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5"/>
  </p:notesMasterIdLst>
  <p:sldIdLst>
    <p:sldId id="736" r:id="rId2"/>
    <p:sldId id="805" r:id="rId3"/>
    <p:sldId id="858" r:id="rId4"/>
    <p:sldId id="860" r:id="rId5"/>
    <p:sldId id="862" r:id="rId6"/>
    <p:sldId id="863" r:id="rId7"/>
    <p:sldId id="864" r:id="rId8"/>
    <p:sldId id="865" r:id="rId9"/>
    <p:sldId id="866" r:id="rId10"/>
    <p:sldId id="867" r:id="rId11"/>
    <p:sldId id="868" r:id="rId12"/>
    <p:sldId id="869" r:id="rId13"/>
    <p:sldId id="870" r:id="rId14"/>
    <p:sldId id="871" r:id="rId15"/>
    <p:sldId id="872" r:id="rId16"/>
    <p:sldId id="873" r:id="rId17"/>
    <p:sldId id="874" r:id="rId18"/>
    <p:sldId id="875" r:id="rId19"/>
    <p:sldId id="876" r:id="rId20"/>
    <p:sldId id="877" r:id="rId21"/>
    <p:sldId id="878" r:id="rId22"/>
    <p:sldId id="880" r:id="rId23"/>
    <p:sldId id="879" r:id="rId24"/>
    <p:sldId id="884" r:id="rId25"/>
    <p:sldId id="885" r:id="rId26"/>
    <p:sldId id="889" r:id="rId27"/>
    <p:sldId id="887" r:id="rId28"/>
    <p:sldId id="888" r:id="rId29"/>
    <p:sldId id="890" r:id="rId30"/>
    <p:sldId id="776" r:id="rId31"/>
    <p:sldId id="801" r:id="rId32"/>
    <p:sldId id="826" r:id="rId33"/>
    <p:sldId id="784" r:id="rId34"/>
  </p:sldIdLst>
  <p:sldSz cx="12192000" cy="6858000"/>
  <p:notesSz cx="6797675"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EF1"/>
    <a:srgbClr val="4BACC6"/>
    <a:srgbClr val="B9D532"/>
    <a:srgbClr val="DDDDDD"/>
    <a:srgbClr val="46C1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47AD0E-BA29-4EC3-93EF-1320CAA313FA}" v="320" dt="2024-11-14T10:50:09.049"/>
    <p1510:client id="{CD1388D1-2D61-4716-94B9-A50878F4B10B}" v="1270" dt="2024-11-13T14:12:58.0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rednji slog 2 – poudarek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Svetel slog 1 – poudarek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Svetel slog 1 – poudarek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Brez sloga, brez mrež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tski slog 1 – poudarek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Brez sloga, mreža tabele">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Srednji slo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Srednji slog 2 – poudarek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Tematski slog 1 – poudarek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Svetel slog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2DE63D5-997A-4646-A377-4702673A728D}" styleName="Svetel slog 2 – poudarek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Svetel slog 1 – poudarek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269D01E-BC32-4049-B463-5C60D7B0CCD2}" styleName="Tematski slog 2 – poudarek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ematski slog 2 – poudarek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Srednji slog 3 – poudarek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EC20E35-A176-4012-BC5E-935CFFF8708E}" styleName="Srednji slog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Svetel slog 3 – poudarek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Srednji slog 1 – poudarek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B4B98B0-60AC-42C2-AFA5-B58CD77FA1E5}" styleName="Svetel slog 1 – poudarek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34603" autoAdjust="0"/>
    <p:restoredTop sz="86469" autoAdjust="0"/>
  </p:normalViewPr>
  <p:slideViewPr>
    <p:cSldViewPr snapToGrid="0">
      <p:cViewPr varScale="1">
        <p:scale>
          <a:sx n="75" d="100"/>
          <a:sy n="75" d="100"/>
        </p:scale>
        <p:origin x="106" y="240"/>
      </p:cViewPr>
      <p:guideLst/>
    </p:cSldViewPr>
  </p:slideViewPr>
  <p:outlineViewPr>
    <p:cViewPr>
      <p:scale>
        <a:sx n="33" d="100"/>
        <a:sy n="33" d="100"/>
      </p:scale>
      <p:origin x="0" y="-1061"/>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mina Pungartnik" userId="237d7d34-6f67-492d-ae0a-03d489280f7f" providerId="ADAL" clId="{B247AD0E-BA29-4EC3-93EF-1320CAA313FA}"/>
    <pc:docChg chg="undo custSel delSld modSld">
      <pc:chgData name="Jasmina Pungartnik" userId="237d7d34-6f67-492d-ae0a-03d489280f7f" providerId="ADAL" clId="{B247AD0E-BA29-4EC3-93EF-1320CAA313FA}" dt="2024-11-14T10:50:09.049" v="3556" actId="20577"/>
      <pc:docMkLst>
        <pc:docMk/>
      </pc:docMkLst>
      <pc:sldChg chg="modSp modNotesTx">
        <pc:chgData name="Jasmina Pungartnik" userId="237d7d34-6f67-492d-ae0a-03d489280f7f" providerId="ADAL" clId="{B247AD0E-BA29-4EC3-93EF-1320CAA313FA}" dt="2024-11-14T08:56:34.325" v="96" actId="20577"/>
        <pc:sldMkLst>
          <pc:docMk/>
          <pc:sldMk cId="1915599940" sldId="805"/>
        </pc:sldMkLst>
        <pc:graphicFrameChg chg="mod">
          <ac:chgData name="Jasmina Pungartnik" userId="237d7d34-6f67-492d-ae0a-03d489280f7f" providerId="ADAL" clId="{B247AD0E-BA29-4EC3-93EF-1320CAA313FA}" dt="2024-11-14T08:50:17.852" v="18" actId="20577"/>
          <ac:graphicFrameMkLst>
            <pc:docMk/>
            <pc:sldMk cId="1915599940" sldId="805"/>
            <ac:graphicFrameMk id="8" creationId="{D50FDC8B-C872-5E5A-ECA9-A6AA48699C19}"/>
          </ac:graphicFrameMkLst>
        </pc:graphicFrameChg>
      </pc:sldChg>
      <pc:sldChg chg="del">
        <pc:chgData name="Jasmina Pungartnik" userId="237d7d34-6f67-492d-ae0a-03d489280f7f" providerId="ADAL" clId="{B247AD0E-BA29-4EC3-93EF-1320CAA313FA}" dt="2024-11-14T08:55:47.692" v="94" actId="2696"/>
        <pc:sldMkLst>
          <pc:docMk/>
          <pc:sldMk cId="4145707717" sldId="856"/>
        </pc:sldMkLst>
      </pc:sldChg>
      <pc:sldChg chg="addSp delSp modSp mod">
        <pc:chgData name="Jasmina Pungartnik" userId="237d7d34-6f67-492d-ae0a-03d489280f7f" providerId="ADAL" clId="{B247AD0E-BA29-4EC3-93EF-1320CAA313FA}" dt="2024-11-14T08:59:29.284" v="173" actId="20577"/>
        <pc:sldMkLst>
          <pc:docMk/>
          <pc:sldMk cId="1334017435" sldId="858"/>
        </pc:sldMkLst>
        <pc:spChg chg="mod ord">
          <ac:chgData name="Jasmina Pungartnik" userId="237d7d34-6f67-492d-ae0a-03d489280f7f" providerId="ADAL" clId="{B247AD0E-BA29-4EC3-93EF-1320CAA313FA}" dt="2024-11-14T08:53:35.479" v="37" actId="26606"/>
          <ac:spMkLst>
            <pc:docMk/>
            <pc:sldMk cId="1334017435" sldId="858"/>
            <ac:spMk id="2" creationId="{F78E3779-DEA6-1C3C-BC81-0DADB4C99757}"/>
          </ac:spMkLst>
        </pc:spChg>
        <pc:spChg chg="mod">
          <ac:chgData name="Jasmina Pungartnik" userId="237d7d34-6f67-492d-ae0a-03d489280f7f" providerId="ADAL" clId="{B247AD0E-BA29-4EC3-93EF-1320CAA313FA}" dt="2024-11-14T08:56:47.694" v="97" actId="26606"/>
          <ac:spMkLst>
            <pc:docMk/>
            <pc:sldMk cId="1334017435" sldId="858"/>
            <ac:spMk id="4" creationId="{63EE2D45-82BF-DEF3-BDAB-D90D7BE6CB8B}"/>
          </ac:spMkLst>
        </pc:spChg>
        <pc:spChg chg="mod">
          <ac:chgData name="Jasmina Pungartnik" userId="237d7d34-6f67-492d-ae0a-03d489280f7f" providerId="ADAL" clId="{B247AD0E-BA29-4EC3-93EF-1320CAA313FA}" dt="2024-11-14T08:58:49.433" v="131" actId="20577"/>
          <ac:spMkLst>
            <pc:docMk/>
            <pc:sldMk cId="1334017435" sldId="858"/>
            <ac:spMk id="5" creationId="{1F986B7F-8D43-A285-FDEE-53BE7A0CFFA8}"/>
          </ac:spMkLst>
        </pc:spChg>
        <pc:spChg chg="mod">
          <ac:chgData name="Jasmina Pungartnik" userId="237d7d34-6f67-492d-ae0a-03d489280f7f" providerId="ADAL" clId="{B247AD0E-BA29-4EC3-93EF-1320CAA313FA}" dt="2024-11-14T08:57:30.271" v="101" actId="255"/>
          <ac:spMkLst>
            <pc:docMk/>
            <pc:sldMk cId="1334017435" sldId="858"/>
            <ac:spMk id="6" creationId="{4676BED8-1F76-B356-5A92-8F737A028A73}"/>
          </ac:spMkLst>
        </pc:spChg>
        <pc:spChg chg="mod">
          <ac:chgData name="Jasmina Pungartnik" userId="237d7d34-6f67-492d-ae0a-03d489280f7f" providerId="ADAL" clId="{B247AD0E-BA29-4EC3-93EF-1320CAA313FA}" dt="2024-11-14T08:57:30.271" v="101" actId="255"/>
          <ac:spMkLst>
            <pc:docMk/>
            <pc:sldMk cId="1334017435" sldId="858"/>
            <ac:spMk id="7" creationId="{E5E3315C-5EAB-995F-5352-79C7B58D702A}"/>
          </ac:spMkLst>
        </pc:spChg>
        <pc:spChg chg="mod">
          <ac:chgData name="Jasmina Pungartnik" userId="237d7d34-6f67-492d-ae0a-03d489280f7f" providerId="ADAL" clId="{B247AD0E-BA29-4EC3-93EF-1320CAA313FA}" dt="2024-11-14T08:59:29.284" v="173" actId="20577"/>
          <ac:spMkLst>
            <pc:docMk/>
            <pc:sldMk cId="1334017435" sldId="858"/>
            <ac:spMk id="9" creationId="{D528C682-559E-2377-74AC-692F97206E37}"/>
          </ac:spMkLst>
        </pc:spChg>
        <pc:spChg chg="mod">
          <ac:chgData name="Jasmina Pungartnik" userId="237d7d34-6f67-492d-ae0a-03d489280f7f" providerId="ADAL" clId="{B247AD0E-BA29-4EC3-93EF-1320CAA313FA}" dt="2024-11-14T08:57:30.271" v="101" actId="255"/>
          <ac:spMkLst>
            <pc:docMk/>
            <pc:sldMk cId="1334017435" sldId="858"/>
            <ac:spMk id="10" creationId="{62C765B3-C03D-8AB6-30C6-EA3D0DB519EE}"/>
          </ac:spMkLst>
        </pc:spChg>
        <pc:spChg chg="del mod">
          <ac:chgData name="Jasmina Pungartnik" userId="237d7d34-6f67-492d-ae0a-03d489280f7f" providerId="ADAL" clId="{B247AD0E-BA29-4EC3-93EF-1320CAA313FA}" dt="2024-11-14T08:53:18.532" v="34" actId="478"/>
          <ac:spMkLst>
            <pc:docMk/>
            <pc:sldMk cId="1334017435" sldId="858"/>
            <ac:spMk id="11" creationId="{D35BF571-E7C1-312C-0174-888106FBE179}"/>
          </ac:spMkLst>
        </pc:spChg>
        <pc:spChg chg="add del">
          <ac:chgData name="Jasmina Pungartnik" userId="237d7d34-6f67-492d-ae0a-03d489280f7f" providerId="ADAL" clId="{B247AD0E-BA29-4EC3-93EF-1320CAA313FA}" dt="2024-11-14T08:53:35.479" v="37" actId="26606"/>
          <ac:spMkLst>
            <pc:docMk/>
            <pc:sldMk cId="1334017435" sldId="858"/>
            <ac:spMk id="38" creationId="{86D5C791-51E2-75F5-6989-9717DACF8F10}"/>
          </ac:spMkLst>
        </pc:spChg>
        <pc:spChg chg="add del">
          <ac:chgData name="Jasmina Pungartnik" userId="237d7d34-6f67-492d-ae0a-03d489280f7f" providerId="ADAL" clId="{B247AD0E-BA29-4EC3-93EF-1320CAA313FA}" dt="2024-11-14T08:53:35.461" v="36" actId="26606"/>
          <ac:spMkLst>
            <pc:docMk/>
            <pc:sldMk cId="1334017435" sldId="858"/>
            <ac:spMk id="55" creationId="{53B021B3-DE93-4AB7-8A18-CF5F1CED88B8}"/>
          </ac:spMkLst>
        </pc:spChg>
        <pc:spChg chg="add del">
          <ac:chgData name="Jasmina Pungartnik" userId="237d7d34-6f67-492d-ae0a-03d489280f7f" providerId="ADAL" clId="{B247AD0E-BA29-4EC3-93EF-1320CAA313FA}" dt="2024-11-14T08:53:35.461" v="36" actId="26606"/>
          <ac:spMkLst>
            <pc:docMk/>
            <pc:sldMk cId="1334017435" sldId="858"/>
            <ac:spMk id="57" creationId="{52D502E5-F6B4-4D58-B4AE-FC466FF15EE8}"/>
          </ac:spMkLst>
        </pc:spChg>
        <pc:spChg chg="add del">
          <ac:chgData name="Jasmina Pungartnik" userId="237d7d34-6f67-492d-ae0a-03d489280f7f" providerId="ADAL" clId="{B247AD0E-BA29-4EC3-93EF-1320CAA313FA}" dt="2024-11-14T08:53:35.461" v="36" actId="26606"/>
          <ac:spMkLst>
            <pc:docMk/>
            <pc:sldMk cId="1334017435" sldId="858"/>
            <ac:spMk id="59" creationId="{9DECDBF4-02B6-4BB4-B65B-B8107AD6A9E8}"/>
          </ac:spMkLst>
        </pc:spChg>
        <pc:spChg chg="add del">
          <ac:chgData name="Jasmina Pungartnik" userId="237d7d34-6f67-492d-ae0a-03d489280f7f" providerId="ADAL" clId="{B247AD0E-BA29-4EC3-93EF-1320CAA313FA}" dt="2024-11-14T08:56:47.694" v="97" actId="26606"/>
          <ac:spMkLst>
            <pc:docMk/>
            <pc:sldMk cId="1334017435" sldId="858"/>
            <ac:spMk id="61" creationId="{063BBA22-50EA-4C4D-BE05-F1CE4E63AA56}"/>
          </ac:spMkLst>
        </pc:spChg>
        <pc:spChg chg="add del">
          <ac:chgData name="Jasmina Pungartnik" userId="237d7d34-6f67-492d-ae0a-03d489280f7f" providerId="ADAL" clId="{B247AD0E-BA29-4EC3-93EF-1320CAA313FA}" dt="2024-11-14T08:56:47.694" v="97" actId="26606"/>
          <ac:spMkLst>
            <pc:docMk/>
            <pc:sldMk cId="1334017435" sldId="858"/>
            <ac:spMk id="62" creationId="{BACC6370-2D7E-4714-9D71-7542949D7D5D}"/>
          </ac:spMkLst>
        </pc:spChg>
        <pc:spChg chg="add del">
          <ac:chgData name="Jasmina Pungartnik" userId="237d7d34-6f67-492d-ae0a-03d489280f7f" providerId="ADAL" clId="{B247AD0E-BA29-4EC3-93EF-1320CAA313FA}" dt="2024-11-14T08:56:47.694" v="97" actId="26606"/>
          <ac:spMkLst>
            <pc:docMk/>
            <pc:sldMk cId="1334017435" sldId="858"/>
            <ac:spMk id="63" creationId="{F68B3F68-107C-434F-AA38-110D5EA91B85}"/>
          </ac:spMkLst>
        </pc:spChg>
        <pc:spChg chg="add del">
          <ac:chgData name="Jasmina Pungartnik" userId="237d7d34-6f67-492d-ae0a-03d489280f7f" providerId="ADAL" clId="{B247AD0E-BA29-4EC3-93EF-1320CAA313FA}" dt="2024-11-14T08:56:47.694" v="97" actId="26606"/>
          <ac:spMkLst>
            <pc:docMk/>
            <pc:sldMk cId="1334017435" sldId="858"/>
            <ac:spMk id="64" creationId="{AAD0DBB9-1A4B-4391-81D4-CB19F9AB918A}"/>
          </ac:spMkLst>
        </pc:spChg>
        <pc:spChg chg="add">
          <ac:chgData name="Jasmina Pungartnik" userId="237d7d34-6f67-492d-ae0a-03d489280f7f" providerId="ADAL" clId="{B247AD0E-BA29-4EC3-93EF-1320CAA313FA}" dt="2024-11-14T08:56:47.694" v="97" actId="26606"/>
          <ac:spMkLst>
            <pc:docMk/>
            <pc:sldMk cId="1334017435" sldId="858"/>
            <ac:spMk id="69" creationId="{BACC6370-2D7E-4714-9D71-7542949D7D5D}"/>
          </ac:spMkLst>
        </pc:spChg>
        <pc:spChg chg="add">
          <ac:chgData name="Jasmina Pungartnik" userId="237d7d34-6f67-492d-ae0a-03d489280f7f" providerId="ADAL" clId="{B247AD0E-BA29-4EC3-93EF-1320CAA313FA}" dt="2024-11-14T08:56:47.694" v="97" actId="26606"/>
          <ac:spMkLst>
            <pc:docMk/>
            <pc:sldMk cId="1334017435" sldId="858"/>
            <ac:spMk id="71" creationId="{256B2C21-A230-48C0-8DF1-C46611373C44}"/>
          </ac:spMkLst>
        </pc:spChg>
        <pc:spChg chg="add">
          <ac:chgData name="Jasmina Pungartnik" userId="237d7d34-6f67-492d-ae0a-03d489280f7f" providerId="ADAL" clId="{B247AD0E-BA29-4EC3-93EF-1320CAA313FA}" dt="2024-11-14T08:56:47.694" v="97" actId="26606"/>
          <ac:spMkLst>
            <pc:docMk/>
            <pc:sldMk cId="1334017435" sldId="858"/>
            <ac:spMk id="73" creationId="{3847E18C-932D-4C95-AABA-FEC7C9499AD7}"/>
          </ac:spMkLst>
        </pc:spChg>
        <pc:spChg chg="add">
          <ac:chgData name="Jasmina Pungartnik" userId="237d7d34-6f67-492d-ae0a-03d489280f7f" providerId="ADAL" clId="{B247AD0E-BA29-4EC3-93EF-1320CAA313FA}" dt="2024-11-14T08:56:47.694" v="97" actId="26606"/>
          <ac:spMkLst>
            <pc:docMk/>
            <pc:sldMk cId="1334017435" sldId="858"/>
            <ac:spMk id="75" creationId="{3150CB11-0C61-439E-910F-5787759E72A0}"/>
          </ac:spMkLst>
        </pc:spChg>
        <pc:spChg chg="add">
          <ac:chgData name="Jasmina Pungartnik" userId="237d7d34-6f67-492d-ae0a-03d489280f7f" providerId="ADAL" clId="{B247AD0E-BA29-4EC3-93EF-1320CAA313FA}" dt="2024-11-14T08:56:47.694" v="97" actId="26606"/>
          <ac:spMkLst>
            <pc:docMk/>
            <pc:sldMk cId="1334017435" sldId="858"/>
            <ac:spMk id="77" creationId="{43F8A58B-5155-44CE-A5FF-7647B47D0A7A}"/>
          </ac:spMkLst>
        </pc:spChg>
        <pc:spChg chg="add">
          <ac:chgData name="Jasmina Pungartnik" userId="237d7d34-6f67-492d-ae0a-03d489280f7f" providerId="ADAL" clId="{B247AD0E-BA29-4EC3-93EF-1320CAA313FA}" dt="2024-11-14T08:56:47.694" v="97" actId="26606"/>
          <ac:spMkLst>
            <pc:docMk/>
            <pc:sldMk cId="1334017435" sldId="858"/>
            <ac:spMk id="79" creationId="{443F2ACA-E6D6-4028-82DD-F03C262D5DE6}"/>
          </ac:spMkLst>
        </pc:spChg>
        <pc:grpChg chg="add mod">
          <ac:chgData name="Jasmina Pungartnik" userId="237d7d34-6f67-492d-ae0a-03d489280f7f" providerId="ADAL" clId="{B247AD0E-BA29-4EC3-93EF-1320CAA313FA}" dt="2024-11-14T08:58:30.336" v="103" actId="14100"/>
          <ac:grpSpMkLst>
            <pc:docMk/>
            <pc:sldMk cId="1334017435" sldId="858"/>
            <ac:grpSpMk id="3" creationId="{451613D8-4465-1945-E20E-5F6C9F7DEC5B}"/>
          </ac:grpSpMkLst>
        </pc:grpChg>
        <pc:grpChg chg="add del">
          <ac:chgData name="Jasmina Pungartnik" userId="237d7d34-6f67-492d-ae0a-03d489280f7f" providerId="ADAL" clId="{B247AD0E-BA29-4EC3-93EF-1320CAA313FA}" dt="2024-11-14T08:53:35.479" v="37" actId="26606"/>
          <ac:grpSpMkLst>
            <pc:docMk/>
            <pc:sldMk cId="1334017435" sldId="858"/>
            <ac:grpSpMk id="40" creationId="{F6D44C30-A9FB-E81E-E1CC-486BE279AF2F}"/>
          </ac:grpSpMkLst>
        </pc:grpChg>
        <pc:grpChg chg="add del">
          <ac:chgData name="Jasmina Pungartnik" userId="237d7d34-6f67-492d-ae0a-03d489280f7f" providerId="ADAL" clId="{B247AD0E-BA29-4EC3-93EF-1320CAA313FA}" dt="2024-11-14T08:53:35.479" v="37" actId="26606"/>
          <ac:grpSpMkLst>
            <pc:docMk/>
            <pc:sldMk cId="1334017435" sldId="858"/>
            <ac:grpSpMk id="46" creationId="{D222BD9A-D1B2-770E-93B4-FEE2BB5BA5B4}"/>
          </ac:grpSpMkLst>
        </pc:grpChg>
        <pc:graphicFrameChg chg="del mod">
          <ac:chgData name="Jasmina Pungartnik" userId="237d7d34-6f67-492d-ae0a-03d489280f7f" providerId="ADAL" clId="{B247AD0E-BA29-4EC3-93EF-1320CAA313FA}" dt="2024-11-14T08:53:15.840" v="33" actId="18245"/>
          <ac:graphicFrameMkLst>
            <pc:docMk/>
            <pc:sldMk cId="1334017435" sldId="858"/>
            <ac:graphicFrameMk id="8" creationId="{5CA70077-D305-751C-9A83-2BFA186C916F}"/>
          </ac:graphicFrameMkLst>
        </pc:graphicFrameChg>
      </pc:sldChg>
      <pc:sldChg chg="modSp mod modNotesTx">
        <pc:chgData name="Jasmina Pungartnik" userId="237d7d34-6f67-492d-ae0a-03d489280f7f" providerId="ADAL" clId="{B247AD0E-BA29-4EC3-93EF-1320CAA313FA}" dt="2024-11-14T09:41:05.510" v="1954" actId="20577"/>
        <pc:sldMkLst>
          <pc:docMk/>
          <pc:sldMk cId="2321772772" sldId="860"/>
        </pc:sldMkLst>
        <pc:graphicFrameChg chg="mod modGraphic">
          <ac:chgData name="Jasmina Pungartnik" userId="237d7d34-6f67-492d-ae0a-03d489280f7f" providerId="ADAL" clId="{B247AD0E-BA29-4EC3-93EF-1320CAA313FA}" dt="2024-11-14T09:41:05.510" v="1954" actId="20577"/>
          <ac:graphicFrameMkLst>
            <pc:docMk/>
            <pc:sldMk cId="2321772772" sldId="860"/>
            <ac:graphicFrameMk id="5" creationId="{D581A066-7E73-A1ED-17E8-F07FC398E71A}"/>
          </ac:graphicFrameMkLst>
        </pc:graphicFrameChg>
      </pc:sldChg>
      <pc:sldChg chg="del">
        <pc:chgData name="Jasmina Pungartnik" userId="237d7d34-6f67-492d-ae0a-03d489280f7f" providerId="ADAL" clId="{B247AD0E-BA29-4EC3-93EF-1320CAA313FA}" dt="2024-11-14T09:03:22.378" v="192" actId="2696"/>
        <pc:sldMkLst>
          <pc:docMk/>
          <pc:sldMk cId="1022091257" sldId="861"/>
        </pc:sldMkLst>
      </pc:sldChg>
      <pc:sldChg chg="modSp mod modNotesTx">
        <pc:chgData name="Jasmina Pungartnik" userId="237d7d34-6f67-492d-ae0a-03d489280f7f" providerId="ADAL" clId="{B247AD0E-BA29-4EC3-93EF-1320CAA313FA}" dt="2024-11-14T09:29:51.588" v="1718" actId="20577"/>
        <pc:sldMkLst>
          <pc:docMk/>
          <pc:sldMk cId="391443007" sldId="862"/>
        </pc:sldMkLst>
        <pc:graphicFrameChg chg="modGraphic">
          <ac:chgData name="Jasmina Pungartnik" userId="237d7d34-6f67-492d-ae0a-03d489280f7f" providerId="ADAL" clId="{B247AD0E-BA29-4EC3-93EF-1320CAA313FA}" dt="2024-11-14T09:08:31.410" v="437" actId="20577"/>
          <ac:graphicFrameMkLst>
            <pc:docMk/>
            <pc:sldMk cId="391443007" sldId="862"/>
            <ac:graphicFrameMk id="4" creationId="{7B3E6BAA-F7B2-9BA2-81C3-33473A2C30D4}"/>
          </ac:graphicFrameMkLst>
        </pc:graphicFrameChg>
      </pc:sldChg>
      <pc:sldChg chg="modSp mod">
        <pc:chgData name="Jasmina Pungartnik" userId="237d7d34-6f67-492d-ae0a-03d489280f7f" providerId="ADAL" clId="{B247AD0E-BA29-4EC3-93EF-1320CAA313FA}" dt="2024-11-14T09:17:10.411" v="830" actId="20577"/>
        <pc:sldMkLst>
          <pc:docMk/>
          <pc:sldMk cId="2433571935" sldId="863"/>
        </pc:sldMkLst>
        <pc:graphicFrameChg chg="modGraphic">
          <ac:chgData name="Jasmina Pungartnik" userId="237d7d34-6f67-492d-ae0a-03d489280f7f" providerId="ADAL" clId="{B247AD0E-BA29-4EC3-93EF-1320CAA313FA}" dt="2024-11-14T09:17:10.411" v="830" actId="20577"/>
          <ac:graphicFrameMkLst>
            <pc:docMk/>
            <pc:sldMk cId="2433571935" sldId="863"/>
            <ac:graphicFrameMk id="3" creationId="{885A8434-C8DE-4381-E71F-204C3D54B17E}"/>
          </ac:graphicFrameMkLst>
        </pc:graphicFrameChg>
      </pc:sldChg>
      <pc:sldChg chg="modSp mod">
        <pc:chgData name="Jasmina Pungartnik" userId="237d7d34-6f67-492d-ae0a-03d489280f7f" providerId="ADAL" clId="{B247AD0E-BA29-4EC3-93EF-1320CAA313FA}" dt="2024-11-14T09:34:03.958" v="1875" actId="113"/>
        <pc:sldMkLst>
          <pc:docMk/>
          <pc:sldMk cId="777301411" sldId="864"/>
        </pc:sldMkLst>
        <pc:graphicFrameChg chg="modGraphic">
          <ac:chgData name="Jasmina Pungartnik" userId="237d7d34-6f67-492d-ae0a-03d489280f7f" providerId="ADAL" clId="{B247AD0E-BA29-4EC3-93EF-1320CAA313FA}" dt="2024-11-14T09:34:03.958" v="1875" actId="113"/>
          <ac:graphicFrameMkLst>
            <pc:docMk/>
            <pc:sldMk cId="777301411" sldId="864"/>
            <ac:graphicFrameMk id="4" creationId="{1E23752C-F2F6-F21B-C684-78D11FC47E5C}"/>
          </ac:graphicFrameMkLst>
        </pc:graphicFrameChg>
      </pc:sldChg>
      <pc:sldChg chg="modSp mod">
        <pc:chgData name="Jasmina Pungartnik" userId="237d7d34-6f67-492d-ae0a-03d489280f7f" providerId="ADAL" clId="{B247AD0E-BA29-4EC3-93EF-1320CAA313FA}" dt="2024-11-14T09:37:22.711" v="1887" actId="20577"/>
        <pc:sldMkLst>
          <pc:docMk/>
          <pc:sldMk cId="2031181532" sldId="868"/>
        </pc:sldMkLst>
        <pc:graphicFrameChg chg="modGraphic">
          <ac:chgData name="Jasmina Pungartnik" userId="237d7d34-6f67-492d-ae0a-03d489280f7f" providerId="ADAL" clId="{B247AD0E-BA29-4EC3-93EF-1320CAA313FA}" dt="2024-11-14T09:37:22.711" v="1887" actId="20577"/>
          <ac:graphicFrameMkLst>
            <pc:docMk/>
            <pc:sldMk cId="2031181532" sldId="868"/>
            <ac:graphicFrameMk id="4" creationId="{BFB91B86-8514-6461-BE6E-F59CC26C7BFE}"/>
          </ac:graphicFrameMkLst>
        </pc:graphicFrameChg>
      </pc:sldChg>
      <pc:sldChg chg="modSp mod">
        <pc:chgData name="Jasmina Pungartnik" userId="237d7d34-6f67-492d-ae0a-03d489280f7f" providerId="ADAL" clId="{B247AD0E-BA29-4EC3-93EF-1320CAA313FA}" dt="2024-11-14T09:38:51.817" v="1910" actId="20577"/>
        <pc:sldMkLst>
          <pc:docMk/>
          <pc:sldMk cId="1835873426" sldId="872"/>
        </pc:sldMkLst>
        <pc:graphicFrameChg chg="modGraphic">
          <ac:chgData name="Jasmina Pungartnik" userId="237d7d34-6f67-492d-ae0a-03d489280f7f" providerId="ADAL" clId="{B247AD0E-BA29-4EC3-93EF-1320CAA313FA}" dt="2024-11-14T09:38:51.817" v="1910" actId="20577"/>
          <ac:graphicFrameMkLst>
            <pc:docMk/>
            <pc:sldMk cId="1835873426" sldId="872"/>
            <ac:graphicFrameMk id="4" creationId="{E2386504-7FF3-9E55-E291-DCA11BB850B5}"/>
          </ac:graphicFrameMkLst>
        </pc:graphicFrameChg>
      </pc:sldChg>
      <pc:sldChg chg="modSp mod">
        <pc:chgData name="Jasmina Pungartnik" userId="237d7d34-6f67-492d-ae0a-03d489280f7f" providerId="ADAL" clId="{B247AD0E-BA29-4EC3-93EF-1320CAA313FA}" dt="2024-11-14T09:56:24.087" v="2678" actId="20577"/>
        <pc:sldMkLst>
          <pc:docMk/>
          <pc:sldMk cId="1417080444" sldId="875"/>
        </pc:sldMkLst>
        <pc:graphicFrameChg chg="mod modGraphic">
          <ac:chgData name="Jasmina Pungartnik" userId="237d7d34-6f67-492d-ae0a-03d489280f7f" providerId="ADAL" clId="{B247AD0E-BA29-4EC3-93EF-1320CAA313FA}" dt="2024-11-14T09:56:24.087" v="2678" actId="20577"/>
          <ac:graphicFrameMkLst>
            <pc:docMk/>
            <pc:sldMk cId="1417080444" sldId="875"/>
            <ac:graphicFrameMk id="3" creationId="{9E331A88-6C51-4C22-6FC7-27D364FAB143}"/>
          </ac:graphicFrameMkLst>
        </pc:graphicFrameChg>
      </pc:sldChg>
      <pc:sldChg chg="modSp mod">
        <pc:chgData name="Jasmina Pungartnik" userId="237d7d34-6f67-492d-ae0a-03d489280f7f" providerId="ADAL" clId="{B247AD0E-BA29-4EC3-93EF-1320CAA313FA}" dt="2024-11-14T09:57:36.382" v="2684" actId="14100"/>
        <pc:sldMkLst>
          <pc:docMk/>
          <pc:sldMk cId="1787082832" sldId="877"/>
        </pc:sldMkLst>
        <pc:graphicFrameChg chg="mod modGraphic">
          <ac:chgData name="Jasmina Pungartnik" userId="237d7d34-6f67-492d-ae0a-03d489280f7f" providerId="ADAL" clId="{B247AD0E-BA29-4EC3-93EF-1320CAA313FA}" dt="2024-11-14T09:57:36.382" v="2684" actId="14100"/>
          <ac:graphicFrameMkLst>
            <pc:docMk/>
            <pc:sldMk cId="1787082832" sldId="877"/>
            <ac:graphicFrameMk id="3" creationId="{BCFE836C-D9DF-5D1A-E55B-74BBCC2D16BA}"/>
          </ac:graphicFrameMkLst>
        </pc:graphicFrameChg>
      </pc:sldChg>
      <pc:sldChg chg="modSp mod">
        <pc:chgData name="Jasmina Pungartnik" userId="237d7d34-6f67-492d-ae0a-03d489280f7f" providerId="ADAL" clId="{B247AD0E-BA29-4EC3-93EF-1320CAA313FA}" dt="2024-11-14T10:04:42.738" v="2988" actId="20577"/>
        <pc:sldMkLst>
          <pc:docMk/>
          <pc:sldMk cId="3133716805" sldId="878"/>
        </pc:sldMkLst>
        <pc:graphicFrameChg chg="mod modGraphic">
          <ac:chgData name="Jasmina Pungartnik" userId="237d7d34-6f67-492d-ae0a-03d489280f7f" providerId="ADAL" clId="{B247AD0E-BA29-4EC3-93EF-1320CAA313FA}" dt="2024-11-14T10:04:42.738" v="2988" actId="20577"/>
          <ac:graphicFrameMkLst>
            <pc:docMk/>
            <pc:sldMk cId="3133716805" sldId="878"/>
            <ac:graphicFrameMk id="3" creationId="{F93FBB53-0A3E-A497-951F-9E39CD16EC3B}"/>
          </ac:graphicFrameMkLst>
        </pc:graphicFrameChg>
      </pc:sldChg>
      <pc:sldChg chg="modSp mod">
        <pc:chgData name="Jasmina Pungartnik" userId="237d7d34-6f67-492d-ae0a-03d489280f7f" providerId="ADAL" clId="{B247AD0E-BA29-4EC3-93EF-1320CAA313FA}" dt="2024-11-14T10:15:27.489" v="3135" actId="108"/>
        <pc:sldMkLst>
          <pc:docMk/>
          <pc:sldMk cId="3960766618" sldId="880"/>
        </pc:sldMkLst>
        <pc:graphicFrameChg chg="mod modGraphic">
          <ac:chgData name="Jasmina Pungartnik" userId="237d7d34-6f67-492d-ae0a-03d489280f7f" providerId="ADAL" clId="{B247AD0E-BA29-4EC3-93EF-1320CAA313FA}" dt="2024-11-14T10:15:27.489" v="3135" actId="108"/>
          <ac:graphicFrameMkLst>
            <pc:docMk/>
            <pc:sldMk cId="3960766618" sldId="880"/>
            <ac:graphicFrameMk id="3" creationId="{DC1F67D7-7EBE-1262-6568-49B0BF1005D6}"/>
          </ac:graphicFrameMkLst>
        </pc:graphicFrameChg>
      </pc:sldChg>
      <pc:sldChg chg="modSp mod">
        <pc:chgData name="Jasmina Pungartnik" userId="237d7d34-6f67-492d-ae0a-03d489280f7f" providerId="ADAL" clId="{B247AD0E-BA29-4EC3-93EF-1320CAA313FA}" dt="2024-11-14T10:17:07.275" v="3169" actId="113"/>
        <pc:sldMkLst>
          <pc:docMk/>
          <pc:sldMk cId="2721470564" sldId="887"/>
        </pc:sldMkLst>
        <pc:spChg chg="mod">
          <ac:chgData name="Jasmina Pungartnik" userId="237d7d34-6f67-492d-ae0a-03d489280f7f" providerId="ADAL" clId="{B247AD0E-BA29-4EC3-93EF-1320CAA313FA}" dt="2024-11-14T10:17:07.275" v="3169" actId="113"/>
          <ac:spMkLst>
            <pc:docMk/>
            <pc:sldMk cId="2721470564" sldId="887"/>
            <ac:spMk id="15" creationId="{B026B4DD-A946-654D-FA39-C7F57D673FDC}"/>
          </ac:spMkLst>
        </pc:spChg>
      </pc:sldChg>
      <pc:sldChg chg="modSp mod">
        <pc:chgData name="Jasmina Pungartnik" userId="237d7d34-6f67-492d-ae0a-03d489280f7f" providerId="ADAL" clId="{B247AD0E-BA29-4EC3-93EF-1320CAA313FA}" dt="2024-11-14T10:20:47.855" v="3277" actId="20577"/>
        <pc:sldMkLst>
          <pc:docMk/>
          <pc:sldMk cId="1737502741" sldId="888"/>
        </pc:sldMkLst>
        <pc:spChg chg="mod">
          <ac:chgData name="Jasmina Pungartnik" userId="237d7d34-6f67-492d-ae0a-03d489280f7f" providerId="ADAL" clId="{B247AD0E-BA29-4EC3-93EF-1320CAA313FA}" dt="2024-11-14T10:20:47.855" v="3277" actId="20577"/>
          <ac:spMkLst>
            <pc:docMk/>
            <pc:sldMk cId="1737502741" sldId="888"/>
            <ac:spMk id="15" creationId="{25B26059-78F4-B08B-8DE6-9BFD2EE78DF2}"/>
          </ac:spMkLst>
        </pc:spChg>
      </pc:sldChg>
      <pc:sldChg chg="modSp">
        <pc:chgData name="Jasmina Pungartnik" userId="237d7d34-6f67-492d-ae0a-03d489280f7f" providerId="ADAL" clId="{B247AD0E-BA29-4EC3-93EF-1320CAA313FA}" dt="2024-11-14T10:50:09.049" v="3556" actId="20577"/>
        <pc:sldMkLst>
          <pc:docMk/>
          <pc:sldMk cId="1054744640" sldId="890"/>
        </pc:sldMkLst>
        <pc:spChg chg="mod">
          <ac:chgData name="Jasmina Pungartnik" userId="237d7d34-6f67-492d-ae0a-03d489280f7f" providerId="ADAL" clId="{B247AD0E-BA29-4EC3-93EF-1320CAA313FA}" dt="2024-11-14T10:50:09.049" v="3556" actId="20577"/>
          <ac:spMkLst>
            <pc:docMk/>
            <pc:sldMk cId="1054744640" sldId="890"/>
            <ac:spMk id="15" creationId="{0A9FDFC3-23AF-7655-F775-CDFB8C2FE219}"/>
          </ac:spMkLst>
        </pc:spChg>
      </pc:sldChg>
    </pc:docChg>
  </pc:docChgLst>
  <pc:docChgLst>
    <pc:chgData name="Danijela Uran" userId="f9b3cc8e-491c-47bd-b15a-78b852d58329" providerId="ADAL" clId="{B2B85C1D-B620-45C4-83FC-CEAF4A1BB32E}"/>
    <pc:docChg chg="undo redo custSel addSld delSld modSld sldOrd">
      <pc:chgData name="Danijela Uran" userId="f9b3cc8e-491c-47bd-b15a-78b852d58329" providerId="ADAL" clId="{B2B85C1D-B620-45C4-83FC-CEAF4A1BB32E}" dt="2024-03-12T12:33:47.166" v="19200" actId="2696"/>
      <pc:docMkLst>
        <pc:docMk/>
      </pc:docMkLst>
      <pc:sldChg chg="add del setBg">
        <pc:chgData name="Danijela Uran" userId="f9b3cc8e-491c-47bd-b15a-78b852d58329" providerId="ADAL" clId="{B2B85C1D-B620-45C4-83FC-CEAF4A1BB32E}" dt="2024-03-04T07:42:21.106" v="4650" actId="2696"/>
        <pc:sldMkLst>
          <pc:docMk/>
          <pc:sldMk cId="0" sldId="267"/>
        </pc:sldMkLst>
      </pc:sldChg>
      <pc:sldChg chg="delSp modSp add del mod delAnim modAnim">
        <pc:chgData name="Danijela Uran" userId="f9b3cc8e-491c-47bd-b15a-78b852d58329" providerId="ADAL" clId="{B2B85C1D-B620-45C4-83FC-CEAF4A1BB32E}" dt="2024-03-04T08:16:29.290" v="5012" actId="2696"/>
        <pc:sldMkLst>
          <pc:docMk/>
          <pc:sldMk cId="0" sldId="294"/>
        </pc:sldMkLst>
        <pc:spChg chg="mod">
          <ac:chgData name="Danijela Uran" userId="f9b3cc8e-491c-47bd-b15a-78b852d58329" providerId="ADAL" clId="{B2B85C1D-B620-45C4-83FC-CEAF4A1BB32E}" dt="2024-03-04T07:31:36.138" v="4561" actId="1076"/>
          <ac:spMkLst>
            <pc:docMk/>
            <pc:sldMk cId="0" sldId="294"/>
            <ac:spMk id="380" creationId="{0D4064CD-8881-45A1-AF4B-2ACDE687168D}"/>
          </ac:spMkLst>
        </pc:spChg>
        <pc:spChg chg="del">
          <ac:chgData name="Danijela Uran" userId="f9b3cc8e-491c-47bd-b15a-78b852d58329" providerId="ADAL" clId="{B2B85C1D-B620-45C4-83FC-CEAF4A1BB32E}" dt="2024-03-04T07:30:46.270" v="4513" actId="21"/>
          <ac:spMkLst>
            <pc:docMk/>
            <pc:sldMk cId="0" sldId="294"/>
            <ac:spMk id="381" creationId="{275F6C64-7C70-4CA3-8A1D-8BCE088CD2C9}"/>
          </ac:spMkLst>
        </pc:spChg>
        <pc:spChg chg="del mod">
          <ac:chgData name="Danijela Uran" userId="f9b3cc8e-491c-47bd-b15a-78b852d58329" providerId="ADAL" clId="{B2B85C1D-B620-45C4-83FC-CEAF4A1BB32E}" dt="2024-03-04T07:31:29.282" v="4560" actId="478"/>
          <ac:spMkLst>
            <pc:docMk/>
            <pc:sldMk cId="0" sldId="294"/>
            <ac:spMk id="382" creationId="{1DFE2DEF-13E8-4D82-943D-F6EE54E10323}"/>
          </ac:spMkLst>
        </pc:spChg>
      </pc:sldChg>
      <pc:sldChg chg="addSp delSp modSp add del mod delAnim modAnim">
        <pc:chgData name="Danijela Uran" userId="f9b3cc8e-491c-47bd-b15a-78b852d58329" providerId="ADAL" clId="{B2B85C1D-B620-45C4-83FC-CEAF4A1BB32E}" dt="2024-03-04T08:15:56.386" v="4959" actId="2696"/>
        <pc:sldMkLst>
          <pc:docMk/>
          <pc:sldMk cId="0" sldId="301"/>
        </pc:sldMkLst>
        <pc:spChg chg="mod">
          <ac:chgData name="Danijela Uran" userId="f9b3cc8e-491c-47bd-b15a-78b852d58329" providerId="ADAL" clId="{B2B85C1D-B620-45C4-83FC-CEAF4A1BB32E}" dt="2024-03-04T07:38:24.939" v="4633" actId="20577"/>
          <ac:spMkLst>
            <pc:docMk/>
            <pc:sldMk cId="0" sldId="301"/>
            <ac:spMk id="3" creationId="{E4A313FD-52E4-4883-9FC6-033CA5364C58}"/>
          </ac:spMkLst>
        </pc:spChg>
        <pc:spChg chg="del">
          <ac:chgData name="Danijela Uran" userId="f9b3cc8e-491c-47bd-b15a-78b852d58329" providerId="ADAL" clId="{B2B85C1D-B620-45C4-83FC-CEAF4A1BB32E}" dt="2024-03-04T07:35:40.675" v="4598" actId="21"/>
          <ac:spMkLst>
            <pc:docMk/>
            <pc:sldMk cId="0" sldId="301"/>
            <ac:spMk id="4" creationId="{AB5C86A5-F7A4-49BB-A215-71F5FAAE68A1}"/>
          </ac:spMkLst>
        </pc:spChg>
        <pc:spChg chg="del">
          <ac:chgData name="Danijela Uran" userId="f9b3cc8e-491c-47bd-b15a-78b852d58329" providerId="ADAL" clId="{B2B85C1D-B620-45C4-83FC-CEAF4A1BB32E}" dt="2024-03-04T07:35:47.934" v="4599" actId="21"/>
          <ac:spMkLst>
            <pc:docMk/>
            <pc:sldMk cId="0" sldId="301"/>
            <ac:spMk id="17" creationId="{C3EE87D6-DFEB-4BF4-AC08-9CB759A6CFEE}"/>
          </ac:spMkLst>
        </pc:spChg>
        <pc:spChg chg="del">
          <ac:chgData name="Danijela Uran" userId="f9b3cc8e-491c-47bd-b15a-78b852d58329" providerId="ADAL" clId="{B2B85C1D-B620-45C4-83FC-CEAF4A1BB32E}" dt="2024-03-04T07:35:51.042" v="4600" actId="21"/>
          <ac:spMkLst>
            <pc:docMk/>
            <pc:sldMk cId="0" sldId="301"/>
            <ac:spMk id="28" creationId="{7BD521A6-B2BB-4987-B045-5CD1CDB9EB1A}"/>
          </ac:spMkLst>
        </pc:spChg>
        <pc:spChg chg="del">
          <ac:chgData name="Danijela Uran" userId="f9b3cc8e-491c-47bd-b15a-78b852d58329" providerId="ADAL" clId="{B2B85C1D-B620-45C4-83FC-CEAF4A1BB32E}" dt="2024-03-04T07:35:53.604" v="4601" actId="21"/>
          <ac:spMkLst>
            <pc:docMk/>
            <pc:sldMk cId="0" sldId="301"/>
            <ac:spMk id="38" creationId="{738692B2-E50F-41AB-8D6B-2623D8B34D11}"/>
          </ac:spMkLst>
        </pc:spChg>
        <pc:spChg chg="del">
          <ac:chgData name="Danijela Uran" userId="f9b3cc8e-491c-47bd-b15a-78b852d58329" providerId="ADAL" clId="{B2B85C1D-B620-45C4-83FC-CEAF4A1BB32E}" dt="2024-03-04T07:35:56.870" v="4602" actId="21"/>
          <ac:spMkLst>
            <pc:docMk/>
            <pc:sldMk cId="0" sldId="301"/>
            <ac:spMk id="48" creationId="{8E1C17A2-199A-4DC1-A492-9E73A69A4DFD}"/>
          </ac:spMkLst>
        </pc:spChg>
        <pc:spChg chg="del">
          <ac:chgData name="Danijela Uran" userId="f9b3cc8e-491c-47bd-b15a-78b852d58329" providerId="ADAL" clId="{B2B85C1D-B620-45C4-83FC-CEAF4A1BB32E}" dt="2024-03-04T07:37:24.264" v="4607" actId="478"/>
          <ac:spMkLst>
            <pc:docMk/>
            <pc:sldMk cId="0" sldId="301"/>
            <ac:spMk id="50" creationId="{A2904226-EA76-4092-B4B6-2A1744C598F0}"/>
          </ac:spMkLst>
        </pc:spChg>
        <pc:spChg chg="del">
          <ac:chgData name="Danijela Uran" userId="f9b3cc8e-491c-47bd-b15a-78b852d58329" providerId="ADAL" clId="{B2B85C1D-B620-45C4-83FC-CEAF4A1BB32E}" dt="2024-03-04T07:37:13.593" v="4604" actId="478"/>
          <ac:spMkLst>
            <pc:docMk/>
            <pc:sldMk cId="0" sldId="301"/>
            <ac:spMk id="51" creationId="{E93585C6-2F55-4828-B6A9-375FA4A7F3FC}"/>
          </ac:spMkLst>
        </pc:spChg>
        <pc:spChg chg="del">
          <ac:chgData name="Danijela Uran" userId="f9b3cc8e-491c-47bd-b15a-78b852d58329" providerId="ADAL" clId="{B2B85C1D-B620-45C4-83FC-CEAF4A1BB32E}" dt="2024-03-04T07:37:16.927" v="4605" actId="478"/>
          <ac:spMkLst>
            <pc:docMk/>
            <pc:sldMk cId="0" sldId="301"/>
            <ac:spMk id="52" creationId="{3DCA24DE-2338-4F8E-8570-5A9FD20C46C7}"/>
          </ac:spMkLst>
        </pc:spChg>
        <pc:spChg chg="del">
          <ac:chgData name="Danijela Uran" userId="f9b3cc8e-491c-47bd-b15a-78b852d58329" providerId="ADAL" clId="{B2B85C1D-B620-45C4-83FC-CEAF4A1BB32E}" dt="2024-03-04T07:37:11.040" v="4603" actId="478"/>
          <ac:spMkLst>
            <pc:docMk/>
            <pc:sldMk cId="0" sldId="301"/>
            <ac:spMk id="53" creationId="{648B2349-5CB9-4D3A-AAA8-380D2D48563B}"/>
          </ac:spMkLst>
        </pc:spChg>
        <pc:spChg chg="del">
          <ac:chgData name="Danijela Uran" userId="f9b3cc8e-491c-47bd-b15a-78b852d58329" providerId="ADAL" clId="{B2B85C1D-B620-45C4-83FC-CEAF4A1BB32E}" dt="2024-03-04T07:37:21.525" v="4606" actId="478"/>
          <ac:spMkLst>
            <pc:docMk/>
            <pc:sldMk cId="0" sldId="301"/>
            <ac:spMk id="54" creationId="{E165D36E-2FD8-421C-BC12-5B79D4949CE8}"/>
          </ac:spMkLst>
        </pc:spChg>
        <pc:spChg chg="del mod">
          <ac:chgData name="Danijela Uran" userId="f9b3cc8e-491c-47bd-b15a-78b852d58329" providerId="ADAL" clId="{B2B85C1D-B620-45C4-83FC-CEAF4A1BB32E}" dt="2024-03-04T07:37:44.093" v="4613" actId="478"/>
          <ac:spMkLst>
            <pc:docMk/>
            <pc:sldMk cId="0" sldId="301"/>
            <ac:spMk id="58" creationId="{D8065D56-CED7-4354-9898-4C827206F795}"/>
          </ac:spMkLst>
        </pc:spChg>
        <pc:spChg chg="del mod">
          <ac:chgData name="Danijela Uran" userId="f9b3cc8e-491c-47bd-b15a-78b852d58329" providerId="ADAL" clId="{B2B85C1D-B620-45C4-83FC-CEAF4A1BB32E}" dt="2024-03-04T07:37:46.253" v="4614" actId="478"/>
          <ac:spMkLst>
            <pc:docMk/>
            <pc:sldMk cId="0" sldId="301"/>
            <ac:spMk id="59" creationId="{99CF8590-915F-49E3-913E-73B90AD96279}"/>
          </ac:spMkLst>
        </pc:spChg>
        <pc:spChg chg="del mod">
          <ac:chgData name="Danijela Uran" userId="f9b3cc8e-491c-47bd-b15a-78b852d58329" providerId="ADAL" clId="{B2B85C1D-B620-45C4-83FC-CEAF4A1BB32E}" dt="2024-03-04T07:37:41.109" v="4612" actId="478"/>
          <ac:spMkLst>
            <pc:docMk/>
            <pc:sldMk cId="0" sldId="301"/>
            <ac:spMk id="60" creationId="{65840858-1919-4C44-9E19-93A1EC16910B}"/>
          </ac:spMkLst>
        </pc:spChg>
        <pc:spChg chg="del">
          <ac:chgData name="Danijela Uran" userId="f9b3cc8e-491c-47bd-b15a-78b852d58329" providerId="ADAL" clId="{B2B85C1D-B620-45C4-83FC-CEAF4A1BB32E}" dt="2024-03-04T07:37:34.512" v="4609" actId="478"/>
          <ac:spMkLst>
            <pc:docMk/>
            <pc:sldMk cId="0" sldId="301"/>
            <ac:spMk id="61" creationId="{A2E7A950-6AF9-42B0-9D19-7DC29E0BC90F}"/>
          </ac:spMkLst>
        </pc:spChg>
        <pc:spChg chg="mod">
          <ac:chgData name="Danijela Uran" userId="f9b3cc8e-491c-47bd-b15a-78b852d58329" providerId="ADAL" clId="{B2B85C1D-B620-45C4-83FC-CEAF4A1BB32E}" dt="2024-03-04T07:37:37.285" v="4611" actId="1076"/>
          <ac:spMkLst>
            <pc:docMk/>
            <pc:sldMk cId="0" sldId="301"/>
            <ac:spMk id="59404" creationId="{D94C02F7-8C1D-4987-BD9C-A110EBE12F0E}"/>
          </ac:spMkLst>
        </pc:spChg>
        <pc:spChg chg="mod">
          <ac:chgData name="Danijela Uran" userId="f9b3cc8e-491c-47bd-b15a-78b852d58329" providerId="ADAL" clId="{B2B85C1D-B620-45C4-83FC-CEAF4A1BB32E}" dt="2024-03-04T07:37:37.285" v="4611" actId="1076"/>
          <ac:spMkLst>
            <pc:docMk/>
            <pc:sldMk cId="0" sldId="301"/>
            <ac:spMk id="59405" creationId="{85038574-2CEC-4010-951A-8C31AE790D05}"/>
          </ac:spMkLst>
        </pc:spChg>
        <pc:spChg chg="mod">
          <ac:chgData name="Danijela Uran" userId="f9b3cc8e-491c-47bd-b15a-78b852d58329" providerId="ADAL" clId="{B2B85C1D-B620-45C4-83FC-CEAF4A1BB32E}" dt="2024-03-04T07:37:37.285" v="4611" actId="1076"/>
          <ac:spMkLst>
            <pc:docMk/>
            <pc:sldMk cId="0" sldId="301"/>
            <ac:spMk id="59406" creationId="{01BDF0DD-EBEA-44CE-ADA0-AA59AD050C84}"/>
          </ac:spMkLst>
        </pc:spChg>
        <pc:spChg chg="mod">
          <ac:chgData name="Danijela Uran" userId="f9b3cc8e-491c-47bd-b15a-78b852d58329" providerId="ADAL" clId="{B2B85C1D-B620-45C4-83FC-CEAF4A1BB32E}" dt="2024-03-04T07:37:37.285" v="4611" actId="1076"/>
          <ac:spMkLst>
            <pc:docMk/>
            <pc:sldMk cId="0" sldId="301"/>
            <ac:spMk id="59407" creationId="{B41954C0-A28E-4B0F-BB7C-C0C19AE54EB2}"/>
          </ac:spMkLst>
        </pc:spChg>
        <pc:spChg chg="mod">
          <ac:chgData name="Danijela Uran" userId="f9b3cc8e-491c-47bd-b15a-78b852d58329" providerId="ADAL" clId="{B2B85C1D-B620-45C4-83FC-CEAF4A1BB32E}" dt="2024-03-04T07:37:37.285" v="4611" actId="1076"/>
          <ac:spMkLst>
            <pc:docMk/>
            <pc:sldMk cId="0" sldId="301"/>
            <ac:spMk id="59408" creationId="{D91EC40F-2EF1-46F8-9D46-288332769058}"/>
          </ac:spMkLst>
        </pc:spChg>
        <pc:spChg chg="mod">
          <ac:chgData name="Danijela Uran" userId="f9b3cc8e-491c-47bd-b15a-78b852d58329" providerId="ADAL" clId="{B2B85C1D-B620-45C4-83FC-CEAF4A1BB32E}" dt="2024-03-04T07:37:37.285" v="4611" actId="1076"/>
          <ac:spMkLst>
            <pc:docMk/>
            <pc:sldMk cId="0" sldId="301"/>
            <ac:spMk id="59409" creationId="{590C04F8-16DC-4603-B3FC-649CEE11AF18}"/>
          </ac:spMkLst>
        </pc:spChg>
        <pc:spChg chg="mod">
          <ac:chgData name="Danijela Uran" userId="f9b3cc8e-491c-47bd-b15a-78b852d58329" providerId="ADAL" clId="{B2B85C1D-B620-45C4-83FC-CEAF4A1BB32E}" dt="2024-03-04T07:37:37.285" v="4611" actId="1076"/>
          <ac:spMkLst>
            <pc:docMk/>
            <pc:sldMk cId="0" sldId="301"/>
            <ac:spMk id="59410" creationId="{D93D4DC0-5858-4E68-AA76-19C3149B9CAC}"/>
          </ac:spMkLst>
        </pc:spChg>
        <pc:spChg chg="mod">
          <ac:chgData name="Danijela Uran" userId="f9b3cc8e-491c-47bd-b15a-78b852d58329" providerId="ADAL" clId="{B2B85C1D-B620-45C4-83FC-CEAF4A1BB32E}" dt="2024-03-04T07:37:37.285" v="4611" actId="1076"/>
          <ac:spMkLst>
            <pc:docMk/>
            <pc:sldMk cId="0" sldId="301"/>
            <ac:spMk id="59411" creationId="{C87218C9-315F-4844-9710-2C65C20F9565}"/>
          </ac:spMkLst>
        </pc:spChg>
        <pc:spChg chg="mod">
          <ac:chgData name="Danijela Uran" userId="f9b3cc8e-491c-47bd-b15a-78b852d58329" providerId="ADAL" clId="{B2B85C1D-B620-45C4-83FC-CEAF4A1BB32E}" dt="2024-03-04T07:37:37.285" v="4611" actId="1076"/>
          <ac:spMkLst>
            <pc:docMk/>
            <pc:sldMk cId="0" sldId="301"/>
            <ac:spMk id="59412" creationId="{20D8829A-C507-4CD2-A4FA-B36CE2E3EF4F}"/>
          </ac:spMkLst>
        </pc:spChg>
        <pc:spChg chg="mod">
          <ac:chgData name="Danijela Uran" userId="f9b3cc8e-491c-47bd-b15a-78b852d58329" providerId="ADAL" clId="{B2B85C1D-B620-45C4-83FC-CEAF4A1BB32E}" dt="2024-03-04T07:37:50.427" v="4615" actId="478"/>
          <ac:spMkLst>
            <pc:docMk/>
            <pc:sldMk cId="0" sldId="301"/>
            <ac:spMk id="59414" creationId="{445FF1D8-452E-4674-9800-0822A0BC684D}"/>
          </ac:spMkLst>
        </pc:spChg>
        <pc:spChg chg="mod">
          <ac:chgData name="Danijela Uran" userId="f9b3cc8e-491c-47bd-b15a-78b852d58329" providerId="ADAL" clId="{B2B85C1D-B620-45C4-83FC-CEAF4A1BB32E}" dt="2024-03-04T07:37:50.427" v="4615" actId="478"/>
          <ac:spMkLst>
            <pc:docMk/>
            <pc:sldMk cId="0" sldId="301"/>
            <ac:spMk id="59415" creationId="{7F58BE07-38D9-4876-9D68-704E2DCBCDF1}"/>
          </ac:spMkLst>
        </pc:spChg>
        <pc:spChg chg="mod">
          <ac:chgData name="Danijela Uran" userId="f9b3cc8e-491c-47bd-b15a-78b852d58329" providerId="ADAL" clId="{B2B85C1D-B620-45C4-83FC-CEAF4A1BB32E}" dt="2024-03-04T07:37:50.427" v="4615" actId="478"/>
          <ac:spMkLst>
            <pc:docMk/>
            <pc:sldMk cId="0" sldId="301"/>
            <ac:spMk id="59416" creationId="{F6DDD9DC-F281-4192-9F1E-DF01E533867E}"/>
          </ac:spMkLst>
        </pc:spChg>
        <pc:spChg chg="mod">
          <ac:chgData name="Danijela Uran" userId="f9b3cc8e-491c-47bd-b15a-78b852d58329" providerId="ADAL" clId="{B2B85C1D-B620-45C4-83FC-CEAF4A1BB32E}" dt="2024-03-04T07:37:50.427" v="4615" actId="478"/>
          <ac:spMkLst>
            <pc:docMk/>
            <pc:sldMk cId="0" sldId="301"/>
            <ac:spMk id="59417" creationId="{652554A4-0B1D-406B-92AE-50F421CDD116}"/>
          </ac:spMkLst>
        </pc:spChg>
        <pc:spChg chg="mod">
          <ac:chgData name="Danijela Uran" userId="f9b3cc8e-491c-47bd-b15a-78b852d58329" providerId="ADAL" clId="{B2B85C1D-B620-45C4-83FC-CEAF4A1BB32E}" dt="2024-03-04T07:37:50.427" v="4615" actId="478"/>
          <ac:spMkLst>
            <pc:docMk/>
            <pc:sldMk cId="0" sldId="301"/>
            <ac:spMk id="59418" creationId="{C8600177-10FF-4AA2-BB05-2DD30DA7DED5}"/>
          </ac:spMkLst>
        </pc:spChg>
        <pc:spChg chg="mod">
          <ac:chgData name="Danijela Uran" userId="f9b3cc8e-491c-47bd-b15a-78b852d58329" providerId="ADAL" clId="{B2B85C1D-B620-45C4-83FC-CEAF4A1BB32E}" dt="2024-03-04T07:37:50.427" v="4615" actId="478"/>
          <ac:spMkLst>
            <pc:docMk/>
            <pc:sldMk cId="0" sldId="301"/>
            <ac:spMk id="59419" creationId="{1AD9E815-183D-49C5-9736-85B5D6DDCF28}"/>
          </ac:spMkLst>
        </pc:spChg>
        <pc:spChg chg="mod">
          <ac:chgData name="Danijela Uran" userId="f9b3cc8e-491c-47bd-b15a-78b852d58329" providerId="ADAL" clId="{B2B85C1D-B620-45C4-83FC-CEAF4A1BB32E}" dt="2024-03-04T07:37:50.427" v="4615" actId="478"/>
          <ac:spMkLst>
            <pc:docMk/>
            <pc:sldMk cId="0" sldId="301"/>
            <ac:spMk id="59420" creationId="{520D2968-3328-4941-B05E-1F75E359DCDB}"/>
          </ac:spMkLst>
        </pc:spChg>
        <pc:spChg chg="mod">
          <ac:chgData name="Danijela Uran" userId="f9b3cc8e-491c-47bd-b15a-78b852d58329" providerId="ADAL" clId="{B2B85C1D-B620-45C4-83FC-CEAF4A1BB32E}" dt="2024-03-04T07:37:50.427" v="4615" actId="478"/>
          <ac:spMkLst>
            <pc:docMk/>
            <pc:sldMk cId="0" sldId="301"/>
            <ac:spMk id="59421" creationId="{6EFA7099-DE68-465B-852A-BD7F08195B87}"/>
          </ac:spMkLst>
        </pc:spChg>
        <pc:spChg chg="mod">
          <ac:chgData name="Danijela Uran" userId="f9b3cc8e-491c-47bd-b15a-78b852d58329" providerId="ADAL" clId="{B2B85C1D-B620-45C4-83FC-CEAF4A1BB32E}" dt="2024-03-04T07:37:50.427" v="4615" actId="478"/>
          <ac:spMkLst>
            <pc:docMk/>
            <pc:sldMk cId="0" sldId="301"/>
            <ac:spMk id="59422" creationId="{A5F46D1F-0859-4EF5-8A5C-CECA4A8708C1}"/>
          </ac:spMkLst>
        </pc:spChg>
        <pc:spChg chg="del">
          <ac:chgData name="Danijela Uran" userId="f9b3cc8e-491c-47bd-b15a-78b852d58329" providerId="ADAL" clId="{B2B85C1D-B620-45C4-83FC-CEAF4A1BB32E}" dt="2024-03-04T07:37:50.427" v="4615" actId="478"/>
          <ac:spMkLst>
            <pc:docMk/>
            <pc:sldMk cId="0" sldId="301"/>
            <ac:spMk id="59423" creationId="{196B7225-B792-43DD-AF9A-9604A391B122}"/>
          </ac:spMkLst>
        </pc:spChg>
        <pc:spChg chg="mod">
          <ac:chgData name="Danijela Uran" userId="f9b3cc8e-491c-47bd-b15a-78b852d58329" providerId="ADAL" clId="{B2B85C1D-B620-45C4-83FC-CEAF4A1BB32E}" dt="2024-03-04T07:37:31.084" v="4608" actId="478"/>
          <ac:spMkLst>
            <pc:docMk/>
            <pc:sldMk cId="0" sldId="301"/>
            <ac:spMk id="59424" creationId="{0876D3E9-157C-4464-9C99-23ED96B1777D}"/>
          </ac:spMkLst>
        </pc:spChg>
        <pc:spChg chg="mod">
          <ac:chgData name="Danijela Uran" userId="f9b3cc8e-491c-47bd-b15a-78b852d58329" providerId="ADAL" clId="{B2B85C1D-B620-45C4-83FC-CEAF4A1BB32E}" dt="2024-03-04T07:37:31.084" v="4608" actId="478"/>
          <ac:spMkLst>
            <pc:docMk/>
            <pc:sldMk cId="0" sldId="301"/>
            <ac:spMk id="59425" creationId="{E0EB9917-77E8-40BB-B821-273F9DA4C705}"/>
          </ac:spMkLst>
        </pc:spChg>
        <pc:spChg chg="mod">
          <ac:chgData name="Danijela Uran" userId="f9b3cc8e-491c-47bd-b15a-78b852d58329" providerId="ADAL" clId="{B2B85C1D-B620-45C4-83FC-CEAF4A1BB32E}" dt="2024-03-04T07:37:31.084" v="4608" actId="478"/>
          <ac:spMkLst>
            <pc:docMk/>
            <pc:sldMk cId="0" sldId="301"/>
            <ac:spMk id="59426" creationId="{B92177B6-6D2D-402A-839C-08FA5985DDB1}"/>
          </ac:spMkLst>
        </pc:spChg>
        <pc:spChg chg="mod">
          <ac:chgData name="Danijela Uran" userId="f9b3cc8e-491c-47bd-b15a-78b852d58329" providerId="ADAL" clId="{B2B85C1D-B620-45C4-83FC-CEAF4A1BB32E}" dt="2024-03-04T07:37:31.084" v="4608" actId="478"/>
          <ac:spMkLst>
            <pc:docMk/>
            <pc:sldMk cId="0" sldId="301"/>
            <ac:spMk id="59427" creationId="{EFB4F2CF-659E-4432-941F-6730ECF0F0DA}"/>
          </ac:spMkLst>
        </pc:spChg>
        <pc:spChg chg="mod">
          <ac:chgData name="Danijela Uran" userId="f9b3cc8e-491c-47bd-b15a-78b852d58329" providerId="ADAL" clId="{B2B85C1D-B620-45C4-83FC-CEAF4A1BB32E}" dt="2024-03-04T07:37:31.084" v="4608" actId="478"/>
          <ac:spMkLst>
            <pc:docMk/>
            <pc:sldMk cId="0" sldId="301"/>
            <ac:spMk id="59428" creationId="{D5F209B7-26F2-4C15-AB4B-F12F3CE5B538}"/>
          </ac:spMkLst>
        </pc:spChg>
        <pc:spChg chg="mod">
          <ac:chgData name="Danijela Uran" userId="f9b3cc8e-491c-47bd-b15a-78b852d58329" providerId="ADAL" clId="{B2B85C1D-B620-45C4-83FC-CEAF4A1BB32E}" dt="2024-03-04T07:37:31.084" v="4608" actId="478"/>
          <ac:spMkLst>
            <pc:docMk/>
            <pc:sldMk cId="0" sldId="301"/>
            <ac:spMk id="59429" creationId="{ED525A7F-EA29-4465-AE76-2EF723D6E377}"/>
          </ac:spMkLst>
        </pc:spChg>
        <pc:spChg chg="mod">
          <ac:chgData name="Danijela Uran" userId="f9b3cc8e-491c-47bd-b15a-78b852d58329" providerId="ADAL" clId="{B2B85C1D-B620-45C4-83FC-CEAF4A1BB32E}" dt="2024-03-04T07:37:31.084" v="4608" actId="478"/>
          <ac:spMkLst>
            <pc:docMk/>
            <pc:sldMk cId="0" sldId="301"/>
            <ac:spMk id="59430" creationId="{403876F7-CC42-406D-A8BD-343ADC6E7412}"/>
          </ac:spMkLst>
        </pc:spChg>
        <pc:spChg chg="mod">
          <ac:chgData name="Danijela Uran" userId="f9b3cc8e-491c-47bd-b15a-78b852d58329" providerId="ADAL" clId="{B2B85C1D-B620-45C4-83FC-CEAF4A1BB32E}" dt="2024-03-04T07:37:31.084" v="4608" actId="478"/>
          <ac:spMkLst>
            <pc:docMk/>
            <pc:sldMk cId="0" sldId="301"/>
            <ac:spMk id="59431" creationId="{BD3ED1B3-7D73-43CF-8207-6F1CBD7B0325}"/>
          </ac:spMkLst>
        </pc:spChg>
        <pc:spChg chg="mod">
          <ac:chgData name="Danijela Uran" userId="f9b3cc8e-491c-47bd-b15a-78b852d58329" providerId="ADAL" clId="{B2B85C1D-B620-45C4-83FC-CEAF4A1BB32E}" dt="2024-03-04T07:37:31.084" v="4608" actId="478"/>
          <ac:spMkLst>
            <pc:docMk/>
            <pc:sldMk cId="0" sldId="301"/>
            <ac:spMk id="59432" creationId="{D7747134-2280-43FE-9F74-33BB1C7553D1}"/>
          </ac:spMkLst>
        </pc:spChg>
        <pc:spChg chg="del">
          <ac:chgData name="Danijela Uran" userId="f9b3cc8e-491c-47bd-b15a-78b852d58329" providerId="ADAL" clId="{B2B85C1D-B620-45C4-83FC-CEAF4A1BB32E}" dt="2024-03-04T07:37:31.084" v="4608" actId="478"/>
          <ac:spMkLst>
            <pc:docMk/>
            <pc:sldMk cId="0" sldId="301"/>
            <ac:spMk id="59433" creationId="{7FE10867-383F-4ECA-BA49-B9DA4CB5DAA3}"/>
          </ac:spMkLst>
        </pc:spChg>
        <pc:grpChg chg="mod">
          <ac:chgData name="Danijela Uran" userId="f9b3cc8e-491c-47bd-b15a-78b852d58329" providerId="ADAL" clId="{B2B85C1D-B620-45C4-83FC-CEAF4A1BB32E}" dt="2024-03-04T07:37:31.084" v="4608" actId="478"/>
          <ac:grpSpMkLst>
            <pc:docMk/>
            <pc:sldMk cId="0" sldId="301"/>
            <ac:grpSpMk id="5" creationId="{3BAE8970-F3C3-4F8F-A9B0-0E634E079372}"/>
          </ac:grpSpMkLst>
        </pc:grpChg>
        <pc:grpChg chg="mod">
          <ac:chgData name="Danijela Uran" userId="f9b3cc8e-491c-47bd-b15a-78b852d58329" providerId="ADAL" clId="{B2B85C1D-B620-45C4-83FC-CEAF4A1BB32E}" dt="2024-03-04T07:37:37.285" v="4611" actId="1076"/>
          <ac:grpSpMkLst>
            <pc:docMk/>
            <pc:sldMk cId="0" sldId="301"/>
            <ac:grpSpMk id="6" creationId="{359AF899-7A86-4053-988C-A0FC8E282538}"/>
          </ac:grpSpMkLst>
        </pc:grpChg>
        <pc:grpChg chg="mod">
          <ac:chgData name="Danijela Uran" userId="f9b3cc8e-491c-47bd-b15a-78b852d58329" providerId="ADAL" clId="{B2B85C1D-B620-45C4-83FC-CEAF4A1BB32E}" dt="2024-03-04T07:37:50.427" v="4615" actId="478"/>
          <ac:grpSpMkLst>
            <pc:docMk/>
            <pc:sldMk cId="0" sldId="301"/>
            <ac:grpSpMk id="16" creationId="{8B7C185A-530E-4CDA-8984-86F9E1711F70}"/>
          </ac:grpSpMkLst>
        </pc:grpChg>
        <pc:grpChg chg="del">
          <ac:chgData name="Danijela Uran" userId="f9b3cc8e-491c-47bd-b15a-78b852d58329" providerId="ADAL" clId="{B2B85C1D-B620-45C4-83FC-CEAF4A1BB32E}" dt="2024-03-04T07:37:21.525" v="4606" actId="478"/>
          <ac:grpSpMkLst>
            <pc:docMk/>
            <pc:sldMk cId="0" sldId="301"/>
            <ac:grpSpMk id="49" creationId="{822A54EE-E2FB-4651-9476-7C9AB6AE73E3}"/>
          </ac:grpSpMkLst>
        </pc:grpChg>
        <pc:grpChg chg="del mod">
          <ac:chgData name="Danijela Uran" userId="f9b3cc8e-491c-47bd-b15a-78b852d58329" providerId="ADAL" clId="{B2B85C1D-B620-45C4-83FC-CEAF4A1BB32E}" dt="2024-03-04T07:37:44.093" v="4613" actId="478"/>
          <ac:grpSpMkLst>
            <pc:docMk/>
            <pc:sldMk cId="0" sldId="301"/>
            <ac:grpSpMk id="57" creationId="{525280AF-BFE0-4F90-9139-AB797854F3D8}"/>
          </ac:grpSpMkLst>
        </pc:grpChg>
        <pc:picChg chg="add mod">
          <ac:chgData name="Danijela Uran" userId="f9b3cc8e-491c-47bd-b15a-78b852d58329" providerId="ADAL" clId="{B2B85C1D-B620-45C4-83FC-CEAF4A1BB32E}" dt="2024-03-04T07:40:03.445" v="4640" actId="1076"/>
          <ac:picMkLst>
            <pc:docMk/>
            <pc:sldMk cId="0" sldId="301"/>
            <ac:picMk id="63" creationId="{E95E5427-D1C3-42E9-A6C2-C7B2DD5E22B8}"/>
          </ac:picMkLst>
        </pc:picChg>
        <pc:picChg chg="add mod">
          <ac:chgData name="Danijela Uran" userId="f9b3cc8e-491c-47bd-b15a-78b852d58329" providerId="ADAL" clId="{B2B85C1D-B620-45C4-83FC-CEAF4A1BB32E}" dt="2024-03-04T07:40:08.782" v="4642" actId="1076"/>
          <ac:picMkLst>
            <pc:docMk/>
            <pc:sldMk cId="0" sldId="301"/>
            <ac:picMk id="64" creationId="{A73C4740-E128-46F7-9062-14477F183900}"/>
          </ac:picMkLst>
        </pc:picChg>
        <pc:picChg chg="add mod">
          <ac:chgData name="Danijela Uran" userId="f9b3cc8e-491c-47bd-b15a-78b852d58329" providerId="ADAL" clId="{B2B85C1D-B620-45C4-83FC-CEAF4A1BB32E}" dt="2024-03-04T07:40:14.061" v="4644" actId="1076"/>
          <ac:picMkLst>
            <pc:docMk/>
            <pc:sldMk cId="0" sldId="301"/>
            <ac:picMk id="65" creationId="{FA41BE90-C5A2-4B18-94CA-B45959CD5D48}"/>
          </ac:picMkLst>
        </pc:picChg>
        <pc:picChg chg="add del">
          <ac:chgData name="Danijela Uran" userId="f9b3cc8e-491c-47bd-b15a-78b852d58329" providerId="ADAL" clId="{B2B85C1D-B620-45C4-83FC-CEAF4A1BB32E}" dt="2024-03-04T07:39:05.407" v="4635" actId="21"/>
          <ac:picMkLst>
            <pc:docMk/>
            <pc:sldMk cId="0" sldId="301"/>
            <ac:picMk id="2050" creationId="{F3D03B0C-20B5-4CC4-8CB5-C3277C981642}"/>
          </ac:picMkLst>
        </pc:picChg>
        <pc:picChg chg="add mod">
          <ac:chgData name="Danijela Uran" userId="f9b3cc8e-491c-47bd-b15a-78b852d58329" providerId="ADAL" clId="{B2B85C1D-B620-45C4-83FC-CEAF4A1BB32E}" dt="2024-03-04T07:39:53.669" v="4638" actId="1076"/>
          <ac:picMkLst>
            <pc:docMk/>
            <pc:sldMk cId="0" sldId="301"/>
            <ac:picMk id="2052" creationId="{38E2D644-F013-4574-AB4F-295DD8274B8F}"/>
          </ac:picMkLst>
        </pc:picChg>
      </pc:sldChg>
      <pc:sldChg chg="addSp delSp modSp del mod delAnim modAnim">
        <pc:chgData name="Danijela Uran" userId="f9b3cc8e-491c-47bd-b15a-78b852d58329" providerId="ADAL" clId="{B2B85C1D-B620-45C4-83FC-CEAF4A1BB32E}" dt="2024-03-06T11:02:55.548" v="10366" actId="2696"/>
        <pc:sldMkLst>
          <pc:docMk/>
          <pc:sldMk cId="0" sldId="303"/>
        </pc:sldMkLst>
        <pc:spChg chg="del">
          <ac:chgData name="Danijela Uran" userId="f9b3cc8e-491c-47bd-b15a-78b852d58329" providerId="ADAL" clId="{B2B85C1D-B620-45C4-83FC-CEAF4A1BB32E}" dt="2024-03-06T10:48:38.878" v="10225" actId="478"/>
          <ac:spMkLst>
            <pc:docMk/>
            <pc:sldMk cId="0" sldId="303"/>
            <ac:spMk id="3" creationId="{D4A8BAB1-D90C-433E-97CD-5541E5320D2C}"/>
          </ac:spMkLst>
        </pc:spChg>
        <pc:spChg chg="del">
          <ac:chgData name="Danijela Uran" userId="f9b3cc8e-491c-47bd-b15a-78b852d58329" providerId="ADAL" clId="{B2B85C1D-B620-45C4-83FC-CEAF4A1BB32E}" dt="2024-03-06T10:48:36.836" v="10224" actId="478"/>
          <ac:spMkLst>
            <pc:docMk/>
            <pc:sldMk cId="0" sldId="303"/>
            <ac:spMk id="4" creationId="{372B6551-28CE-4268-BA13-EC93D1291DAC}"/>
          </ac:spMkLst>
        </pc:spChg>
        <pc:spChg chg="mod">
          <ac:chgData name="Danijela Uran" userId="f9b3cc8e-491c-47bd-b15a-78b852d58329" providerId="ADAL" clId="{B2B85C1D-B620-45C4-83FC-CEAF4A1BB32E}" dt="2024-03-06T10:54:09.044" v="10280" actId="1076"/>
          <ac:spMkLst>
            <pc:docMk/>
            <pc:sldMk cId="0" sldId="303"/>
            <ac:spMk id="64" creationId="{53D40317-BB2E-466D-9DCC-B497632CBC13}"/>
          </ac:spMkLst>
        </pc:spChg>
        <pc:spChg chg="mod">
          <ac:chgData name="Danijela Uran" userId="f9b3cc8e-491c-47bd-b15a-78b852d58329" providerId="ADAL" clId="{B2B85C1D-B620-45C4-83FC-CEAF4A1BB32E}" dt="2024-03-06T10:54:42.674" v="10291" actId="1076"/>
          <ac:spMkLst>
            <pc:docMk/>
            <pc:sldMk cId="0" sldId="303"/>
            <ac:spMk id="65" creationId="{2901F8C8-1F3D-499A-A975-D83D33FD1B8A}"/>
          </ac:spMkLst>
        </pc:spChg>
        <pc:spChg chg="mod">
          <ac:chgData name="Danijela Uran" userId="f9b3cc8e-491c-47bd-b15a-78b852d58329" providerId="ADAL" clId="{B2B85C1D-B620-45C4-83FC-CEAF4A1BB32E}" dt="2024-03-06T10:54:58.137" v="10294" actId="1076"/>
          <ac:spMkLst>
            <pc:docMk/>
            <pc:sldMk cId="0" sldId="303"/>
            <ac:spMk id="66" creationId="{93687098-6247-49AC-8648-BD0834D463AC}"/>
          </ac:spMkLst>
        </pc:spChg>
        <pc:spChg chg="mod">
          <ac:chgData name="Danijela Uran" userId="f9b3cc8e-491c-47bd-b15a-78b852d58329" providerId="ADAL" clId="{B2B85C1D-B620-45C4-83FC-CEAF4A1BB32E}" dt="2024-03-06T10:54:38.057" v="10289" actId="1076"/>
          <ac:spMkLst>
            <pc:docMk/>
            <pc:sldMk cId="0" sldId="303"/>
            <ac:spMk id="67" creationId="{7C223A48-0F40-4BB7-B2A8-611C4DC688FF}"/>
          </ac:spMkLst>
        </pc:spChg>
        <pc:spChg chg="mod">
          <ac:chgData name="Danijela Uran" userId="f9b3cc8e-491c-47bd-b15a-78b852d58329" providerId="ADAL" clId="{B2B85C1D-B620-45C4-83FC-CEAF4A1BB32E}" dt="2024-03-06T10:54:29.704" v="10287" actId="1076"/>
          <ac:spMkLst>
            <pc:docMk/>
            <pc:sldMk cId="0" sldId="303"/>
            <ac:spMk id="68" creationId="{FDB88BFA-D5DB-4BA7-B1BE-D1A6EDF79928}"/>
          </ac:spMkLst>
        </pc:spChg>
        <pc:spChg chg="add mod">
          <ac:chgData name="Danijela Uran" userId="f9b3cc8e-491c-47bd-b15a-78b852d58329" providerId="ADAL" clId="{B2B85C1D-B620-45C4-83FC-CEAF4A1BB32E}" dt="2024-03-06T10:49:33.414" v="10236" actId="1076"/>
          <ac:spMkLst>
            <pc:docMk/>
            <pc:sldMk cId="0" sldId="303"/>
            <ac:spMk id="74" creationId="{8112A19D-0D9A-4E74-A0DF-B0038A9E932A}"/>
          </ac:spMkLst>
        </pc:spChg>
        <pc:spChg chg="mod">
          <ac:chgData name="Danijela Uran" userId="f9b3cc8e-491c-47bd-b15a-78b852d58329" providerId="ADAL" clId="{B2B85C1D-B620-45C4-83FC-CEAF4A1BB32E}" dt="2024-03-06T10:49:56.068" v="10238"/>
          <ac:spMkLst>
            <pc:docMk/>
            <pc:sldMk cId="0" sldId="303"/>
            <ac:spMk id="76" creationId="{2863AEDA-FF96-47B2-A573-46D26F23E84F}"/>
          </ac:spMkLst>
        </pc:spChg>
        <pc:spChg chg="mod">
          <ac:chgData name="Danijela Uran" userId="f9b3cc8e-491c-47bd-b15a-78b852d58329" providerId="ADAL" clId="{B2B85C1D-B620-45C4-83FC-CEAF4A1BB32E}" dt="2024-03-06T10:49:56.068" v="10238"/>
          <ac:spMkLst>
            <pc:docMk/>
            <pc:sldMk cId="0" sldId="303"/>
            <ac:spMk id="77" creationId="{4E94BA1A-1C89-481D-909B-0D1D95A91E28}"/>
          </ac:spMkLst>
        </pc:spChg>
        <pc:spChg chg="add mod">
          <ac:chgData name="Danijela Uran" userId="f9b3cc8e-491c-47bd-b15a-78b852d58329" providerId="ADAL" clId="{B2B85C1D-B620-45C4-83FC-CEAF4A1BB32E}" dt="2024-03-06T10:54:39.954" v="10290" actId="1076"/>
          <ac:spMkLst>
            <pc:docMk/>
            <pc:sldMk cId="0" sldId="303"/>
            <ac:spMk id="78" creationId="{3FE942AB-2315-4852-8A9A-B82A13E2C416}"/>
          </ac:spMkLst>
        </pc:spChg>
        <pc:spChg chg="add mod">
          <ac:chgData name="Danijela Uran" userId="f9b3cc8e-491c-47bd-b15a-78b852d58329" providerId="ADAL" clId="{B2B85C1D-B620-45C4-83FC-CEAF4A1BB32E}" dt="2024-03-06T10:54:51.124" v="10293" actId="1076"/>
          <ac:spMkLst>
            <pc:docMk/>
            <pc:sldMk cId="0" sldId="303"/>
            <ac:spMk id="79" creationId="{F955953C-333F-464E-9894-F1BD10771A80}"/>
          </ac:spMkLst>
        </pc:spChg>
        <pc:spChg chg="add del mod">
          <ac:chgData name="Danijela Uran" userId="f9b3cc8e-491c-47bd-b15a-78b852d58329" providerId="ADAL" clId="{B2B85C1D-B620-45C4-83FC-CEAF4A1BB32E}" dt="2024-03-06T10:51:25.078" v="10256" actId="478"/>
          <ac:spMkLst>
            <pc:docMk/>
            <pc:sldMk cId="0" sldId="303"/>
            <ac:spMk id="81" creationId="{82AB7CF8-5A2A-40CE-8420-F7F690E3CD1A}"/>
          </ac:spMkLst>
        </pc:spChg>
        <pc:spChg chg="mod">
          <ac:chgData name="Danijela Uran" userId="f9b3cc8e-491c-47bd-b15a-78b852d58329" providerId="ADAL" clId="{B2B85C1D-B620-45C4-83FC-CEAF4A1BB32E}" dt="2024-03-06T10:54:25.930" v="10285" actId="1076"/>
          <ac:spMkLst>
            <pc:docMk/>
            <pc:sldMk cId="0" sldId="303"/>
            <ac:spMk id="107" creationId="{38C8FE4E-EFD3-4590-9B25-6F1B7C63DB1E}"/>
          </ac:spMkLst>
        </pc:spChg>
        <pc:spChg chg="mod">
          <ac:chgData name="Danijela Uran" userId="f9b3cc8e-491c-47bd-b15a-78b852d58329" providerId="ADAL" clId="{B2B85C1D-B620-45C4-83FC-CEAF4A1BB32E}" dt="2024-03-06T10:54:10.984" v="10281" actId="1076"/>
          <ac:spMkLst>
            <pc:docMk/>
            <pc:sldMk cId="0" sldId="303"/>
            <ac:spMk id="108" creationId="{215F5F67-A749-41A8-B470-217BB41C9B46}"/>
          </ac:spMkLst>
        </pc:spChg>
        <pc:spChg chg="mod">
          <ac:chgData name="Danijela Uran" userId="f9b3cc8e-491c-47bd-b15a-78b852d58329" providerId="ADAL" clId="{B2B85C1D-B620-45C4-83FC-CEAF4A1BB32E}" dt="2024-03-06T10:54:23.996" v="10284" actId="1076"/>
          <ac:spMkLst>
            <pc:docMk/>
            <pc:sldMk cId="0" sldId="303"/>
            <ac:spMk id="112" creationId="{30578098-885C-4DD3-82C0-8FF895D9111E}"/>
          </ac:spMkLst>
        </pc:spChg>
        <pc:spChg chg="del">
          <ac:chgData name="Danijela Uran" userId="f9b3cc8e-491c-47bd-b15a-78b852d58329" providerId="ADAL" clId="{B2B85C1D-B620-45C4-83FC-CEAF4A1BB32E}" dt="2024-03-06T10:48:40.984" v="10226" actId="478"/>
          <ac:spMkLst>
            <pc:docMk/>
            <pc:sldMk cId="0" sldId="303"/>
            <ac:spMk id="117" creationId="{8C380DA9-85F7-4422-8375-CBCBA9E05DE6}"/>
          </ac:spMkLst>
        </pc:spChg>
        <pc:spChg chg="del">
          <ac:chgData name="Danijela Uran" userId="f9b3cc8e-491c-47bd-b15a-78b852d58329" providerId="ADAL" clId="{B2B85C1D-B620-45C4-83FC-CEAF4A1BB32E}" dt="2024-03-06T10:48:45.771" v="10228" actId="478"/>
          <ac:spMkLst>
            <pc:docMk/>
            <pc:sldMk cId="0" sldId="303"/>
            <ac:spMk id="137" creationId="{9B9418E1-9351-45BA-9809-D590ECAA0DD5}"/>
          </ac:spMkLst>
        </pc:spChg>
        <pc:spChg chg="mod">
          <ac:chgData name="Danijela Uran" userId="f9b3cc8e-491c-47bd-b15a-78b852d58329" providerId="ADAL" clId="{B2B85C1D-B620-45C4-83FC-CEAF4A1BB32E}" dt="2024-03-06T10:54:20.834" v="10283" actId="1076"/>
          <ac:spMkLst>
            <pc:docMk/>
            <pc:sldMk cId="0" sldId="303"/>
            <ac:spMk id="4117" creationId="{A747CE4B-8C7D-496F-AEA8-EF2727563BCD}"/>
          </ac:spMkLst>
        </pc:spChg>
        <pc:spChg chg="mod">
          <ac:chgData name="Danijela Uran" userId="f9b3cc8e-491c-47bd-b15a-78b852d58329" providerId="ADAL" clId="{B2B85C1D-B620-45C4-83FC-CEAF4A1BB32E}" dt="2024-03-06T10:55:14.074" v="10298" actId="1076"/>
          <ac:spMkLst>
            <pc:docMk/>
            <pc:sldMk cId="0" sldId="303"/>
            <ac:spMk id="4119" creationId="{B595CBAD-7A82-4EF6-B1BB-C00E96ED4CE3}"/>
          </ac:spMkLst>
        </pc:spChg>
        <pc:spChg chg="mod">
          <ac:chgData name="Danijela Uran" userId="f9b3cc8e-491c-47bd-b15a-78b852d58329" providerId="ADAL" clId="{B2B85C1D-B620-45C4-83FC-CEAF4A1BB32E}" dt="2024-03-06T10:55:10.124" v="10297" actId="1076"/>
          <ac:spMkLst>
            <pc:docMk/>
            <pc:sldMk cId="0" sldId="303"/>
            <ac:spMk id="4127" creationId="{51926C3F-1910-48D5-8D61-018A7FE66883}"/>
          </ac:spMkLst>
        </pc:spChg>
        <pc:grpChg chg="del">
          <ac:chgData name="Danijela Uran" userId="f9b3cc8e-491c-47bd-b15a-78b852d58329" providerId="ADAL" clId="{B2B85C1D-B620-45C4-83FC-CEAF4A1BB32E}" dt="2024-03-06T10:48:43.993" v="10227" actId="478"/>
          <ac:grpSpMkLst>
            <pc:docMk/>
            <pc:sldMk cId="0" sldId="303"/>
            <ac:grpSpMk id="30" creationId="{EA78F650-09D0-4480-9950-8FF8B9C2A0CB}"/>
          </ac:grpSpMkLst>
        </pc:grpChg>
        <pc:grpChg chg="del">
          <ac:chgData name="Danijela Uran" userId="f9b3cc8e-491c-47bd-b15a-78b852d58329" providerId="ADAL" clId="{B2B85C1D-B620-45C4-83FC-CEAF4A1BB32E}" dt="2024-03-06T10:48:47.594" v="10229" actId="478"/>
          <ac:grpSpMkLst>
            <pc:docMk/>
            <pc:sldMk cId="0" sldId="303"/>
            <ac:grpSpMk id="31" creationId="{38EB7F16-833F-4DD3-AD99-CA55D8B40ADA}"/>
          </ac:grpSpMkLst>
        </pc:grpChg>
        <pc:grpChg chg="mod">
          <ac:chgData name="Danijela Uran" userId="f9b3cc8e-491c-47bd-b15a-78b852d58329" providerId="ADAL" clId="{B2B85C1D-B620-45C4-83FC-CEAF4A1BB32E}" dt="2024-03-06T10:55:08.667" v="10296" actId="1076"/>
          <ac:grpSpMkLst>
            <pc:docMk/>
            <pc:sldMk cId="0" sldId="303"/>
            <ac:grpSpMk id="69" creationId="{6E4FF914-BA8B-4EBF-A443-B35B9DE47E87}"/>
          </ac:grpSpMkLst>
        </pc:grpChg>
        <pc:grpChg chg="add mod">
          <ac:chgData name="Danijela Uran" userId="f9b3cc8e-491c-47bd-b15a-78b852d58329" providerId="ADAL" clId="{B2B85C1D-B620-45C4-83FC-CEAF4A1BB32E}" dt="2024-03-06T10:54:27.764" v="10286" actId="1076"/>
          <ac:grpSpMkLst>
            <pc:docMk/>
            <pc:sldMk cId="0" sldId="303"/>
            <ac:grpSpMk id="75" creationId="{AEF9D32F-390D-4E47-9F06-34ED2189B1CF}"/>
          </ac:grpSpMkLst>
        </pc:grpChg>
        <pc:grpChg chg="mod">
          <ac:chgData name="Danijela Uran" userId="f9b3cc8e-491c-47bd-b15a-78b852d58329" providerId="ADAL" clId="{B2B85C1D-B620-45C4-83FC-CEAF4A1BB32E}" dt="2024-03-06T10:54:48.634" v="10292" actId="1076"/>
          <ac:grpSpMkLst>
            <pc:docMk/>
            <pc:sldMk cId="0" sldId="303"/>
            <ac:grpSpMk id="114" creationId="{E2856C98-11EF-4907-8C5D-6F45AC649141}"/>
          </ac:grpSpMkLst>
        </pc:grpChg>
        <pc:grpChg chg="del mod">
          <ac:chgData name="Danijela Uran" userId="f9b3cc8e-491c-47bd-b15a-78b852d58329" providerId="ADAL" clId="{B2B85C1D-B620-45C4-83FC-CEAF4A1BB32E}" dt="2024-03-06T10:52:06.464" v="10266" actId="478"/>
          <ac:grpSpMkLst>
            <pc:docMk/>
            <pc:sldMk cId="0" sldId="303"/>
            <ac:grpSpMk id="118" creationId="{9330999C-8E16-46F5-A948-E94BDE1427B9}"/>
          </ac:grpSpMkLst>
        </pc:grpChg>
        <pc:grpChg chg="mod">
          <ac:chgData name="Danijela Uran" userId="f9b3cc8e-491c-47bd-b15a-78b852d58329" providerId="ADAL" clId="{B2B85C1D-B620-45C4-83FC-CEAF4A1BB32E}" dt="2024-03-06T10:54:12.453" v="10282" actId="1076"/>
          <ac:grpSpMkLst>
            <pc:docMk/>
            <pc:sldMk cId="0" sldId="303"/>
            <ac:grpSpMk id="121" creationId="{193D7E17-29DE-49E5-8AEB-C5EFF1C434D1}"/>
          </ac:grpSpMkLst>
        </pc:grpChg>
        <pc:grpChg chg="mod">
          <ac:chgData name="Danijela Uran" userId="f9b3cc8e-491c-47bd-b15a-78b852d58329" providerId="ADAL" clId="{B2B85C1D-B620-45C4-83FC-CEAF4A1BB32E}" dt="2024-03-06T10:54:32.553" v="10288" actId="1076"/>
          <ac:grpSpMkLst>
            <pc:docMk/>
            <pc:sldMk cId="0" sldId="303"/>
            <ac:grpSpMk id="124" creationId="{05E09600-6606-456D-A09E-C18F27497E75}"/>
          </ac:grpSpMkLst>
        </pc:grpChg>
        <pc:grpChg chg="del">
          <ac:chgData name="Danijela Uran" userId="f9b3cc8e-491c-47bd-b15a-78b852d58329" providerId="ADAL" clId="{B2B85C1D-B620-45C4-83FC-CEAF4A1BB32E}" dt="2024-03-06T10:48:50.916" v="10232" actId="478"/>
          <ac:grpSpMkLst>
            <pc:docMk/>
            <pc:sldMk cId="0" sldId="303"/>
            <ac:grpSpMk id="130" creationId="{A80EAC3D-2E93-4A5A-93ED-965EAB40C572}"/>
          </ac:grpSpMkLst>
        </pc:grpChg>
        <pc:grpChg chg="del">
          <ac:chgData name="Danijela Uran" userId="f9b3cc8e-491c-47bd-b15a-78b852d58329" providerId="ADAL" clId="{B2B85C1D-B620-45C4-83FC-CEAF4A1BB32E}" dt="2024-03-06T10:48:48.539" v="10230" actId="478"/>
          <ac:grpSpMkLst>
            <pc:docMk/>
            <pc:sldMk cId="0" sldId="303"/>
            <ac:grpSpMk id="133" creationId="{7D27B898-AC80-4F2F-B3EC-51D83BC21AA3}"/>
          </ac:grpSpMkLst>
        </pc:grpChg>
        <pc:grpChg chg="del">
          <ac:chgData name="Danijela Uran" userId="f9b3cc8e-491c-47bd-b15a-78b852d58329" providerId="ADAL" clId="{B2B85C1D-B620-45C4-83FC-CEAF4A1BB32E}" dt="2024-03-06T10:48:50.025" v="10231" actId="478"/>
          <ac:grpSpMkLst>
            <pc:docMk/>
            <pc:sldMk cId="0" sldId="303"/>
            <ac:grpSpMk id="4096" creationId="{4C7E7EC3-6E1C-44EA-8FC7-D34300EA42F7}"/>
          </ac:grpSpMkLst>
        </pc:grpChg>
        <pc:graphicFrameChg chg="add del mod">
          <ac:chgData name="Danijela Uran" userId="f9b3cc8e-491c-47bd-b15a-78b852d58329" providerId="ADAL" clId="{B2B85C1D-B620-45C4-83FC-CEAF4A1BB32E}" dt="2024-03-06T10:50:52.200" v="10250" actId="21"/>
          <ac:graphicFrameMkLst>
            <pc:docMk/>
            <pc:sldMk cId="0" sldId="303"/>
            <ac:graphicFrameMk id="73" creationId="{FAB27473-A9BC-4453-8B2E-BE79AD3C5CC8}"/>
          </ac:graphicFrameMkLst>
        </pc:graphicFrameChg>
        <pc:graphicFrameChg chg="add mod modGraphic">
          <ac:chgData name="Danijela Uran" userId="f9b3cc8e-491c-47bd-b15a-78b852d58329" providerId="ADAL" clId="{B2B85C1D-B620-45C4-83FC-CEAF4A1BB32E}" dt="2024-03-06T10:55:20.607" v="10299" actId="1076"/>
          <ac:graphicFrameMkLst>
            <pc:docMk/>
            <pc:sldMk cId="0" sldId="303"/>
            <ac:graphicFrameMk id="80" creationId="{E7613A39-952F-4E2B-8462-8C4A00BB8324}"/>
          </ac:graphicFrameMkLst>
        </pc:graphicFrameChg>
      </pc:sldChg>
      <pc:sldChg chg="addSp delSp modSp del mod delAnim">
        <pc:chgData name="Danijela Uran" userId="f9b3cc8e-491c-47bd-b15a-78b852d58329" providerId="ADAL" clId="{B2B85C1D-B620-45C4-83FC-CEAF4A1BB32E}" dt="2024-03-06T11:33:14.112" v="10643" actId="2696"/>
        <pc:sldMkLst>
          <pc:docMk/>
          <pc:sldMk cId="0" sldId="393"/>
        </pc:sldMkLst>
        <pc:spChg chg="del">
          <ac:chgData name="Danijela Uran" userId="f9b3cc8e-491c-47bd-b15a-78b852d58329" providerId="ADAL" clId="{B2B85C1D-B620-45C4-83FC-CEAF4A1BB32E}" dt="2024-03-06T11:04:18.233" v="10371" actId="478"/>
          <ac:spMkLst>
            <pc:docMk/>
            <pc:sldMk cId="0" sldId="393"/>
            <ac:spMk id="20" creationId="{67F728B1-C7EA-452B-9D63-5B8EE1404D5C}"/>
          </ac:spMkLst>
        </pc:spChg>
        <pc:spChg chg="del">
          <ac:chgData name="Danijela Uran" userId="f9b3cc8e-491c-47bd-b15a-78b852d58329" providerId="ADAL" clId="{B2B85C1D-B620-45C4-83FC-CEAF4A1BB32E}" dt="2024-03-06T11:04:21.895" v="10372" actId="478"/>
          <ac:spMkLst>
            <pc:docMk/>
            <pc:sldMk cId="0" sldId="393"/>
            <ac:spMk id="21" creationId="{01951160-B8BA-4254-8134-F78DC4089CD1}"/>
          </ac:spMkLst>
        </pc:spChg>
        <pc:spChg chg="del mod">
          <ac:chgData name="Danijela Uran" userId="f9b3cc8e-491c-47bd-b15a-78b852d58329" providerId="ADAL" clId="{B2B85C1D-B620-45C4-83FC-CEAF4A1BB32E}" dt="2024-03-06T11:04:24.666" v="10374" actId="478"/>
          <ac:spMkLst>
            <pc:docMk/>
            <pc:sldMk cId="0" sldId="393"/>
            <ac:spMk id="23" creationId="{9960A163-6B2F-43E6-86F9-12E14FB67FEA}"/>
          </ac:spMkLst>
        </pc:spChg>
        <pc:spChg chg="del">
          <ac:chgData name="Danijela Uran" userId="f9b3cc8e-491c-47bd-b15a-78b852d58329" providerId="ADAL" clId="{B2B85C1D-B620-45C4-83FC-CEAF4A1BB32E}" dt="2024-03-06T11:04:26.023" v="10375" actId="478"/>
          <ac:spMkLst>
            <pc:docMk/>
            <pc:sldMk cId="0" sldId="393"/>
            <ac:spMk id="24" creationId="{D0452DB0-CD99-4AB3-9DAA-1DD0966F7817}"/>
          </ac:spMkLst>
        </pc:spChg>
        <pc:spChg chg="del">
          <ac:chgData name="Danijela Uran" userId="f9b3cc8e-491c-47bd-b15a-78b852d58329" providerId="ADAL" clId="{B2B85C1D-B620-45C4-83FC-CEAF4A1BB32E}" dt="2024-03-06T11:04:28.063" v="10376" actId="478"/>
          <ac:spMkLst>
            <pc:docMk/>
            <pc:sldMk cId="0" sldId="393"/>
            <ac:spMk id="25" creationId="{6941D920-F8E8-4EBA-A6CB-2DA6284CBA30}"/>
          </ac:spMkLst>
        </pc:spChg>
        <pc:spChg chg="del">
          <ac:chgData name="Danijela Uran" userId="f9b3cc8e-491c-47bd-b15a-78b852d58329" providerId="ADAL" clId="{B2B85C1D-B620-45C4-83FC-CEAF4A1BB32E}" dt="2024-03-06T11:04:29.658" v="10377" actId="478"/>
          <ac:spMkLst>
            <pc:docMk/>
            <pc:sldMk cId="0" sldId="393"/>
            <ac:spMk id="26" creationId="{6B9068AC-620C-417E-AC96-19037C1F3A32}"/>
          </ac:spMkLst>
        </pc:spChg>
        <pc:spChg chg="add mod">
          <ac:chgData name="Danijela Uran" userId="f9b3cc8e-491c-47bd-b15a-78b852d58329" providerId="ADAL" clId="{B2B85C1D-B620-45C4-83FC-CEAF4A1BB32E}" dt="2024-03-06T11:05:45.452" v="10394"/>
          <ac:spMkLst>
            <pc:docMk/>
            <pc:sldMk cId="0" sldId="393"/>
            <ac:spMk id="80" creationId="{097C3CD6-BCC2-4BA4-A46E-F01D74819162}"/>
          </ac:spMkLst>
        </pc:spChg>
        <pc:spChg chg="add mod">
          <ac:chgData name="Danijela Uran" userId="f9b3cc8e-491c-47bd-b15a-78b852d58329" providerId="ADAL" clId="{B2B85C1D-B620-45C4-83FC-CEAF4A1BB32E}" dt="2024-03-06T11:11:16.187" v="10447" actId="1076"/>
          <ac:spMkLst>
            <pc:docMk/>
            <pc:sldMk cId="0" sldId="393"/>
            <ac:spMk id="81" creationId="{1D57F8A2-187A-44BE-90BF-58C3E3007B07}"/>
          </ac:spMkLst>
        </pc:spChg>
        <pc:grpChg chg="mod">
          <ac:chgData name="Danijela Uran" userId="f9b3cc8e-491c-47bd-b15a-78b852d58329" providerId="ADAL" clId="{B2B85C1D-B620-45C4-83FC-CEAF4A1BB32E}" dt="2024-03-06T11:13:05.975" v="10469" actId="14100"/>
          <ac:grpSpMkLst>
            <pc:docMk/>
            <pc:sldMk cId="0" sldId="393"/>
            <ac:grpSpMk id="27" creationId="{C005C9E5-A074-4FFA-A61F-714956C8AB02}"/>
          </ac:grpSpMkLst>
        </pc:grpChg>
        <pc:grpChg chg="mod">
          <ac:chgData name="Danijela Uran" userId="f9b3cc8e-491c-47bd-b15a-78b852d58329" providerId="ADAL" clId="{B2B85C1D-B620-45C4-83FC-CEAF4A1BB32E}" dt="2024-03-06T11:12:59.649" v="10467" actId="1076"/>
          <ac:grpSpMkLst>
            <pc:docMk/>
            <pc:sldMk cId="0" sldId="393"/>
            <ac:grpSpMk id="76" creationId="{44C271DD-7021-424B-A8EC-2B0C319FA1D3}"/>
          </ac:grpSpMkLst>
        </pc:grpChg>
        <pc:grpChg chg="mod">
          <ac:chgData name="Danijela Uran" userId="f9b3cc8e-491c-47bd-b15a-78b852d58329" providerId="ADAL" clId="{B2B85C1D-B620-45C4-83FC-CEAF4A1BB32E}" dt="2024-03-06T11:12:56.469" v="10466" actId="1076"/>
          <ac:grpSpMkLst>
            <pc:docMk/>
            <pc:sldMk cId="0" sldId="393"/>
            <ac:grpSpMk id="77" creationId="{B589593F-2FC6-4371-BCDA-CD4D272F35D2}"/>
          </ac:grpSpMkLst>
        </pc:grpChg>
        <pc:grpChg chg="mod">
          <ac:chgData name="Danijela Uran" userId="f9b3cc8e-491c-47bd-b15a-78b852d58329" providerId="ADAL" clId="{B2B85C1D-B620-45C4-83FC-CEAF4A1BB32E}" dt="2024-03-06T11:12:52.971" v="10465" actId="1076"/>
          <ac:grpSpMkLst>
            <pc:docMk/>
            <pc:sldMk cId="0" sldId="393"/>
            <ac:grpSpMk id="78" creationId="{A894771C-7447-468C-A9D8-7F92A886768B}"/>
          </ac:grpSpMkLst>
        </pc:grpChg>
        <pc:graphicFrameChg chg="add mod modGraphic">
          <ac:chgData name="Danijela Uran" userId="f9b3cc8e-491c-47bd-b15a-78b852d58329" providerId="ADAL" clId="{B2B85C1D-B620-45C4-83FC-CEAF4A1BB32E}" dt="2024-03-06T11:11:39.319" v="10449" actId="207"/>
          <ac:graphicFrameMkLst>
            <pc:docMk/>
            <pc:sldMk cId="0" sldId="393"/>
            <ac:graphicFrameMk id="79" creationId="{796B59A3-563A-475A-AFE9-88F70510DA73}"/>
          </ac:graphicFrameMkLst>
        </pc:graphicFrameChg>
        <pc:graphicFrameChg chg="mod">
          <ac:chgData name="Danijela Uran" userId="f9b3cc8e-491c-47bd-b15a-78b852d58329" providerId="ADAL" clId="{B2B85C1D-B620-45C4-83FC-CEAF4A1BB32E}" dt="2024-03-06T11:12:05.474" v="10458" actId="1076"/>
          <ac:graphicFrameMkLst>
            <pc:docMk/>
            <pc:sldMk cId="0" sldId="393"/>
            <ac:graphicFrameMk id="148499" creationId="{5475C5B9-695E-43A9-BFCB-1C57937F1B08}"/>
          </ac:graphicFrameMkLst>
        </pc:graphicFrameChg>
      </pc:sldChg>
      <pc:sldChg chg="addSp delSp modSp del mod delAnim modAnim">
        <pc:chgData name="Danijela Uran" userId="f9b3cc8e-491c-47bd-b15a-78b852d58329" providerId="ADAL" clId="{B2B85C1D-B620-45C4-83FC-CEAF4A1BB32E}" dt="2024-03-06T11:06:16.529" v="10400" actId="2696"/>
        <pc:sldMkLst>
          <pc:docMk/>
          <pc:sldMk cId="0" sldId="394"/>
        </pc:sldMkLst>
        <pc:spChg chg="del">
          <ac:chgData name="Danijela Uran" userId="f9b3cc8e-491c-47bd-b15a-78b852d58329" providerId="ADAL" clId="{B2B85C1D-B620-45C4-83FC-CEAF4A1BB32E}" dt="2024-03-06T10:56:56.323" v="10302" actId="478"/>
          <ac:spMkLst>
            <pc:docMk/>
            <pc:sldMk cId="0" sldId="394"/>
            <ac:spMk id="3" creationId="{55CA2389-4058-45A6-A5A8-18A7E8308C50}"/>
          </ac:spMkLst>
        </pc:spChg>
        <pc:spChg chg="del">
          <ac:chgData name="Danijela Uran" userId="f9b3cc8e-491c-47bd-b15a-78b852d58329" providerId="ADAL" clId="{B2B85C1D-B620-45C4-83FC-CEAF4A1BB32E}" dt="2024-03-06T10:56:57.683" v="10303" actId="478"/>
          <ac:spMkLst>
            <pc:docMk/>
            <pc:sldMk cId="0" sldId="394"/>
            <ac:spMk id="4" creationId="{6457EC87-896C-4D24-9AA9-EE547E906B0D}"/>
          </ac:spMkLst>
        </pc:spChg>
        <pc:spChg chg="del">
          <ac:chgData name="Danijela Uran" userId="f9b3cc8e-491c-47bd-b15a-78b852d58329" providerId="ADAL" clId="{B2B85C1D-B620-45C4-83FC-CEAF4A1BB32E}" dt="2024-03-06T10:57:03.155" v="10307" actId="478"/>
          <ac:spMkLst>
            <pc:docMk/>
            <pc:sldMk cId="0" sldId="394"/>
            <ac:spMk id="19" creationId="{AA72FD67-8E0E-4886-B88C-AC8B555B005D}"/>
          </ac:spMkLst>
        </pc:spChg>
        <pc:spChg chg="del">
          <ac:chgData name="Danijela Uran" userId="f9b3cc8e-491c-47bd-b15a-78b852d58329" providerId="ADAL" clId="{B2B85C1D-B620-45C4-83FC-CEAF4A1BB32E}" dt="2024-03-06T10:56:54.585" v="10301" actId="478"/>
          <ac:spMkLst>
            <pc:docMk/>
            <pc:sldMk cId="0" sldId="394"/>
            <ac:spMk id="20" creationId="{EA84859D-3766-4B7A-9B4B-FD1C37FC971B}"/>
          </ac:spMkLst>
        </pc:spChg>
        <pc:spChg chg="del">
          <ac:chgData name="Danijela Uran" userId="f9b3cc8e-491c-47bd-b15a-78b852d58329" providerId="ADAL" clId="{B2B85C1D-B620-45C4-83FC-CEAF4A1BB32E}" dt="2024-03-06T10:57:03.853" v="10308" actId="478"/>
          <ac:spMkLst>
            <pc:docMk/>
            <pc:sldMk cId="0" sldId="394"/>
            <ac:spMk id="21" creationId="{3E55FBC4-16E8-43D9-A1C0-0EC9791AA2DE}"/>
          </ac:spMkLst>
        </pc:spChg>
        <pc:spChg chg="del">
          <ac:chgData name="Danijela Uran" userId="f9b3cc8e-491c-47bd-b15a-78b852d58329" providerId="ADAL" clId="{B2B85C1D-B620-45C4-83FC-CEAF4A1BB32E}" dt="2024-03-06T10:57:02.594" v="10306" actId="478"/>
          <ac:spMkLst>
            <pc:docMk/>
            <pc:sldMk cId="0" sldId="394"/>
            <ac:spMk id="22" creationId="{2827F768-87EE-4CC7-A08F-79092D9DC08D}"/>
          </ac:spMkLst>
        </pc:spChg>
        <pc:spChg chg="del">
          <ac:chgData name="Danijela Uran" userId="f9b3cc8e-491c-47bd-b15a-78b852d58329" providerId="ADAL" clId="{B2B85C1D-B620-45C4-83FC-CEAF4A1BB32E}" dt="2024-03-06T10:57:04.773" v="10309" actId="478"/>
          <ac:spMkLst>
            <pc:docMk/>
            <pc:sldMk cId="0" sldId="394"/>
            <ac:spMk id="23" creationId="{63AB07C4-CF4A-46E7-9E5F-72D3948C61B4}"/>
          </ac:spMkLst>
        </pc:spChg>
        <pc:spChg chg="del">
          <ac:chgData name="Danijela Uran" userId="f9b3cc8e-491c-47bd-b15a-78b852d58329" providerId="ADAL" clId="{B2B85C1D-B620-45C4-83FC-CEAF4A1BB32E}" dt="2024-03-06T10:56:59.228" v="10304" actId="478"/>
          <ac:spMkLst>
            <pc:docMk/>
            <pc:sldMk cId="0" sldId="394"/>
            <ac:spMk id="24" creationId="{2C4925D5-8C75-4A67-A454-757A9705FD0F}"/>
          </ac:spMkLst>
        </pc:spChg>
        <pc:spChg chg="del">
          <ac:chgData name="Danijela Uran" userId="f9b3cc8e-491c-47bd-b15a-78b852d58329" providerId="ADAL" clId="{B2B85C1D-B620-45C4-83FC-CEAF4A1BB32E}" dt="2024-03-06T10:57:05.541" v="10310" actId="478"/>
          <ac:spMkLst>
            <pc:docMk/>
            <pc:sldMk cId="0" sldId="394"/>
            <ac:spMk id="25" creationId="{9C5D7E1A-7FFE-44AA-A40C-6E979B4EDD0A}"/>
          </ac:spMkLst>
        </pc:spChg>
        <pc:spChg chg="del">
          <ac:chgData name="Danijela Uran" userId="f9b3cc8e-491c-47bd-b15a-78b852d58329" providerId="ADAL" clId="{B2B85C1D-B620-45C4-83FC-CEAF4A1BB32E}" dt="2024-03-06T10:57:00.943" v="10305" actId="478"/>
          <ac:spMkLst>
            <pc:docMk/>
            <pc:sldMk cId="0" sldId="394"/>
            <ac:spMk id="26" creationId="{D61352DE-37D6-4667-B0E0-E70DE84047F1}"/>
          </ac:spMkLst>
        </pc:spChg>
        <pc:spChg chg="del">
          <ac:chgData name="Danijela Uran" userId="f9b3cc8e-491c-47bd-b15a-78b852d58329" providerId="ADAL" clId="{B2B85C1D-B620-45C4-83FC-CEAF4A1BB32E}" dt="2024-03-06T10:56:52.869" v="10300" actId="478"/>
          <ac:spMkLst>
            <pc:docMk/>
            <pc:sldMk cId="0" sldId="394"/>
            <ac:spMk id="27" creationId="{FFBA9FA1-2A7A-4682-9E7A-9C3EE56506F2}"/>
          </ac:spMkLst>
        </pc:spChg>
        <pc:spChg chg="mod">
          <ac:chgData name="Danijela Uran" userId="f9b3cc8e-491c-47bd-b15a-78b852d58329" providerId="ADAL" clId="{B2B85C1D-B620-45C4-83FC-CEAF4A1BB32E}" dt="2024-03-06T11:00:20.683" v="10344" actId="14100"/>
          <ac:spMkLst>
            <pc:docMk/>
            <pc:sldMk cId="0" sldId="394"/>
            <ac:spMk id="30" creationId="{BF625263-5DCE-4CAE-B72F-6C2077DB938B}"/>
          </ac:spMkLst>
        </pc:spChg>
        <pc:spChg chg="mod">
          <ac:chgData name="Danijela Uran" userId="f9b3cc8e-491c-47bd-b15a-78b852d58329" providerId="ADAL" clId="{B2B85C1D-B620-45C4-83FC-CEAF4A1BB32E}" dt="2024-03-06T11:00:20.683" v="10344" actId="14100"/>
          <ac:spMkLst>
            <pc:docMk/>
            <pc:sldMk cId="0" sldId="394"/>
            <ac:spMk id="31" creationId="{327DB3E5-E9CC-4235-812F-EF11A965BB54}"/>
          </ac:spMkLst>
        </pc:spChg>
        <pc:spChg chg="add mod">
          <ac:chgData name="Danijela Uran" userId="f9b3cc8e-491c-47bd-b15a-78b852d58329" providerId="ADAL" clId="{B2B85C1D-B620-45C4-83FC-CEAF4A1BB32E}" dt="2024-03-06T10:57:37.514" v="10316"/>
          <ac:spMkLst>
            <pc:docMk/>
            <pc:sldMk cId="0" sldId="394"/>
            <ac:spMk id="32" creationId="{72F7F8EC-CC1A-44DE-8CD1-4A3E22D53D30}"/>
          </ac:spMkLst>
        </pc:spChg>
        <pc:spChg chg="mod">
          <ac:chgData name="Danijela Uran" userId="f9b3cc8e-491c-47bd-b15a-78b852d58329" providerId="ADAL" clId="{B2B85C1D-B620-45C4-83FC-CEAF4A1BB32E}" dt="2024-03-06T11:03:10.931" v="10368" actId="1076"/>
          <ac:spMkLst>
            <pc:docMk/>
            <pc:sldMk cId="0" sldId="394"/>
            <ac:spMk id="34" creationId="{D264323E-9EC8-45D7-A03E-3A73B5933A02}"/>
          </ac:spMkLst>
        </pc:spChg>
        <pc:spChg chg="mod">
          <ac:chgData name="Danijela Uran" userId="f9b3cc8e-491c-47bd-b15a-78b852d58329" providerId="ADAL" clId="{B2B85C1D-B620-45C4-83FC-CEAF4A1BB32E}" dt="2024-03-06T11:03:10.931" v="10368" actId="1076"/>
          <ac:spMkLst>
            <pc:docMk/>
            <pc:sldMk cId="0" sldId="394"/>
            <ac:spMk id="35" creationId="{B3C9A9B4-347F-4F0A-954D-DD1D51EA67C3}"/>
          </ac:spMkLst>
        </pc:spChg>
        <pc:spChg chg="mod">
          <ac:chgData name="Danijela Uran" userId="f9b3cc8e-491c-47bd-b15a-78b852d58329" providerId="ADAL" clId="{B2B85C1D-B620-45C4-83FC-CEAF4A1BB32E}" dt="2024-03-06T11:03:10.931" v="10368" actId="1076"/>
          <ac:spMkLst>
            <pc:docMk/>
            <pc:sldMk cId="0" sldId="394"/>
            <ac:spMk id="36" creationId="{394490F0-E6CC-4FE3-ABD5-2FE8F4C57C33}"/>
          </ac:spMkLst>
        </pc:spChg>
        <pc:spChg chg="mod">
          <ac:chgData name="Danijela Uran" userId="f9b3cc8e-491c-47bd-b15a-78b852d58329" providerId="ADAL" clId="{B2B85C1D-B620-45C4-83FC-CEAF4A1BB32E}" dt="2024-03-06T11:03:10.931" v="10368" actId="1076"/>
          <ac:spMkLst>
            <pc:docMk/>
            <pc:sldMk cId="0" sldId="394"/>
            <ac:spMk id="37" creationId="{9918E050-2ED9-482D-89B5-2CF3CAB7BA7A}"/>
          </ac:spMkLst>
        </pc:spChg>
        <pc:spChg chg="mod">
          <ac:chgData name="Danijela Uran" userId="f9b3cc8e-491c-47bd-b15a-78b852d58329" providerId="ADAL" clId="{B2B85C1D-B620-45C4-83FC-CEAF4A1BB32E}" dt="2024-03-06T11:03:10.931" v="10368" actId="1076"/>
          <ac:spMkLst>
            <pc:docMk/>
            <pc:sldMk cId="0" sldId="394"/>
            <ac:spMk id="38" creationId="{415BB8D2-ACB1-4207-954E-678C149656A9}"/>
          </ac:spMkLst>
        </pc:spChg>
        <pc:spChg chg="mod">
          <ac:chgData name="Danijela Uran" userId="f9b3cc8e-491c-47bd-b15a-78b852d58329" providerId="ADAL" clId="{B2B85C1D-B620-45C4-83FC-CEAF4A1BB32E}" dt="2024-03-06T11:03:10.931" v="10368" actId="1076"/>
          <ac:spMkLst>
            <pc:docMk/>
            <pc:sldMk cId="0" sldId="394"/>
            <ac:spMk id="39" creationId="{E4F69235-6802-4714-A08C-6B6602738B53}"/>
          </ac:spMkLst>
        </pc:spChg>
        <pc:spChg chg="mod">
          <ac:chgData name="Danijela Uran" userId="f9b3cc8e-491c-47bd-b15a-78b852d58329" providerId="ADAL" clId="{B2B85C1D-B620-45C4-83FC-CEAF4A1BB32E}" dt="2024-03-06T11:03:10.931" v="10368" actId="1076"/>
          <ac:spMkLst>
            <pc:docMk/>
            <pc:sldMk cId="0" sldId="394"/>
            <ac:spMk id="40" creationId="{9F87779E-C5BF-42A9-A0BB-FAAA51248649}"/>
          </ac:spMkLst>
        </pc:spChg>
        <pc:spChg chg="mod">
          <ac:chgData name="Danijela Uran" userId="f9b3cc8e-491c-47bd-b15a-78b852d58329" providerId="ADAL" clId="{B2B85C1D-B620-45C4-83FC-CEAF4A1BB32E}" dt="2024-03-06T11:03:10.931" v="10368" actId="1076"/>
          <ac:spMkLst>
            <pc:docMk/>
            <pc:sldMk cId="0" sldId="394"/>
            <ac:spMk id="41" creationId="{4E4C1C82-1950-4919-B4D9-7FC7D8B91CEE}"/>
          </ac:spMkLst>
        </pc:spChg>
        <pc:spChg chg="mod">
          <ac:chgData name="Danijela Uran" userId="f9b3cc8e-491c-47bd-b15a-78b852d58329" providerId="ADAL" clId="{B2B85C1D-B620-45C4-83FC-CEAF4A1BB32E}" dt="2024-03-06T11:03:10.931" v="10368" actId="1076"/>
          <ac:spMkLst>
            <pc:docMk/>
            <pc:sldMk cId="0" sldId="394"/>
            <ac:spMk id="42" creationId="{B686D752-0DAA-4F6F-81DD-8D738924FB79}"/>
          </ac:spMkLst>
        </pc:spChg>
        <pc:spChg chg="mod">
          <ac:chgData name="Danijela Uran" userId="f9b3cc8e-491c-47bd-b15a-78b852d58329" providerId="ADAL" clId="{B2B85C1D-B620-45C4-83FC-CEAF4A1BB32E}" dt="2024-03-06T11:03:10.931" v="10368" actId="1076"/>
          <ac:spMkLst>
            <pc:docMk/>
            <pc:sldMk cId="0" sldId="394"/>
            <ac:spMk id="43" creationId="{A65821DD-8F36-4209-AE03-CFCF283252F6}"/>
          </ac:spMkLst>
        </pc:spChg>
        <pc:spChg chg="mod">
          <ac:chgData name="Danijela Uran" userId="f9b3cc8e-491c-47bd-b15a-78b852d58329" providerId="ADAL" clId="{B2B85C1D-B620-45C4-83FC-CEAF4A1BB32E}" dt="2024-03-06T11:00:26.633" v="10345" actId="1076"/>
          <ac:spMkLst>
            <pc:docMk/>
            <pc:sldMk cId="0" sldId="394"/>
            <ac:spMk id="124945" creationId="{12DCDA10-A969-4C32-9D80-34EC254089AF}"/>
          </ac:spMkLst>
        </pc:spChg>
        <pc:spChg chg="mod">
          <ac:chgData name="Danijela Uran" userId="f9b3cc8e-491c-47bd-b15a-78b852d58329" providerId="ADAL" clId="{B2B85C1D-B620-45C4-83FC-CEAF4A1BB32E}" dt="2024-03-06T11:00:26.633" v="10345" actId="1076"/>
          <ac:spMkLst>
            <pc:docMk/>
            <pc:sldMk cId="0" sldId="394"/>
            <ac:spMk id="124946" creationId="{B7E98E70-A025-4C3E-AAA7-C02B9BDC7C13}"/>
          </ac:spMkLst>
        </pc:spChg>
        <pc:spChg chg="mod">
          <ac:chgData name="Danijela Uran" userId="f9b3cc8e-491c-47bd-b15a-78b852d58329" providerId="ADAL" clId="{B2B85C1D-B620-45C4-83FC-CEAF4A1BB32E}" dt="2024-03-06T11:00:16.553" v="10343" actId="1076"/>
          <ac:spMkLst>
            <pc:docMk/>
            <pc:sldMk cId="0" sldId="394"/>
            <ac:spMk id="124947" creationId="{6029DA01-D36D-4EF1-A4DB-2E88D2A1ECBE}"/>
          </ac:spMkLst>
        </pc:spChg>
        <pc:spChg chg="mod">
          <ac:chgData name="Danijela Uran" userId="f9b3cc8e-491c-47bd-b15a-78b852d58329" providerId="ADAL" clId="{B2B85C1D-B620-45C4-83FC-CEAF4A1BB32E}" dt="2024-03-06T11:00:16.553" v="10343" actId="1076"/>
          <ac:spMkLst>
            <pc:docMk/>
            <pc:sldMk cId="0" sldId="394"/>
            <ac:spMk id="124948" creationId="{6AB5DD17-9E80-43E7-A385-201DC00CC990}"/>
          </ac:spMkLst>
        </pc:spChg>
        <pc:spChg chg="mod">
          <ac:chgData name="Danijela Uran" userId="f9b3cc8e-491c-47bd-b15a-78b852d58329" providerId="ADAL" clId="{B2B85C1D-B620-45C4-83FC-CEAF4A1BB32E}" dt="2024-03-06T11:00:20.683" v="10344" actId="14100"/>
          <ac:spMkLst>
            <pc:docMk/>
            <pc:sldMk cId="0" sldId="394"/>
            <ac:spMk id="124949" creationId="{00A5C524-FE38-4262-9742-05A5767E5C43}"/>
          </ac:spMkLst>
        </pc:spChg>
        <pc:spChg chg="mod">
          <ac:chgData name="Danijela Uran" userId="f9b3cc8e-491c-47bd-b15a-78b852d58329" providerId="ADAL" clId="{B2B85C1D-B620-45C4-83FC-CEAF4A1BB32E}" dt="2024-03-06T11:00:04.323" v="10340" actId="1076"/>
          <ac:spMkLst>
            <pc:docMk/>
            <pc:sldMk cId="0" sldId="394"/>
            <ac:spMk id="124951" creationId="{506C4981-3A38-42B5-A73B-CC4A68CEA2AE}"/>
          </ac:spMkLst>
        </pc:spChg>
        <pc:spChg chg="mod">
          <ac:chgData name="Danijela Uran" userId="f9b3cc8e-491c-47bd-b15a-78b852d58329" providerId="ADAL" clId="{B2B85C1D-B620-45C4-83FC-CEAF4A1BB32E}" dt="2024-03-06T11:00:04.323" v="10340" actId="1076"/>
          <ac:spMkLst>
            <pc:docMk/>
            <pc:sldMk cId="0" sldId="394"/>
            <ac:spMk id="124952" creationId="{7AA68210-8149-422E-84CA-1DD8BB466C05}"/>
          </ac:spMkLst>
        </pc:spChg>
        <pc:grpChg chg="del mod">
          <ac:chgData name="Danijela Uran" userId="f9b3cc8e-491c-47bd-b15a-78b852d58329" providerId="ADAL" clId="{B2B85C1D-B620-45C4-83FC-CEAF4A1BB32E}" dt="2024-03-06T11:01:18.256" v="10348" actId="478"/>
          <ac:grpSpMkLst>
            <pc:docMk/>
            <pc:sldMk cId="0" sldId="394"/>
            <ac:grpSpMk id="2" creationId="{3401AF01-74C4-46E0-879A-9FEB62D8B78E}"/>
          </ac:grpSpMkLst>
        </pc:grpChg>
        <pc:grpChg chg="del mod">
          <ac:chgData name="Danijela Uran" userId="f9b3cc8e-491c-47bd-b15a-78b852d58329" providerId="ADAL" clId="{B2B85C1D-B620-45C4-83FC-CEAF4A1BB32E}" dt="2024-03-06T11:01:20.054" v="10350" actId="478"/>
          <ac:grpSpMkLst>
            <pc:docMk/>
            <pc:sldMk cId="0" sldId="394"/>
            <ac:grpSpMk id="5" creationId="{89D5A164-1876-4B55-A993-D67E121C2E4D}"/>
          </ac:grpSpMkLst>
        </pc:grpChg>
        <pc:grpChg chg="del mod">
          <ac:chgData name="Danijela Uran" userId="f9b3cc8e-491c-47bd-b15a-78b852d58329" providerId="ADAL" clId="{B2B85C1D-B620-45C4-83FC-CEAF4A1BB32E}" dt="2024-03-06T11:01:19.213" v="10349" actId="478"/>
          <ac:grpSpMkLst>
            <pc:docMk/>
            <pc:sldMk cId="0" sldId="394"/>
            <ac:grpSpMk id="6" creationId="{DE4209A5-0AFE-454D-A2C0-FAF07D650A2F}"/>
          </ac:grpSpMkLst>
        </pc:grpChg>
        <pc:grpChg chg="del mod">
          <ac:chgData name="Danijela Uran" userId="f9b3cc8e-491c-47bd-b15a-78b852d58329" providerId="ADAL" clId="{B2B85C1D-B620-45C4-83FC-CEAF4A1BB32E}" dt="2024-03-06T11:01:20.643" v="10351" actId="478"/>
          <ac:grpSpMkLst>
            <pc:docMk/>
            <pc:sldMk cId="0" sldId="394"/>
            <ac:grpSpMk id="7" creationId="{E0C44477-02FC-4971-B185-3D7A6ACF9BC4}"/>
          </ac:grpSpMkLst>
        </pc:grpChg>
        <pc:grpChg chg="mod">
          <ac:chgData name="Danijela Uran" userId="f9b3cc8e-491c-47bd-b15a-78b852d58329" providerId="ADAL" clId="{B2B85C1D-B620-45C4-83FC-CEAF4A1BB32E}" dt="2024-03-06T11:00:20.683" v="10344" actId="14100"/>
          <ac:grpSpMkLst>
            <pc:docMk/>
            <pc:sldMk cId="0" sldId="394"/>
            <ac:grpSpMk id="29" creationId="{AA386F5B-9DEE-464D-8881-6CE99582A987}"/>
          </ac:grpSpMkLst>
        </pc:grpChg>
        <pc:grpChg chg="add mod">
          <ac:chgData name="Danijela Uran" userId="f9b3cc8e-491c-47bd-b15a-78b852d58329" providerId="ADAL" clId="{B2B85C1D-B620-45C4-83FC-CEAF4A1BB32E}" dt="2024-03-06T11:03:10.931" v="10368" actId="1076"/>
          <ac:grpSpMkLst>
            <pc:docMk/>
            <pc:sldMk cId="0" sldId="394"/>
            <ac:grpSpMk id="33" creationId="{0D1F8B70-8CBD-4ABC-95F0-6F4EB8E947F5}"/>
          </ac:grpSpMkLst>
        </pc:grpChg>
        <pc:graphicFrameChg chg="add del mod modGraphic">
          <ac:chgData name="Danijela Uran" userId="f9b3cc8e-491c-47bd-b15a-78b852d58329" providerId="ADAL" clId="{B2B85C1D-B620-45C4-83FC-CEAF4A1BB32E}" dt="2024-03-06T11:01:48.073" v="10359" actId="478"/>
          <ac:graphicFrameMkLst>
            <pc:docMk/>
            <pc:sldMk cId="0" sldId="394"/>
            <ac:graphicFrameMk id="28" creationId="{7447B8D2-B1AC-4B49-8FA7-3D86B05A544A}"/>
          </ac:graphicFrameMkLst>
        </pc:graphicFrameChg>
        <pc:graphicFrameChg chg="add mod modGraphic">
          <ac:chgData name="Danijela Uran" userId="f9b3cc8e-491c-47bd-b15a-78b852d58329" providerId="ADAL" clId="{B2B85C1D-B620-45C4-83FC-CEAF4A1BB32E}" dt="2024-03-06T11:03:34.737" v="10370" actId="2711"/>
          <ac:graphicFrameMkLst>
            <pc:docMk/>
            <pc:sldMk cId="0" sldId="394"/>
            <ac:graphicFrameMk id="44" creationId="{DEF3BDF0-E2EC-47DD-A3CB-36A803E126F9}"/>
          </ac:graphicFrameMkLst>
        </pc:graphicFrameChg>
      </pc:sldChg>
      <pc:sldChg chg="addSp delSp modSp del mod">
        <pc:chgData name="Danijela Uran" userId="f9b3cc8e-491c-47bd-b15a-78b852d58329" providerId="ADAL" clId="{B2B85C1D-B620-45C4-83FC-CEAF4A1BB32E}" dt="2024-02-29T13:09:34.388" v="206" actId="2696"/>
        <pc:sldMkLst>
          <pc:docMk/>
          <pc:sldMk cId="3533679064" sldId="646"/>
        </pc:sldMkLst>
        <pc:spChg chg="add mod">
          <ac:chgData name="Danijela Uran" userId="f9b3cc8e-491c-47bd-b15a-78b852d58329" providerId="ADAL" clId="{B2B85C1D-B620-45C4-83FC-CEAF4A1BB32E}" dt="2024-02-29T13:00:52.391" v="35" actId="1076"/>
          <ac:spMkLst>
            <pc:docMk/>
            <pc:sldMk cId="3533679064" sldId="646"/>
            <ac:spMk id="2" creationId="{1CB47A7E-BA38-4B02-BCC8-53CFFD39D065}"/>
          </ac:spMkLst>
        </pc:spChg>
        <pc:spChg chg="del">
          <ac:chgData name="Danijela Uran" userId="f9b3cc8e-491c-47bd-b15a-78b852d58329" providerId="ADAL" clId="{B2B85C1D-B620-45C4-83FC-CEAF4A1BB32E}" dt="2024-02-29T12:56:29.447" v="1" actId="478"/>
          <ac:spMkLst>
            <pc:docMk/>
            <pc:sldMk cId="3533679064" sldId="646"/>
            <ac:spMk id="4" creationId="{549E4769-AC55-448E-B5CA-277C0D764215}"/>
          </ac:spMkLst>
        </pc:spChg>
        <pc:spChg chg="del">
          <ac:chgData name="Danijela Uran" userId="f9b3cc8e-491c-47bd-b15a-78b852d58329" providerId="ADAL" clId="{B2B85C1D-B620-45C4-83FC-CEAF4A1BB32E}" dt="2024-02-29T12:56:37.132" v="2" actId="478"/>
          <ac:spMkLst>
            <pc:docMk/>
            <pc:sldMk cId="3533679064" sldId="646"/>
            <ac:spMk id="9" creationId="{A6EA863F-A188-49EA-9C39-E7FA3C352DBC}"/>
          </ac:spMkLst>
        </pc:spChg>
        <pc:spChg chg="add del mod">
          <ac:chgData name="Danijela Uran" userId="f9b3cc8e-491c-47bd-b15a-78b852d58329" providerId="ADAL" clId="{B2B85C1D-B620-45C4-83FC-CEAF4A1BB32E}" dt="2024-02-29T13:00:19.632" v="26" actId="478"/>
          <ac:spMkLst>
            <pc:docMk/>
            <pc:sldMk cId="3533679064" sldId="646"/>
            <ac:spMk id="19" creationId="{D3F80E46-25C5-4DDB-87D8-3BF5785B3E58}"/>
          </ac:spMkLst>
        </pc:spChg>
        <pc:picChg chg="add mod">
          <ac:chgData name="Danijela Uran" userId="f9b3cc8e-491c-47bd-b15a-78b852d58329" providerId="ADAL" clId="{B2B85C1D-B620-45C4-83FC-CEAF4A1BB32E}" dt="2024-02-29T12:59:20.016" v="16" actId="1076"/>
          <ac:picMkLst>
            <pc:docMk/>
            <pc:sldMk cId="3533679064" sldId="646"/>
            <ac:picMk id="11" creationId="{1F98A45D-CA5D-4624-B426-FC693C21F395}"/>
          </ac:picMkLst>
        </pc:picChg>
        <pc:picChg chg="add mod">
          <ac:chgData name="Danijela Uran" userId="f9b3cc8e-491c-47bd-b15a-78b852d58329" providerId="ADAL" clId="{B2B85C1D-B620-45C4-83FC-CEAF4A1BB32E}" dt="2024-02-29T12:59:25.873" v="17" actId="1076"/>
          <ac:picMkLst>
            <pc:docMk/>
            <pc:sldMk cId="3533679064" sldId="646"/>
            <ac:picMk id="12" creationId="{1AD89BC9-C4F9-4276-8633-6D96B726B3C4}"/>
          </ac:picMkLst>
        </pc:picChg>
        <pc:picChg chg="del mod">
          <ac:chgData name="Danijela Uran" userId="f9b3cc8e-491c-47bd-b15a-78b852d58329" providerId="ADAL" clId="{B2B85C1D-B620-45C4-83FC-CEAF4A1BB32E}" dt="2024-02-29T13:00:39.105" v="31" actId="478"/>
          <ac:picMkLst>
            <pc:docMk/>
            <pc:sldMk cId="3533679064" sldId="646"/>
            <ac:picMk id="13" creationId="{385DD279-6062-49FF-BC43-CEFF098BADB7}"/>
          </ac:picMkLst>
        </pc:picChg>
        <pc:picChg chg="add mod">
          <ac:chgData name="Danijela Uran" userId="f9b3cc8e-491c-47bd-b15a-78b852d58329" providerId="ADAL" clId="{B2B85C1D-B620-45C4-83FC-CEAF4A1BB32E}" dt="2024-02-29T12:59:29.255" v="18" actId="1076"/>
          <ac:picMkLst>
            <pc:docMk/>
            <pc:sldMk cId="3533679064" sldId="646"/>
            <ac:picMk id="14" creationId="{1A3981E0-5F4A-4417-8390-472E30F7DDBA}"/>
          </ac:picMkLst>
        </pc:picChg>
        <pc:picChg chg="del">
          <ac:chgData name="Danijela Uran" userId="f9b3cc8e-491c-47bd-b15a-78b852d58329" providerId="ADAL" clId="{B2B85C1D-B620-45C4-83FC-CEAF4A1BB32E}" dt="2024-02-29T12:56:38.135" v="3" actId="478"/>
          <ac:picMkLst>
            <pc:docMk/>
            <pc:sldMk cId="3533679064" sldId="646"/>
            <ac:picMk id="15" creationId="{FD9B15EC-980B-9C6A-7DC2-B590DB021C4C}"/>
          </ac:picMkLst>
        </pc:picChg>
        <pc:picChg chg="del mod">
          <ac:chgData name="Danijela Uran" userId="f9b3cc8e-491c-47bd-b15a-78b852d58329" providerId="ADAL" clId="{B2B85C1D-B620-45C4-83FC-CEAF4A1BB32E}" dt="2024-02-29T12:59:12.624" v="12" actId="478"/>
          <ac:picMkLst>
            <pc:docMk/>
            <pc:sldMk cId="3533679064" sldId="646"/>
            <ac:picMk id="16" creationId="{273E56DD-16A0-4ACD-BCED-3EED1877102D}"/>
          </ac:picMkLst>
        </pc:picChg>
        <pc:picChg chg="del mod">
          <ac:chgData name="Danijela Uran" userId="f9b3cc8e-491c-47bd-b15a-78b852d58329" providerId="ADAL" clId="{B2B85C1D-B620-45C4-83FC-CEAF4A1BB32E}" dt="2024-02-29T12:59:13.330" v="13" actId="478"/>
          <ac:picMkLst>
            <pc:docMk/>
            <pc:sldMk cId="3533679064" sldId="646"/>
            <ac:picMk id="17" creationId="{E50A92F5-7F98-4EF3-94EA-0E98A9B14DAA}"/>
          </ac:picMkLst>
        </pc:picChg>
        <pc:picChg chg="del mod">
          <ac:chgData name="Danijela Uran" userId="f9b3cc8e-491c-47bd-b15a-78b852d58329" providerId="ADAL" clId="{B2B85C1D-B620-45C4-83FC-CEAF4A1BB32E}" dt="2024-02-29T12:59:14.017" v="14" actId="478"/>
          <ac:picMkLst>
            <pc:docMk/>
            <pc:sldMk cId="3533679064" sldId="646"/>
            <ac:picMk id="18" creationId="{7B3211EC-26DA-4353-B850-4620BFEEBD33}"/>
          </ac:picMkLst>
        </pc:picChg>
        <pc:picChg chg="add mod">
          <ac:chgData name="Danijela Uran" userId="f9b3cc8e-491c-47bd-b15a-78b852d58329" providerId="ADAL" clId="{B2B85C1D-B620-45C4-83FC-CEAF4A1BB32E}" dt="2024-02-29T13:00:57.719" v="36" actId="1076"/>
          <ac:picMkLst>
            <pc:docMk/>
            <pc:sldMk cId="3533679064" sldId="646"/>
            <ac:picMk id="20" creationId="{A9C709BB-8B9C-4C18-B34A-B4AFF92B7FB0}"/>
          </ac:picMkLst>
        </pc:picChg>
      </pc:sldChg>
      <pc:sldChg chg="delSp modSp del mod">
        <pc:chgData name="Danijela Uran" userId="f9b3cc8e-491c-47bd-b15a-78b852d58329" providerId="ADAL" clId="{B2B85C1D-B620-45C4-83FC-CEAF4A1BB32E}" dt="2024-02-29T13:09:36.692" v="207" actId="2696"/>
        <pc:sldMkLst>
          <pc:docMk/>
          <pc:sldMk cId="3810758119" sldId="649"/>
        </pc:sldMkLst>
        <pc:spChg chg="mod">
          <ac:chgData name="Danijela Uran" userId="f9b3cc8e-491c-47bd-b15a-78b852d58329" providerId="ADAL" clId="{B2B85C1D-B620-45C4-83FC-CEAF4A1BB32E}" dt="2024-02-29T13:06:53.820" v="175" actId="1076"/>
          <ac:spMkLst>
            <pc:docMk/>
            <pc:sldMk cId="3810758119" sldId="649"/>
            <ac:spMk id="25" creationId="{00000000-0000-0000-0000-000000000000}"/>
          </ac:spMkLst>
        </pc:spChg>
        <pc:spChg chg="del">
          <ac:chgData name="Danijela Uran" userId="f9b3cc8e-491c-47bd-b15a-78b852d58329" providerId="ADAL" clId="{B2B85C1D-B620-45C4-83FC-CEAF4A1BB32E}" dt="2024-02-29T13:04:49.165" v="47" actId="21"/>
          <ac:spMkLst>
            <pc:docMk/>
            <pc:sldMk cId="3810758119" sldId="649"/>
            <ac:spMk id="34" creationId="{5416DB46-0B89-4827-A4A2-99155BCE3B1F}"/>
          </ac:spMkLst>
        </pc:spChg>
        <pc:spChg chg="mod">
          <ac:chgData name="Danijela Uran" userId="f9b3cc8e-491c-47bd-b15a-78b852d58329" providerId="ADAL" clId="{B2B85C1D-B620-45C4-83FC-CEAF4A1BB32E}" dt="2024-02-29T13:06:42.106" v="172" actId="1076"/>
          <ac:spMkLst>
            <pc:docMk/>
            <pc:sldMk cId="3810758119" sldId="649"/>
            <ac:spMk id="41" creationId="{B634A27F-3466-4DD4-A4AC-B18451C3B666}"/>
          </ac:spMkLst>
        </pc:spChg>
        <pc:spChg chg="del">
          <ac:chgData name="Danijela Uran" userId="f9b3cc8e-491c-47bd-b15a-78b852d58329" providerId="ADAL" clId="{B2B85C1D-B620-45C4-83FC-CEAF4A1BB32E}" dt="2024-02-29T13:05:03.855" v="49" actId="21"/>
          <ac:spMkLst>
            <pc:docMk/>
            <pc:sldMk cId="3810758119" sldId="649"/>
            <ac:spMk id="43" creationId="{1F61B8B5-050D-49CC-BDBC-8A5A250D9B0D}"/>
          </ac:spMkLst>
        </pc:spChg>
        <pc:spChg chg="del">
          <ac:chgData name="Danijela Uran" userId="f9b3cc8e-491c-47bd-b15a-78b852d58329" providerId="ADAL" clId="{B2B85C1D-B620-45C4-83FC-CEAF4A1BB32E}" dt="2024-02-29T13:05:06.460" v="50" actId="21"/>
          <ac:spMkLst>
            <pc:docMk/>
            <pc:sldMk cId="3810758119" sldId="649"/>
            <ac:spMk id="44" creationId="{B8DAE879-CBF2-452D-B600-7D293B55066B}"/>
          </ac:spMkLst>
        </pc:spChg>
        <pc:spChg chg="del mod">
          <ac:chgData name="Danijela Uran" userId="f9b3cc8e-491c-47bd-b15a-78b852d58329" providerId="ADAL" clId="{B2B85C1D-B620-45C4-83FC-CEAF4A1BB32E}" dt="2024-02-29T13:05:09.942" v="51" actId="21"/>
          <ac:spMkLst>
            <pc:docMk/>
            <pc:sldMk cId="3810758119" sldId="649"/>
            <ac:spMk id="46" creationId="{7CC09258-A6D5-4E97-B161-060DCD9820E8}"/>
          </ac:spMkLst>
        </pc:spChg>
        <pc:picChg chg="mod">
          <ac:chgData name="Danijela Uran" userId="f9b3cc8e-491c-47bd-b15a-78b852d58329" providerId="ADAL" clId="{B2B85C1D-B620-45C4-83FC-CEAF4A1BB32E}" dt="2024-02-29T13:06:44.243" v="173" actId="1076"/>
          <ac:picMkLst>
            <pc:docMk/>
            <pc:sldMk cId="3810758119" sldId="649"/>
            <ac:picMk id="47" creationId="{8869744C-062B-4842-A9A1-8F84E9CA2C18}"/>
          </ac:picMkLst>
        </pc:picChg>
      </pc:sldChg>
      <pc:sldChg chg="del">
        <pc:chgData name="Danijela Uran" userId="f9b3cc8e-491c-47bd-b15a-78b852d58329" providerId="ADAL" clId="{B2B85C1D-B620-45C4-83FC-CEAF4A1BB32E}" dt="2024-02-29T13:09:43.244" v="209" actId="2696"/>
        <pc:sldMkLst>
          <pc:docMk/>
          <pc:sldMk cId="2221031344" sldId="707"/>
        </pc:sldMkLst>
      </pc:sldChg>
      <pc:sldChg chg="del">
        <pc:chgData name="Danijela Uran" userId="f9b3cc8e-491c-47bd-b15a-78b852d58329" providerId="ADAL" clId="{B2B85C1D-B620-45C4-83FC-CEAF4A1BB32E}" dt="2024-03-11T11:46:35.072" v="12780" actId="2696"/>
        <pc:sldMkLst>
          <pc:docMk/>
          <pc:sldMk cId="3011767872" sldId="710"/>
        </pc:sldMkLst>
      </pc:sldChg>
      <pc:sldChg chg="del">
        <pc:chgData name="Danijela Uran" userId="f9b3cc8e-491c-47bd-b15a-78b852d58329" providerId="ADAL" clId="{B2B85C1D-B620-45C4-83FC-CEAF4A1BB32E}" dt="2024-03-01T11:51:18.021" v="3636" actId="2696"/>
        <pc:sldMkLst>
          <pc:docMk/>
          <pc:sldMk cId="566425676" sldId="721"/>
        </pc:sldMkLst>
      </pc:sldChg>
      <pc:sldChg chg="del">
        <pc:chgData name="Danijela Uran" userId="f9b3cc8e-491c-47bd-b15a-78b852d58329" providerId="ADAL" clId="{B2B85C1D-B620-45C4-83FC-CEAF4A1BB32E}" dt="2024-02-29T13:09:40.288" v="208" actId="2696"/>
        <pc:sldMkLst>
          <pc:docMk/>
          <pc:sldMk cId="3994294831" sldId="723"/>
        </pc:sldMkLst>
      </pc:sldChg>
      <pc:sldChg chg="modSp del mod">
        <pc:chgData name="Danijela Uran" userId="f9b3cc8e-491c-47bd-b15a-78b852d58329" providerId="ADAL" clId="{B2B85C1D-B620-45C4-83FC-CEAF4A1BB32E}" dt="2024-03-06T08:14:43.695" v="8175" actId="2696"/>
        <pc:sldMkLst>
          <pc:docMk/>
          <pc:sldMk cId="1415021782" sldId="724"/>
        </pc:sldMkLst>
        <pc:spChg chg="mod">
          <ac:chgData name="Danijela Uran" userId="f9b3cc8e-491c-47bd-b15a-78b852d58329" providerId="ADAL" clId="{B2B85C1D-B620-45C4-83FC-CEAF4A1BB32E}" dt="2024-03-01T07:46:18.960" v="1343" actId="207"/>
          <ac:spMkLst>
            <pc:docMk/>
            <pc:sldMk cId="1415021782" sldId="724"/>
            <ac:spMk id="14" creationId="{1B453E67-D14B-4396-B14A-61AF9B40CEE6}"/>
          </ac:spMkLst>
        </pc:spChg>
      </pc:sldChg>
      <pc:sldChg chg="modSp del mod ord">
        <pc:chgData name="Danijela Uran" userId="f9b3cc8e-491c-47bd-b15a-78b852d58329" providerId="ADAL" clId="{B2B85C1D-B620-45C4-83FC-CEAF4A1BB32E}" dt="2024-03-06T08:53:06.986" v="8589" actId="2696"/>
        <pc:sldMkLst>
          <pc:docMk/>
          <pc:sldMk cId="4197192132" sldId="725"/>
        </pc:sldMkLst>
        <pc:spChg chg="mod">
          <ac:chgData name="Danijela Uran" userId="f9b3cc8e-491c-47bd-b15a-78b852d58329" providerId="ADAL" clId="{B2B85C1D-B620-45C4-83FC-CEAF4A1BB32E}" dt="2024-03-06T08:47:55.485" v="8554" actId="207"/>
          <ac:spMkLst>
            <pc:docMk/>
            <pc:sldMk cId="4197192132" sldId="725"/>
            <ac:spMk id="23" creationId="{69FB5994-A037-4089-93EC-D264DF2252A2}"/>
          </ac:spMkLst>
        </pc:spChg>
      </pc:sldChg>
      <pc:sldChg chg="delSp modSp del mod">
        <pc:chgData name="Danijela Uran" userId="f9b3cc8e-491c-47bd-b15a-78b852d58329" providerId="ADAL" clId="{B2B85C1D-B620-45C4-83FC-CEAF4A1BB32E}" dt="2024-03-06T07:02:55.959" v="7008" actId="2696"/>
        <pc:sldMkLst>
          <pc:docMk/>
          <pc:sldMk cId="3973204255" sldId="728"/>
        </pc:sldMkLst>
        <pc:spChg chg="mod">
          <ac:chgData name="Danijela Uran" userId="f9b3cc8e-491c-47bd-b15a-78b852d58329" providerId="ADAL" clId="{B2B85C1D-B620-45C4-83FC-CEAF4A1BB32E}" dt="2024-03-05T12:39:04.457" v="6162" actId="1076"/>
          <ac:spMkLst>
            <pc:docMk/>
            <pc:sldMk cId="3973204255" sldId="728"/>
            <ac:spMk id="115" creationId="{50C7DC02-6C10-4B72-91B1-9F9ED07953E7}"/>
          </ac:spMkLst>
        </pc:spChg>
        <pc:spChg chg="mod">
          <ac:chgData name="Danijela Uran" userId="f9b3cc8e-491c-47bd-b15a-78b852d58329" providerId="ADAL" clId="{B2B85C1D-B620-45C4-83FC-CEAF4A1BB32E}" dt="2024-03-05T12:39:04.457" v="6162" actId="1076"/>
          <ac:spMkLst>
            <pc:docMk/>
            <pc:sldMk cId="3973204255" sldId="728"/>
            <ac:spMk id="122" creationId="{BDA2FEE1-BD89-471D-94AF-6BE2436DE766}"/>
          </ac:spMkLst>
        </pc:spChg>
        <pc:spChg chg="mod">
          <ac:chgData name="Danijela Uran" userId="f9b3cc8e-491c-47bd-b15a-78b852d58329" providerId="ADAL" clId="{B2B85C1D-B620-45C4-83FC-CEAF4A1BB32E}" dt="2024-03-05T12:39:04.457" v="6162" actId="1076"/>
          <ac:spMkLst>
            <pc:docMk/>
            <pc:sldMk cId="3973204255" sldId="728"/>
            <ac:spMk id="123" creationId="{0B04325E-E05E-46C2-9742-DA0BC2338ECA}"/>
          </ac:spMkLst>
        </pc:spChg>
        <pc:spChg chg="mod">
          <ac:chgData name="Danijela Uran" userId="f9b3cc8e-491c-47bd-b15a-78b852d58329" providerId="ADAL" clId="{B2B85C1D-B620-45C4-83FC-CEAF4A1BB32E}" dt="2024-03-05T12:39:04.457" v="6162" actId="1076"/>
          <ac:spMkLst>
            <pc:docMk/>
            <pc:sldMk cId="3973204255" sldId="728"/>
            <ac:spMk id="124" creationId="{E588620A-4090-4217-9003-619483D7840B}"/>
          </ac:spMkLst>
        </pc:spChg>
        <pc:spChg chg="mod">
          <ac:chgData name="Danijela Uran" userId="f9b3cc8e-491c-47bd-b15a-78b852d58329" providerId="ADAL" clId="{B2B85C1D-B620-45C4-83FC-CEAF4A1BB32E}" dt="2024-03-05T12:39:04.457" v="6162" actId="1076"/>
          <ac:spMkLst>
            <pc:docMk/>
            <pc:sldMk cId="3973204255" sldId="728"/>
            <ac:spMk id="125" creationId="{26FF1018-23CF-4F4F-827D-7EC0D4A67A64}"/>
          </ac:spMkLst>
        </pc:spChg>
        <pc:spChg chg="mod">
          <ac:chgData name="Danijela Uran" userId="f9b3cc8e-491c-47bd-b15a-78b852d58329" providerId="ADAL" clId="{B2B85C1D-B620-45C4-83FC-CEAF4A1BB32E}" dt="2024-03-05T12:39:04.457" v="6162" actId="1076"/>
          <ac:spMkLst>
            <pc:docMk/>
            <pc:sldMk cId="3973204255" sldId="728"/>
            <ac:spMk id="126" creationId="{B716B751-D13C-4EFF-A0DF-505B3906B53A}"/>
          </ac:spMkLst>
        </pc:spChg>
        <pc:spChg chg="mod">
          <ac:chgData name="Danijela Uran" userId="f9b3cc8e-491c-47bd-b15a-78b852d58329" providerId="ADAL" clId="{B2B85C1D-B620-45C4-83FC-CEAF4A1BB32E}" dt="2024-03-05T12:39:04.457" v="6162" actId="1076"/>
          <ac:spMkLst>
            <pc:docMk/>
            <pc:sldMk cId="3973204255" sldId="728"/>
            <ac:spMk id="127" creationId="{D7151B3F-FC1F-42C5-B688-CF1B2B797AB7}"/>
          </ac:spMkLst>
        </pc:spChg>
        <pc:spChg chg="mod">
          <ac:chgData name="Danijela Uran" userId="f9b3cc8e-491c-47bd-b15a-78b852d58329" providerId="ADAL" clId="{B2B85C1D-B620-45C4-83FC-CEAF4A1BB32E}" dt="2024-03-05T12:39:04.457" v="6162" actId="1076"/>
          <ac:spMkLst>
            <pc:docMk/>
            <pc:sldMk cId="3973204255" sldId="728"/>
            <ac:spMk id="128" creationId="{F4C077B0-C7EF-460B-9CA3-7EFD7FB269F0}"/>
          </ac:spMkLst>
        </pc:spChg>
        <pc:spChg chg="mod">
          <ac:chgData name="Danijela Uran" userId="f9b3cc8e-491c-47bd-b15a-78b852d58329" providerId="ADAL" clId="{B2B85C1D-B620-45C4-83FC-CEAF4A1BB32E}" dt="2024-03-05T12:39:04.457" v="6162" actId="1076"/>
          <ac:spMkLst>
            <pc:docMk/>
            <pc:sldMk cId="3973204255" sldId="728"/>
            <ac:spMk id="136" creationId="{83ABF46D-978A-4267-99A1-294F94C434B9}"/>
          </ac:spMkLst>
        </pc:spChg>
        <pc:spChg chg="mod">
          <ac:chgData name="Danijela Uran" userId="f9b3cc8e-491c-47bd-b15a-78b852d58329" providerId="ADAL" clId="{B2B85C1D-B620-45C4-83FC-CEAF4A1BB32E}" dt="2024-03-05T12:39:04.457" v="6162" actId="1076"/>
          <ac:spMkLst>
            <pc:docMk/>
            <pc:sldMk cId="3973204255" sldId="728"/>
            <ac:spMk id="137" creationId="{53D2B3E1-0DE6-4CFF-A0F2-41AC7938BA4F}"/>
          </ac:spMkLst>
        </pc:spChg>
        <pc:spChg chg="mod">
          <ac:chgData name="Danijela Uran" userId="f9b3cc8e-491c-47bd-b15a-78b852d58329" providerId="ADAL" clId="{B2B85C1D-B620-45C4-83FC-CEAF4A1BB32E}" dt="2024-03-05T12:39:04.457" v="6162" actId="1076"/>
          <ac:spMkLst>
            <pc:docMk/>
            <pc:sldMk cId="3973204255" sldId="728"/>
            <ac:spMk id="138" creationId="{D8346D1F-13A5-4062-860F-A72F528F1FBD}"/>
          </ac:spMkLst>
        </pc:spChg>
        <pc:spChg chg="mod">
          <ac:chgData name="Danijela Uran" userId="f9b3cc8e-491c-47bd-b15a-78b852d58329" providerId="ADAL" clId="{B2B85C1D-B620-45C4-83FC-CEAF4A1BB32E}" dt="2024-03-05T12:39:04.457" v="6162" actId="1076"/>
          <ac:spMkLst>
            <pc:docMk/>
            <pc:sldMk cId="3973204255" sldId="728"/>
            <ac:spMk id="139" creationId="{F384FFC7-842F-41CC-AC5C-82B2CBA66D0A}"/>
          </ac:spMkLst>
        </pc:spChg>
        <pc:spChg chg="mod">
          <ac:chgData name="Danijela Uran" userId="f9b3cc8e-491c-47bd-b15a-78b852d58329" providerId="ADAL" clId="{B2B85C1D-B620-45C4-83FC-CEAF4A1BB32E}" dt="2024-03-05T12:39:04.457" v="6162" actId="1076"/>
          <ac:spMkLst>
            <pc:docMk/>
            <pc:sldMk cId="3973204255" sldId="728"/>
            <ac:spMk id="140" creationId="{62E573EE-5B99-46A0-AD4A-6AEDB1D7AEB6}"/>
          </ac:spMkLst>
        </pc:spChg>
        <pc:spChg chg="mod">
          <ac:chgData name="Danijela Uran" userId="f9b3cc8e-491c-47bd-b15a-78b852d58329" providerId="ADAL" clId="{B2B85C1D-B620-45C4-83FC-CEAF4A1BB32E}" dt="2024-03-05T12:39:04.457" v="6162" actId="1076"/>
          <ac:spMkLst>
            <pc:docMk/>
            <pc:sldMk cId="3973204255" sldId="728"/>
            <ac:spMk id="141" creationId="{6C336038-0271-4721-B4DE-C0674C667470}"/>
          </ac:spMkLst>
        </pc:spChg>
        <pc:spChg chg="mod">
          <ac:chgData name="Danijela Uran" userId="f9b3cc8e-491c-47bd-b15a-78b852d58329" providerId="ADAL" clId="{B2B85C1D-B620-45C4-83FC-CEAF4A1BB32E}" dt="2024-03-05T12:39:04.457" v="6162" actId="1076"/>
          <ac:spMkLst>
            <pc:docMk/>
            <pc:sldMk cId="3973204255" sldId="728"/>
            <ac:spMk id="142" creationId="{F4C0B3DD-DF9D-4F28-BB99-E1528899BE4E}"/>
          </ac:spMkLst>
        </pc:spChg>
        <pc:spChg chg="mod">
          <ac:chgData name="Danijela Uran" userId="f9b3cc8e-491c-47bd-b15a-78b852d58329" providerId="ADAL" clId="{B2B85C1D-B620-45C4-83FC-CEAF4A1BB32E}" dt="2024-03-05T12:39:04.457" v="6162" actId="1076"/>
          <ac:spMkLst>
            <pc:docMk/>
            <pc:sldMk cId="3973204255" sldId="728"/>
            <ac:spMk id="143" creationId="{ACEA83DC-323E-49EE-AAD1-822EE72B16E1}"/>
          </ac:spMkLst>
        </pc:spChg>
        <pc:spChg chg="mod">
          <ac:chgData name="Danijela Uran" userId="f9b3cc8e-491c-47bd-b15a-78b852d58329" providerId="ADAL" clId="{B2B85C1D-B620-45C4-83FC-CEAF4A1BB32E}" dt="2024-03-05T12:39:04.457" v="6162" actId="1076"/>
          <ac:spMkLst>
            <pc:docMk/>
            <pc:sldMk cId="3973204255" sldId="728"/>
            <ac:spMk id="144" creationId="{2468C8DE-D820-49F2-B9CA-4D7AEC305D57}"/>
          </ac:spMkLst>
        </pc:spChg>
        <pc:spChg chg="mod">
          <ac:chgData name="Danijela Uran" userId="f9b3cc8e-491c-47bd-b15a-78b852d58329" providerId="ADAL" clId="{B2B85C1D-B620-45C4-83FC-CEAF4A1BB32E}" dt="2024-03-05T12:39:04.457" v="6162" actId="1076"/>
          <ac:spMkLst>
            <pc:docMk/>
            <pc:sldMk cId="3973204255" sldId="728"/>
            <ac:spMk id="145" creationId="{896ED979-C114-4CF6-82D8-569CFF06AE2D}"/>
          </ac:spMkLst>
        </pc:spChg>
        <pc:spChg chg="mod">
          <ac:chgData name="Danijela Uran" userId="f9b3cc8e-491c-47bd-b15a-78b852d58329" providerId="ADAL" clId="{B2B85C1D-B620-45C4-83FC-CEAF4A1BB32E}" dt="2024-03-05T12:39:04.457" v="6162" actId="1076"/>
          <ac:spMkLst>
            <pc:docMk/>
            <pc:sldMk cId="3973204255" sldId="728"/>
            <ac:spMk id="146" creationId="{83B9E08B-3BE7-4A5D-B436-B5DA4160E396}"/>
          </ac:spMkLst>
        </pc:spChg>
        <pc:spChg chg="mod">
          <ac:chgData name="Danijela Uran" userId="f9b3cc8e-491c-47bd-b15a-78b852d58329" providerId="ADAL" clId="{B2B85C1D-B620-45C4-83FC-CEAF4A1BB32E}" dt="2024-03-05T12:39:04.457" v="6162" actId="1076"/>
          <ac:spMkLst>
            <pc:docMk/>
            <pc:sldMk cId="3973204255" sldId="728"/>
            <ac:spMk id="147" creationId="{CC8D2129-EBCA-4D28-BFB4-A2548FAA4959}"/>
          </ac:spMkLst>
        </pc:spChg>
        <pc:spChg chg="mod">
          <ac:chgData name="Danijela Uran" userId="f9b3cc8e-491c-47bd-b15a-78b852d58329" providerId="ADAL" clId="{B2B85C1D-B620-45C4-83FC-CEAF4A1BB32E}" dt="2024-03-05T12:39:04.457" v="6162" actId="1076"/>
          <ac:spMkLst>
            <pc:docMk/>
            <pc:sldMk cId="3973204255" sldId="728"/>
            <ac:spMk id="148" creationId="{5E0D0255-8986-4C81-8579-FD7FE017C864}"/>
          </ac:spMkLst>
        </pc:spChg>
        <pc:spChg chg="mod">
          <ac:chgData name="Danijela Uran" userId="f9b3cc8e-491c-47bd-b15a-78b852d58329" providerId="ADAL" clId="{B2B85C1D-B620-45C4-83FC-CEAF4A1BB32E}" dt="2024-03-05T12:39:04.457" v="6162" actId="1076"/>
          <ac:spMkLst>
            <pc:docMk/>
            <pc:sldMk cId="3973204255" sldId="728"/>
            <ac:spMk id="149" creationId="{D3F4B3A0-80C5-4356-84E6-759531C0570C}"/>
          </ac:spMkLst>
        </pc:spChg>
        <pc:spChg chg="mod">
          <ac:chgData name="Danijela Uran" userId="f9b3cc8e-491c-47bd-b15a-78b852d58329" providerId="ADAL" clId="{B2B85C1D-B620-45C4-83FC-CEAF4A1BB32E}" dt="2024-03-05T12:39:04.457" v="6162" actId="1076"/>
          <ac:spMkLst>
            <pc:docMk/>
            <pc:sldMk cId="3973204255" sldId="728"/>
            <ac:spMk id="150" creationId="{44448D97-3B2B-4256-8232-A70622D7060A}"/>
          </ac:spMkLst>
        </pc:spChg>
        <pc:spChg chg="mod">
          <ac:chgData name="Danijela Uran" userId="f9b3cc8e-491c-47bd-b15a-78b852d58329" providerId="ADAL" clId="{B2B85C1D-B620-45C4-83FC-CEAF4A1BB32E}" dt="2024-03-05T12:39:04.457" v="6162" actId="1076"/>
          <ac:spMkLst>
            <pc:docMk/>
            <pc:sldMk cId="3973204255" sldId="728"/>
            <ac:spMk id="151" creationId="{8DBA0274-A527-4B1F-AFCE-7368E0D34536}"/>
          </ac:spMkLst>
        </pc:spChg>
        <pc:spChg chg="mod">
          <ac:chgData name="Danijela Uran" userId="f9b3cc8e-491c-47bd-b15a-78b852d58329" providerId="ADAL" clId="{B2B85C1D-B620-45C4-83FC-CEAF4A1BB32E}" dt="2024-03-05T12:39:04.457" v="6162" actId="1076"/>
          <ac:spMkLst>
            <pc:docMk/>
            <pc:sldMk cId="3973204255" sldId="728"/>
            <ac:spMk id="152" creationId="{115910F3-DB28-43CD-B1F6-74FA7BDEDCD6}"/>
          </ac:spMkLst>
        </pc:spChg>
        <pc:spChg chg="mod">
          <ac:chgData name="Danijela Uran" userId="f9b3cc8e-491c-47bd-b15a-78b852d58329" providerId="ADAL" clId="{B2B85C1D-B620-45C4-83FC-CEAF4A1BB32E}" dt="2024-03-05T12:39:04.457" v="6162" actId="1076"/>
          <ac:spMkLst>
            <pc:docMk/>
            <pc:sldMk cId="3973204255" sldId="728"/>
            <ac:spMk id="153" creationId="{F1589C5A-22CB-4F58-A89D-20AF7199A982}"/>
          </ac:spMkLst>
        </pc:spChg>
        <pc:spChg chg="mod">
          <ac:chgData name="Danijela Uran" userId="f9b3cc8e-491c-47bd-b15a-78b852d58329" providerId="ADAL" clId="{B2B85C1D-B620-45C4-83FC-CEAF4A1BB32E}" dt="2024-03-05T12:39:04.457" v="6162" actId="1076"/>
          <ac:spMkLst>
            <pc:docMk/>
            <pc:sldMk cId="3973204255" sldId="728"/>
            <ac:spMk id="154" creationId="{91B874CE-DF89-4A2B-8E10-F056FC0F2A6A}"/>
          </ac:spMkLst>
        </pc:spChg>
        <pc:spChg chg="mod">
          <ac:chgData name="Danijela Uran" userId="f9b3cc8e-491c-47bd-b15a-78b852d58329" providerId="ADAL" clId="{B2B85C1D-B620-45C4-83FC-CEAF4A1BB32E}" dt="2024-03-05T12:39:04.457" v="6162" actId="1076"/>
          <ac:spMkLst>
            <pc:docMk/>
            <pc:sldMk cId="3973204255" sldId="728"/>
            <ac:spMk id="155" creationId="{15A3D167-D433-4957-9971-2D6CF9650724}"/>
          </ac:spMkLst>
        </pc:spChg>
        <pc:spChg chg="mod">
          <ac:chgData name="Danijela Uran" userId="f9b3cc8e-491c-47bd-b15a-78b852d58329" providerId="ADAL" clId="{B2B85C1D-B620-45C4-83FC-CEAF4A1BB32E}" dt="2024-03-05T12:39:04.457" v="6162" actId="1076"/>
          <ac:spMkLst>
            <pc:docMk/>
            <pc:sldMk cId="3973204255" sldId="728"/>
            <ac:spMk id="156" creationId="{34E50E35-D1B0-4CE2-B8EB-A8219E9A73A4}"/>
          </ac:spMkLst>
        </pc:spChg>
        <pc:spChg chg="mod">
          <ac:chgData name="Danijela Uran" userId="f9b3cc8e-491c-47bd-b15a-78b852d58329" providerId="ADAL" clId="{B2B85C1D-B620-45C4-83FC-CEAF4A1BB32E}" dt="2024-03-05T12:39:04.457" v="6162" actId="1076"/>
          <ac:spMkLst>
            <pc:docMk/>
            <pc:sldMk cId="3973204255" sldId="728"/>
            <ac:spMk id="157" creationId="{D32224C6-A4DF-4715-8981-0EDC9B754A50}"/>
          </ac:spMkLst>
        </pc:spChg>
        <pc:spChg chg="mod">
          <ac:chgData name="Danijela Uran" userId="f9b3cc8e-491c-47bd-b15a-78b852d58329" providerId="ADAL" clId="{B2B85C1D-B620-45C4-83FC-CEAF4A1BB32E}" dt="2024-03-05T12:39:04.457" v="6162" actId="1076"/>
          <ac:spMkLst>
            <pc:docMk/>
            <pc:sldMk cId="3973204255" sldId="728"/>
            <ac:spMk id="158" creationId="{0F273C95-A918-4A41-BB24-2BB42D9EB1BF}"/>
          </ac:spMkLst>
        </pc:spChg>
        <pc:spChg chg="mod">
          <ac:chgData name="Danijela Uran" userId="f9b3cc8e-491c-47bd-b15a-78b852d58329" providerId="ADAL" clId="{B2B85C1D-B620-45C4-83FC-CEAF4A1BB32E}" dt="2024-03-05T12:39:04.457" v="6162" actId="1076"/>
          <ac:spMkLst>
            <pc:docMk/>
            <pc:sldMk cId="3973204255" sldId="728"/>
            <ac:spMk id="159" creationId="{73D08599-6CEE-44C8-A6AD-662819212101}"/>
          </ac:spMkLst>
        </pc:spChg>
        <pc:spChg chg="mod">
          <ac:chgData name="Danijela Uran" userId="f9b3cc8e-491c-47bd-b15a-78b852d58329" providerId="ADAL" clId="{B2B85C1D-B620-45C4-83FC-CEAF4A1BB32E}" dt="2024-03-05T12:39:04.457" v="6162" actId="1076"/>
          <ac:spMkLst>
            <pc:docMk/>
            <pc:sldMk cId="3973204255" sldId="728"/>
            <ac:spMk id="160" creationId="{49009AD9-4EB3-4EE9-A696-2DBB17547ABB}"/>
          </ac:spMkLst>
        </pc:spChg>
        <pc:spChg chg="mod">
          <ac:chgData name="Danijela Uran" userId="f9b3cc8e-491c-47bd-b15a-78b852d58329" providerId="ADAL" clId="{B2B85C1D-B620-45C4-83FC-CEAF4A1BB32E}" dt="2024-03-05T12:39:04.457" v="6162" actId="1076"/>
          <ac:spMkLst>
            <pc:docMk/>
            <pc:sldMk cId="3973204255" sldId="728"/>
            <ac:spMk id="161" creationId="{B0FF32AC-F209-43E9-B2B1-D2B5AE35236A}"/>
          </ac:spMkLst>
        </pc:spChg>
        <pc:spChg chg="mod">
          <ac:chgData name="Danijela Uran" userId="f9b3cc8e-491c-47bd-b15a-78b852d58329" providerId="ADAL" clId="{B2B85C1D-B620-45C4-83FC-CEAF4A1BB32E}" dt="2024-03-05T12:46:36.702" v="6205" actId="207"/>
          <ac:spMkLst>
            <pc:docMk/>
            <pc:sldMk cId="3973204255" sldId="728"/>
            <ac:spMk id="200" creationId="{A0323737-2FB3-49A3-9843-0500CE368E40}"/>
          </ac:spMkLst>
        </pc:spChg>
        <pc:spChg chg="mod">
          <ac:chgData name="Danijela Uran" userId="f9b3cc8e-491c-47bd-b15a-78b852d58329" providerId="ADAL" clId="{B2B85C1D-B620-45C4-83FC-CEAF4A1BB32E}" dt="2024-03-05T12:44:50.489" v="6198" actId="1076"/>
          <ac:spMkLst>
            <pc:docMk/>
            <pc:sldMk cId="3973204255" sldId="728"/>
            <ac:spMk id="208" creationId="{09C943B7-B431-40B6-BA36-F871DD1FEA0A}"/>
          </ac:spMkLst>
        </pc:spChg>
        <pc:spChg chg="mod">
          <ac:chgData name="Danijela Uran" userId="f9b3cc8e-491c-47bd-b15a-78b852d58329" providerId="ADAL" clId="{B2B85C1D-B620-45C4-83FC-CEAF4A1BB32E}" dt="2024-03-05T12:44:54.370" v="6199" actId="1076"/>
          <ac:spMkLst>
            <pc:docMk/>
            <pc:sldMk cId="3973204255" sldId="728"/>
            <ac:spMk id="209" creationId="{EE00B72E-FB47-4FED-A858-B19693275B4A}"/>
          </ac:spMkLst>
        </pc:spChg>
        <pc:spChg chg="mod">
          <ac:chgData name="Danijela Uran" userId="f9b3cc8e-491c-47bd-b15a-78b852d58329" providerId="ADAL" clId="{B2B85C1D-B620-45C4-83FC-CEAF4A1BB32E}" dt="2024-03-05T12:42:08.110" v="6185" actId="208"/>
          <ac:spMkLst>
            <pc:docMk/>
            <pc:sldMk cId="3973204255" sldId="728"/>
            <ac:spMk id="210" creationId="{36785B02-04C0-4743-804E-2353AC18EADF}"/>
          </ac:spMkLst>
        </pc:spChg>
        <pc:spChg chg="mod">
          <ac:chgData name="Danijela Uran" userId="f9b3cc8e-491c-47bd-b15a-78b852d58329" providerId="ADAL" clId="{B2B85C1D-B620-45C4-83FC-CEAF4A1BB32E}" dt="2024-03-05T12:44:42.092" v="6196" actId="1076"/>
          <ac:spMkLst>
            <pc:docMk/>
            <pc:sldMk cId="3973204255" sldId="728"/>
            <ac:spMk id="211" creationId="{0D8EC628-F842-4323-A095-10B7D3FAD31D}"/>
          </ac:spMkLst>
        </pc:spChg>
        <pc:spChg chg="mod">
          <ac:chgData name="Danijela Uran" userId="f9b3cc8e-491c-47bd-b15a-78b852d58329" providerId="ADAL" clId="{B2B85C1D-B620-45C4-83FC-CEAF4A1BB32E}" dt="2024-03-05T12:44:47.699" v="6197" actId="1076"/>
          <ac:spMkLst>
            <pc:docMk/>
            <pc:sldMk cId="3973204255" sldId="728"/>
            <ac:spMk id="213" creationId="{A0DF5C61-EFE0-4654-80A4-6E235F4E9050}"/>
          </ac:spMkLst>
        </pc:spChg>
        <pc:grpChg chg="del mod">
          <ac:chgData name="Danijela Uran" userId="f9b3cc8e-491c-47bd-b15a-78b852d58329" providerId="ADAL" clId="{B2B85C1D-B620-45C4-83FC-CEAF4A1BB32E}" dt="2024-03-05T12:43:24.618" v="6186" actId="478"/>
          <ac:grpSpMkLst>
            <pc:docMk/>
            <pc:sldMk cId="3973204255" sldId="728"/>
            <ac:grpSpMk id="114" creationId="{28AF3234-9297-4C98-A961-745E1027A057}"/>
          </ac:grpSpMkLst>
        </pc:grpChg>
        <pc:grpChg chg="mod">
          <ac:chgData name="Danijela Uran" userId="f9b3cc8e-491c-47bd-b15a-78b852d58329" providerId="ADAL" clId="{B2B85C1D-B620-45C4-83FC-CEAF4A1BB32E}" dt="2024-03-05T12:39:04.457" v="6162" actId="1076"/>
          <ac:grpSpMkLst>
            <pc:docMk/>
            <pc:sldMk cId="3973204255" sldId="728"/>
            <ac:grpSpMk id="129" creationId="{D85B2D60-6F3D-4877-8986-96F619FA94B4}"/>
          </ac:grpSpMkLst>
        </pc:grpChg>
        <pc:grpChg chg="mod">
          <ac:chgData name="Danijela Uran" userId="f9b3cc8e-491c-47bd-b15a-78b852d58329" providerId="ADAL" clId="{B2B85C1D-B620-45C4-83FC-CEAF4A1BB32E}" dt="2024-03-05T12:39:04.457" v="6162" actId="1076"/>
          <ac:grpSpMkLst>
            <pc:docMk/>
            <pc:sldMk cId="3973204255" sldId="728"/>
            <ac:grpSpMk id="130" creationId="{6AE67FB6-C600-4867-8D9B-AD63C1DC843F}"/>
          </ac:grpSpMkLst>
        </pc:grpChg>
        <pc:grpChg chg="mod">
          <ac:chgData name="Danijela Uran" userId="f9b3cc8e-491c-47bd-b15a-78b852d58329" providerId="ADAL" clId="{B2B85C1D-B620-45C4-83FC-CEAF4A1BB32E}" dt="2024-03-05T12:39:04.457" v="6162" actId="1076"/>
          <ac:grpSpMkLst>
            <pc:docMk/>
            <pc:sldMk cId="3973204255" sldId="728"/>
            <ac:grpSpMk id="131" creationId="{AB64DBA6-9774-4637-ADF3-A01B4DD4164F}"/>
          </ac:grpSpMkLst>
        </pc:grpChg>
        <pc:grpChg chg="mod">
          <ac:chgData name="Danijela Uran" userId="f9b3cc8e-491c-47bd-b15a-78b852d58329" providerId="ADAL" clId="{B2B85C1D-B620-45C4-83FC-CEAF4A1BB32E}" dt="2024-03-05T12:39:04.457" v="6162" actId="1076"/>
          <ac:grpSpMkLst>
            <pc:docMk/>
            <pc:sldMk cId="3973204255" sldId="728"/>
            <ac:grpSpMk id="132" creationId="{C5855F96-0973-4200-8771-371B1DAB1D85}"/>
          </ac:grpSpMkLst>
        </pc:grpChg>
        <pc:grpChg chg="mod">
          <ac:chgData name="Danijela Uran" userId="f9b3cc8e-491c-47bd-b15a-78b852d58329" providerId="ADAL" clId="{B2B85C1D-B620-45C4-83FC-CEAF4A1BB32E}" dt="2024-03-05T12:39:04.457" v="6162" actId="1076"/>
          <ac:grpSpMkLst>
            <pc:docMk/>
            <pc:sldMk cId="3973204255" sldId="728"/>
            <ac:grpSpMk id="133" creationId="{CD06C58F-F4D8-40B1-88D8-D04B1B3FBF57}"/>
          </ac:grpSpMkLst>
        </pc:grpChg>
        <pc:grpChg chg="mod">
          <ac:chgData name="Danijela Uran" userId="f9b3cc8e-491c-47bd-b15a-78b852d58329" providerId="ADAL" clId="{B2B85C1D-B620-45C4-83FC-CEAF4A1BB32E}" dt="2024-03-05T12:39:04.457" v="6162" actId="1076"/>
          <ac:grpSpMkLst>
            <pc:docMk/>
            <pc:sldMk cId="3973204255" sldId="728"/>
            <ac:grpSpMk id="134" creationId="{C736E201-E186-40A1-BA11-C374E31F5FE5}"/>
          </ac:grpSpMkLst>
        </pc:grpChg>
        <pc:grpChg chg="mod">
          <ac:chgData name="Danijela Uran" userId="f9b3cc8e-491c-47bd-b15a-78b852d58329" providerId="ADAL" clId="{B2B85C1D-B620-45C4-83FC-CEAF4A1BB32E}" dt="2024-03-05T12:39:04.457" v="6162" actId="1076"/>
          <ac:grpSpMkLst>
            <pc:docMk/>
            <pc:sldMk cId="3973204255" sldId="728"/>
            <ac:grpSpMk id="135" creationId="{5F83D5CC-094C-4588-8A6E-B9AB8F42B0C3}"/>
          </ac:grpSpMkLst>
        </pc:grpChg>
        <pc:grpChg chg="del">
          <ac:chgData name="Danijela Uran" userId="f9b3cc8e-491c-47bd-b15a-78b852d58329" providerId="ADAL" clId="{B2B85C1D-B620-45C4-83FC-CEAF4A1BB32E}" dt="2024-03-05T12:45:42.737" v="6200" actId="478"/>
          <ac:grpSpMkLst>
            <pc:docMk/>
            <pc:sldMk cId="3973204255" sldId="728"/>
            <ac:grpSpMk id="169" creationId="{E9849E5F-C8D5-4F37-9E2C-9E95382A68E0}"/>
          </ac:grpSpMkLst>
        </pc:grpChg>
        <pc:cxnChg chg="mod">
          <ac:chgData name="Danijela Uran" userId="f9b3cc8e-491c-47bd-b15a-78b852d58329" providerId="ADAL" clId="{B2B85C1D-B620-45C4-83FC-CEAF4A1BB32E}" dt="2024-03-05T12:39:04.457" v="6162" actId="1076"/>
          <ac:cxnSpMkLst>
            <pc:docMk/>
            <pc:sldMk cId="3973204255" sldId="728"/>
            <ac:cxnSpMk id="116" creationId="{07B915F3-6475-47F0-9462-359AE468C4BF}"/>
          </ac:cxnSpMkLst>
        </pc:cxnChg>
        <pc:cxnChg chg="mod">
          <ac:chgData name="Danijela Uran" userId="f9b3cc8e-491c-47bd-b15a-78b852d58329" providerId="ADAL" clId="{B2B85C1D-B620-45C4-83FC-CEAF4A1BB32E}" dt="2024-03-05T12:39:04.457" v="6162" actId="1076"/>
          <ac:cxnSpMkLst>
            <pc:docMk/>
            <pc:sldMk cId="3973204255" sldId="728"/>
            <ac:cxnSpMk id="117" creationId="{8404C75B-7A0F-41B6-A83E-93E70FAE910C}"/>
          </ac:cxnSpMkLst>
        </pc:cxnChg>
        <pc:cxnChg chg="mod">
          <ac:chgData name="Danijela Uran" userId="f9b3cc8e-491c-47bd-b15a-78b852d58329" providerId="ADAL" clId="{B2B85C1D-B620-45C4-83FC-CEAF4A1BB32E}" dt="2024-03-05T12:39:04.457" v="6162" actId="1076"/>
          <ac:cxnSpMkLst>
            <pc:docMk/>
            <pc:sldMk cId="3973204255" sldId="728"/>
            <ac:cxnSpMk id="118" creationId="{19CA85BC-3E47-40C5-A861-56B36D279EF7}"/>
          </ac:cxnSpMkLst>
        </pc:cxnChg>
        <pc:cxnChg chg="mod">
          <ac:chgData name="Danijela Uran" userId="f9b3cc8e-491c-47bd-b15a-78b852d58329" providerId="ADAL" clId="{B2B85C1D-B620-45C4-83FC-CEAF4A1BB32E}" dt="2024-03-05T12:39:04.457" v="6162" actId="1076"/>
          <ac:cxnSpMkLst>
            <pc:docMk/>
            <pc:sldMk cId="3973204255" sldId="728"/>
            <ac:cxnSpMk id="119" creationId="{9A5C02DE-ADE9-4881-9B63-B8E62C6E5AAB}"/>
          </ac:cxnSpMkLst>
        </pc:cxnChg>
        <pc:cxnChg chg="mod">
          <ac:chgData name="Danijela Uran" userId="f9b3cc8e-491c-47bd-b15a-78b852d58329" providerId="ADAL" clId="{B2B85C1D-B620-45C4-83FC-CEAF4A1BB32E}" dt="2024-03-05T12:39:04.457" v="6162" actId="1076"/>
          <ac:cxnSpMkLst>
            <pc:docMk/>
            <pc:sldMk cId="3973204255" sldId="728"/>
            <ac:cxnSpMk id="120" creationId="{12E23B21-C0E6-4F4D-B769-33F9B9C219C3}"/>
          </ac:cxnSpMkLst>
        </pc:cxnChg>
        <pc:cxnChg chg="mod">
          <ac:chgData name="Danijela Uran" userId="f9b3cc8e-491c-47bd-b15a-78b852d58329" providerId="ADAL" clId="{B2B85C1D-B620-45C4-83FC-CEAF4A1BB32E}" dt="2024-03-05T12:39:04.457" v="6162" actId="1076"/>
          <ac:cxnSpMkLst>
            <pc:docMk/>
            <pc:sldMk cId="3973204255" sldId="728"/>
            <ac:cxnSpMk id="121" creationId="{0BDDA37B-E630-43E3-A3FE-27DEB3D70C47}"/>
          </ac:cxnSpMkLst>
        </pc:cxnChg>
      </pc:sldChg>
      <pc:sldChg chg="delSp modSp del mod">
        <pc:chgData name="Danijela Uran" userId="f9b3cc8e-491c-47bd-b15a-78b852d58329" providerId="ADAL" clId="{B2B85C1D-B620-45C4-83FC-CEAF4A1BB32E}" dt="2024-03-06T08:05:29.909" v="7657" actId="2696"/>
        <pc:sldMkLst>
          <pc:docMk/>
          <pc:sldMk cId="2572834332" sldId="729"/>
        </pc:sldMkLst>
        <pc:spChg chg="mod">
          <ac:chgData name="Danijela Uran" userId="f9b3cc8e-491c-47bd-b15a-78b852d58329" providerId="ADAL" clId="{B2B85C1D-B620-45C4-83FC-CEAF4A1BB32E}" dt="2024-03-06T07:53:53.668" v="7502" actId="14100"/>
          <ac:spMkLst>
            <pc:docMk/>
            <pc:sldMk cId="2572834332" sldId="729"/>
            <ac:spMk id="45" creationId="{637BFDAF-F913-411A-94A5-653BD2280F95}"/>
          </ac:spMkLst>
        </pc:spChg>
        <pc:grpChg chg="del">
          <ac:chgData name="Danijela Uran" userId="f9b3cc8e-491c-47bd-b15a-78b852d58329" providerId="ADAL" clId="{B2B85C1D-B620-45C4-83FC-CEAF4A1BB32E}" dt="2024-03-05T12:45:52.049" v="6203" actId="478"/>
          <ac:grpSpMkLst>
            <pc:docMk/>
            <pc:sldMk cId="2572834332" sldId="729"/>
            <ac:grpSpMk id="282" creationId="{C4B2A0F5-C3AA-4A11-8824-614AC35C6AC0}"/>
          </ac:grpSpMkLst>
        </pc:grpChg>
        <pc:grpChg chg="del">
          <ac:chgData name="Danijela Uran" userId="f9b3cc8e-491c-47bd-b15a-78b852d58329" providerId="ADAL" clId="{B2B85C1D-B620-45C4-83FC-CEAF4A1BB32E}" dt="2024-03-05T12:43:39.150" v="6189" actId="478"/>
          <ac:grpSpMkLst>
            <pc:docMk/>
            <pc:sldMk cId="2572834332" sldId="729"/>
            <ac:grpSpMk id="287" creationId="{362B6676-EC88-46A0-A5A4-27C5C0C815A0}"/>
          </ac:grpSpMkLst>
        </pc:grpChg>
      </pc:sldChg>
      <pc:sldChg chg="delSp modSp del mod">
        <pc:chgData name="Danijela Uran" userId="f9b3cc8e-491c-47bd-b15a-78b852d58329" providerId="ADAL" clId="{B2B85C1D-B620-45C4-83FC-CEAF4A1BB32E}" dt="2024-03-06T07:53:42.697" v="7500" actId="2696"/>
        <pc:sldMkLst>
          <pc:docMk/>
          <pc:sldMk cId="193986793" sldId="730"/>
        </pc:sldMkLst>
        <pc:spChg chg="mod">
          <ac:chgData name="Danijela Uran" userId="f9b3cc8e-491c-47bd-b15a-78b852d58329" providerId="ADAL" clId="{B2B85C1D-B620-45C4-83FC-CEAF4A1BB32E}" dt="2024-03-06T07:41:41.330" v="7342" actId="14100"/>
          <ac:spMkLst>
            <pc:docMk/>
            <pc:sldMk cId="193986793" sldId="730"/>
            <ac:spMk id="45" creationId="{637BFDAF-F913-411A-94A5-653BD2280F95}"/>
          </ac:spMkLst>
        </pc:spChg>
        <pc:grpChg chg="del">
          <ac:chgData name="Danijela Uran" userId="f9b3cc8e-491c-47bd-b15a-78b852d58329" providerId="ADAL" clId="{B2B85C1D-B620-45C4-83FC-CEAF4A1BB32E}" dt="2024-03-05T12:43:36.810" v="6188" actId="478"/>
          <ac:grpSpMkLst>
            <pc:docMk/>
            <pc:sldMk cId="193986793" sldId="730"/>
            <ac:grpSpMk id="114" creationId="{28AF3234-9297-4C98-A961-745E1027A057}"/>
          </ac:grpSpMkLst>
        </pc:grpChg>
        <pc:grpChg chg="del">
          <ac:chgData name="Danijela Uran" userId="f9b3cc8e-491c-47bd-b15a-78b852d58329" providerId="ADAL" clId="{B2B85C1D-B620-45C4-83FC-CEAF4A1BB32E}" dt="2024-03-05T12:45:48.717" v="6202" actId="478"/>
          <ac:grpSpMkLst>
            <pc:docMk/>
            <pc:sldMk cId="193986793" sldId="730"/>
            <ac:grpSpMk id="169" creationId="{E9849E5F-C8D5-4F37-9E2C-9E95382A68E0}"/>
          </ac:grpSpMkLst>
        </pc:grpChg>
      </pc:sldChg>
      <pc:sldChg chg="delSp modSp del mod">
        <pc:chgData name="Danijela Uran" userId="f9b3cc8e-491c-47bd-b15a-78b852d58329" providerId="ADAL" clId="{B2B85C1D-B620-45C4-83FC-CEAF4A1BB32E}" dt="2024-03-06T07:41:17.158" v="7340" actId="2696"/>
        <pc:sldMkLst>
          <pc:docMk/>
          <pc:sldMk cId="2615969564" sldId="731"/>
        </pc:sldMkLst>
        <pc:spChg chg="mod">
          <ac:chgData name="Danijela Uran" userId="f9b3cc8e-491c-47bd-b15a-78b852d58329" providerId="ADAL" clId="{B2B85C1D-B620-45C4-83FC-CEAF4A1BB32E}" dt="2024-03-06T07:03:34.521" v="7012" actId="1076"/>
          <ac:spMkLst>
            <pc:docMk/>
            <pc:sldMk cId="2615969564" sldId="731"/>
            <ac:spMk id="187" creationId="{A066DB15-5A78-4DBE-8605-E5CD00AF5321}"/>
          </ac:spMkLst>
        </pc:spChg>
        <pc:grpChg chg="del">
          <ac:chgData name="Danijela Uran" userId="f9b3cc8e-491c-47bd-b15a-78b852d58329" providerId="ADAL" clId="{B2B85C1D-B620-45C4-83FC-CEAF4A1BB32E}" dt="2024-03-05T12:43:33.963" v="6187" actId="478"/>
          <ac:grpSpMkLst>
            <pc:docMk/>
            <pc:sldMk cId="2615969564" sldId="731"/>
            <ac:grpSpMk id="114" creationId="{28AF3234-9297-4C98-A961-745E1027A057}"/>
          </ac:grpSpMkLst>
        </pc:grpChg>
        <pc:grpChg chg="del">
          <ac:chgData name="Danijela Uran" userId="f9b3cc8e-491c-47bd-b15a-78b852d58329" providerId="ADAL" clId="{B2B85C1D-B620-45C4-83FC-CEAF4A1BB32E}" dt="2024-03-05T12:45:45.906" v="6201" actId="478"/>
          <ac:grpSpMkLst>
            <pc:docMk/>
            <pc:sldMk cId="2615969564" sldId="731"/>
            <ac:grpSpMk id="169" creationId="{E9849E5F-C8D5-4F37-9E2C-9E95382A68E0}"/>
          </ac:grpSpMkLst>
        </pc:grpChg>
      </pc:sldChg>
      <pc:sldChg chg="del">
        <pc:chgData name="Danijela Uran" userId="f9b3cc8e-491c-47bd-b15a-78b852d58329" providerId="ADAL" clId="{B2B85C1D-B620-45C4-83FC-CEAF4A1BB32E}" dt="2024-03-01T11:51:20.419" v="3637" actId="2696"/>
        <pc:sldMkLst>
          <pc:docMk/>
          <pc:sldMk cId="983736843" sldId="732"/>
        </pc:sldMkLst>
      </pc:sldChg>
      <pc:sldChg chg="del">
        <pc:chgData name="Danijela Uran" userId="f9b3cc8e-491c-47bd-b15a-78b852d58329" providerId="ADAL" clId="{B2B85C1D-B620-45C4-83FC-CEAF4A1BB32E}" dt="2024-03-11T11:46:31.644" v="12779" actId="2696"/>
        <pc:sldMkLst>
          <pc:docMk/>
          <pc:sldMk cId="641557312" sldId="733"/>
        </pc:sldMkLst>
      </pc:sldChg>
      <pc:sldChg chg="del">
        <pc:chgData name="Danijela Uran" userId="f9b3cc8e-491c-47bd-b15a-78b852d58329" providerId="ADAL" clId="{B2B85C1D-B620-45C4-83FC-CEAF4A1BB32E}" dt="2024-03-01T11:47:42.141" v="3466" actId="2696"/>
        <pc:sldMkLst>
          <pc:docMk/>
          <pc:sldMk cId="2577429563" sldId="734"/>
        </pc:sldMkLst>
      </pc:sldChg>
      <pc:sldChg chg="addSp modSp new del mod">
        <pc:chgData name="Danijela Uran" userId="f9b3cc8e-491c-47bd-b15a-78b852d58329" providerId="ADAL" clId="{B2B85C1D-B620-45C4-83FC-CEAF4A1BB32E}" dt="2024-02-29T13:04:42.810" v="46" actId="2696"/>
        <pc:sldMkLst>
          <pc:docMk/>
          <pc:sldMk cId="807133963" sldId="735"/>
        </pc:sldMkLst>
        <pc:picChg chg="add mod">
          <ac:chgData name="Danijela Uran" userId="f9b3cc8e-491c-47bd-b15a-78b852d58329" providerId="ADAL" clId="{B2B85C1D-B620-45C4-83FC-CEAF4A1BB32E}" dt="2024-02-29T13:02:51.992" v="42" actId="1076"/>
          <ac:picMkLst>
            <pc:docMk/>
            <pc:sldMk cId="807133963" sldId="735"/>
            <ac:picMk id="3" creationId="{3DFD29FB-1456-4FD4-8AB3-E403C064A410}"/>
          </ac:picMkLst>
        </pc:picChg>
        <pc:picChg chg="add mod">
          <ac:chgData name="Danijela Uran" userId="f9b3cc8e-491c-47bd-b15a-78b852d58329" providerId="ADAL" clId="{B2B85C1D-B620-45C4-83FC-CEAF4A1BB32E}" dt="2024-02-29T13:02:48.611" v="40" actId="1076"/>
          <ac:picMkLst>
            <pc:docMk/>
            <pc:sldMk cId="807133963" sldId="735"/>
            <ac:picMk id="4" creationId="{2F6DFCA8-EF08-4EBF-9B89-BCF2C77C773B}"/>
          </ac:picMkLst>
        </pc:picChg>
      </pc:sldChg>
      <pc:sldChg chg="addSp delSp modSp new del mod delAnim modAnim">
        <pc:chgData name="Danijela Uran" userId="f9b3cc8e-491c-47bd-b15a-78b852d58329" providerId="ADAL" clId="{B2B85C1D-B620-45C4-83FC-CEAF4A1BB32E}" dt="2024-03-01T06:18:24.369" v="861" actId="2696"/>
        <pc:sldMkLst>
          <pc:docMk/>
          <pc:sldMk cId="3242383411" sldId="735"/>
        </pc:sldMkLst>
        <pc:spChg chg="add mod">
          <ac:chgData name="Danijela Uran" userId="f9b3cc8e-491c-47bd-b15a-78b852d58329" providerId="ADAL" clId="{B2B85C1D-B620-45C4-83FC-CEAF4A1BB32E}" dt="2024-02-29T13:41:30.147" v="782" actId="14100"/>
          <ac:spMkLst>
            <pc:docMk/>
            <pc:sldMk cId="3242383411" sldId="735"/>
            <ac:spMk id="3" creationId="{D35E6986-32E7-4318-9246-5E716E60C8D3}"/>
          </ac:spMkLst>
        </pc:spChg>
        <pc:spChg chg="add mod">
          <ac:chgData name="Danijela Uran" userId="f9b3cc8e-491c-47bd-b15a-78b852d58329" providerId="ADAL" clId="{B2B85C1D-B620-45C4-83FC-CEAF4A1BB32E}" dt="2024-02-29T13:36:39.681" v="721" actId="1076"/>
          <ac:spMkLst>
            <pc:docMk/>
            <pc:sldMk cId="3242383411" sldId="735"/>
            <ac:spMk id="4" creationId="{BB1BA140-DCE0-4029-96BE-5ABB697E96D4}"/>
          </ac:spMkLst>
        </pc:spChg>
        <pc:spChg chg="add del mod">
          <ac:chgData name="Danijela Uran" userId="f9b3cc8e-491c-47bd-b15a-78b852d58329" providerId="ADAL" clId="{B2B85C1D-B620-45C4-83FC-CEAF4A1BB32E}" dt="2024-02-29T13:15:13.035" v="310" actId="21"/>
          <ac:spMkLst>
            <pc:docMk/>
            <pc:sldMk cId="3242383411" sldId="735"/>
            <ac:spMk id="6" creationId="{B18CE172-AB9A-4273-952C-BEDD3A298B0D}"/>
          </ac:spMkLst>
        </pc:spChg>
        <pc:spChg chg="add mod">
          <ac:chgData name="Danijela Uran" userId="f9b3cc8e-491c-47bd-b15a-78b852d58329" providerId="ADAL" clId="{B2B85C1D-B620-45C4-83FC-CEAF4A1BB32E}" dt="2024-02-29T13:36:50.069" v="724" actId="1076"/>
          <ac:spMkLst>
            <pc:docMk/>
            <pc:sldMk cId="3242383411" sldId="735"/>
            <ac:spMk id="7" creationId="{8D6CC775-789D-4CB8-BED9-F7956D19E951}"/>
          </ac:spMkLst>
        </pc:spChg>
        <pc:spChg chg="add mod">
          <ac:chgData name="Danijela Uran" userId="f9b3cc8e-491c-47bd-b15a-78b852d58329" providerId="ADAL" clId="{B2B85C1D-B620-45C4-83FC-CEAF4A1BB32E}" dt="2024-02-29T13:44:00.466" v="799" actId="1076"/>
          <ac:spMkLst>
            <pc:docMk/>
            <pc:sldMk cId="3242383411" sldId="735"/>
            <ac:spMk id="9" creationId="{FDB44D9F-FEE9-4F29-9BD9-4CFA33E3B262}"/>
          </ac:spMkLst>
        </pc:spChg>
        <pc:spChg chg="add mod">
          <ac:chgData name="Danijela Uran" userId="f9b3cc8e-491c-47bd-b15a-78b852d58329" providerId="ADAL" clId="{B2B85C1D-B620-45C4-83FC-CEAF4A1BB32E}" dt="2024-02-29T13:43:53.139" v="798" actId="1076"/>
          <ac:spMkLst>
            <pc:docMk/>
            <pc:sldMk cId="3242383411" sldId="735"/>
            <ac:spMk id="10" creationId="{457B8904-2FB2-4551-9233-63437064A8C2}"/>
          </ac:spMkLst>
        </pc:spChg>
        <pc:spChg chg="del mod topLvl">
          <ac:chgData name="Danijela Uran" userId="f9b3cc8e-491c-47bd-b15a-78b852d58329" providerId="ADAL" clId="{B2B85C1D-B620-45C4-83FC-CEAF4A1BB32E}" dt="2024-02-29T13:31:32.959" v="520" actId="478"/>
          <ac:spMkLst>
            <pc:docMk/>
            <pc:sldMk cId="3242383411" sldId="735"/>
            <ac:spMk id="12" creationId="{0DB0A654-5ED2-4856-A6AE-048D17E74F0C}"/>
          </ac:spMkLst>
        </pc:spChg>
        <pc:spChg chg="mod">
          <ac:chgData name="Danijela Uran" userId="f9b3cc8e-491c-47bd-b15a-78b852d58329" providerId="ADAL" clId="{B2B85C1D-B620-45C4-83FC-CEAF4A1BB32E}" dt="2024-02-29T13:19:59.685" v="453" actId="208"/>
          <ac:spMkLst>
            <pc:docMk/>
            <pc:sldMk cId="3242383411" sldId="735"/>
            <ac:spMk id="14" creationId="{050C38FC-4457-4496-A272-3F165F1BE285}"/>
          </ac:spMkLst>
        </pc:spChg>
        <pc:spChg chg="mod">
          <ac:chgData name="Danijela Uran" userId="f9b3cc8e-491c-47bd-b15a-78b852d58329" providerId="ADAL" clId="{B2B85C1D-B620-45C4-83FC-CEAF4A1BB32E}" dt="2024-02-29T13:31:06.246" v="514" actId="1076"/>
          <ac:spMkLst>
            <pc:docMk/>
            <pc:sldMk cId="3242383411" sldId="735"/>
            <ac:spMk id="15" creationId="{83F8FCBF-EACD-405A-B37F-639D08172CDE}"/>
          </ac:spMkLst>
        </pc:spChg>
        <pc:spChg chg="add del mod">
          <ac:chgData name="Danijela Uran" userId="f9b3cc8e-491c-47bd-b15a-78b852d58329" providerId="ADAL" clId="{B2B85C1D-B620-45C4-83FC-CEAF4A1BB32E}" dt="2024-02-29T13:31:25.609" v="517" actId="478"/>
          <ac:spMkLst>
            <pc:docMk/>
            <pc:sldMk cId="3242383411" sldId="735"/>
            <ac:spMk id="16" creationId="{1084E0DF-53CE-487B-9965-73977E7EFDF9}"/>
          </ac:spMkLst>
        </pc:spChg>
        <pc:spChg chg="mod">
          <ac:chgData name="Danijela Uran" userId="f9b3cc8e-491c-47bd-b15a-78b852d58329" providerId="ADAL" clId="{B2B85C1D-B620-45C4-83FC-CEAF4A1BB32E}" dt="2024-02-29T13:08:55.279" v="197"/>
          <ac:spMkLst>
            <pc:docMk/>
            <pc:sldMk cId="3242383411" sldId="735"/>
            <ac:spMk id="18" creationId="{012526D6-B02F-4DD7-9F84-E59DD2610894}"/>
          </ac:spMkLst>
        </pc:spChg>
        <pc:spChg chg="mod">
          <ac:chgData name="Danijela Uran" userId="f9b3cc8e-491c-47bd-b15a-78b852d58329" providerId="ADAL" clId="{B2B85C1D-B620-45C4-83FC-CEAF4A1BB32E}" dt="2024-02-29T13:08:55.279" v="197"/>
          <ac:spMkLst>
            <pc:docMk/>
            <pc:sldMk cId="3242383411" sldId="735"/>
            <ac:spMk id="19" creationId="{7E7B7BFA-C63F-413B-9CF1-5E057880CDCC}"/>
          </ac:spMkLst>
        </pc:spChg>
        <pc:spChg chg="mod">
          <ac:chgData name="Danijela Uran" userId="f9b3cc8e-491c-47bd-b15a-78b852d58329" providerId="ADAL" clId="{B2B85C1D-B620-45C4-83FC-CEAF4A1BB32E}" dt="2024-02-29T13:08:55.279" v="197"/>
          <ac:spMkLst>
            <pc:docMk/>
            <pc:sldMk cId="3242383411" sldId="735"/>
            <ac:spMk id="20" creationId="{A4191BA3-7872-4A18-8668-2082A3414173}"/>
          </ac:spMkLst>
        </pc:spChg>
        <pc:spChg chg="mod">
          <ac:chgData name="Danijela Uran" userId="f9b3cc8e-491c-47bd-b15a-78b852d58329" providerId="ADAL" clId="{B2B85C1D-B620-45C4-83FC-CEAF4A1BB32E}" dt="2024-02-29T13:08:55.279" v="197"/>
          <ac:spMkLst>
            <pc:docMk/>
            <pc:sldMk cId="3242383411" sldId="735"/>
            <ac:spMk id="21" creationId="{E6A47C16-DC1C-4C63-B6A0-9EC26482842D}"/>
          </ac:spMkLst>
        </pc:spChg>
        <pc:spChg chg="del mod topLvl">
          <ac:chgData name="Danijela Uran" userId="f9b3cc8e-491c-47bd-b15a-78b852d58329" providerId="ADAL" clId="{B2B85C1D-B620-45C4-83FC-CEAF4A1BB32E}" dt="2024-02-29T13:31:23.984" v="516" actId="478"/>
          <ac:spMkLst>
            <pc:docMk/>
            <pc:sldMk cId="3242383411" sldId="735"/>
            <ac:spMk id="27" creationId="{D8BF837A-64B8-42B1-A168-D3FB0B8F31D7}"/>
          </ac:spMkLst>
        </pc:spChg>
        <pc:spChg chg="mod">
          <ac:chgData name="Danijela Uran" userId="f9b3cc8e-491c-47bd-b15a-78b852d58329" providerId="ADAL" clId="{B2B85C1D-B620-45C4-83FC-CEAF4A1BB32E}" dt="2024-02-29T13:13:22.897" v="242" actId="207"/>
          <ac:spMkLst>
            <pc:docMk/>
            <pc:sldMk cId="3242383411" sldId="735"/>
            <ac:spMk id="29" creationId="{B2ED38A8-190B-4500-8D66-509C80535F4C}"/>
          </ac:spMkLst>
        </pc:spChg>
        <pc:spChg chg="mod">
          <ac:chgData name="Danijela Uran" userId="f9b3cc8e-491c-47bd-b15a-78b852d58329" providerId="ADAL" clId="{B2B85C1D-B620-45C4-83FC-CEAF4A1BB32E}" dt="2024-02-29T13:13:19.322" v="241" actId="207"/>
          <ac:spMkLst>
            <pc:docMk/>
            <pc:sldMk cId="3242383411" sldId="735"/>
            <ac:spMk id="30" creationId="{36A5FF24-E4D2-45A1-B313-670F86B8200F}"/>
          </ac:spMkLst>
        </pc:spChg>
        <pc:spChg chg="mod">
          <ac:chgData name="Danijela Uran" userId="f9b3cc8e-491c-47bd-b15a-78b852d58329" providerId="ADAL" clId="{B2B85C1D-B620-45C4-83FC-CEAF4A1BB32E}" dt="2024-02-29T13:13:07.130" v="239" actId="208"/>
          <ac:spMkLst>
            <pc:docMk/>
            <pc:sldMk cId="3242383411" sldId="735"/>
            <ac:spMk id="31" creationId="{62EDFA93-7275-4EDF-B28A-04290042FDDF}"/>
          </ac:spMkLst>
        </pc:spChg>
        <pc:spChg chg="mod topLvl">
          <ac:chgData name="Danijela Uran" userId="f9b3cc8e-491c-47bd-b15a-78b852d58329" providerId="ADAL" clId="{B2B85C1D-B620-45C4-83FC-CEAF4A1BB32E}" dt="2024-02-29T13:12:52.554" v="236" actId="478"/>
          <ac:spMkLst>
            <pc:docMk/>
            <pc:sldMk cId="3242383411" sldId="735"/>
            <ac:spMk id="33" creationId="{2CCD919E-3046-42B1-93BC-0660EFAFCB5E}"/>
          </ac:spMkLst>
        </pc:spChg>
        <pc:spChg chg="del mod">
          <ac:chgData name="Danijela Uran" userId="f9b3cc8e-491c-47bd-b15a-78b852d58329" providerId="ADAL" clId="{B2B85C1D-B620-45C4-83FC-CEAF4A1BB32E}" dt="2024-02-29T13:12:22.859" v="226" actId="478"/>
          <ac:spMkLst>
            <pc:docMk/>
            <pc:sldMk cId="3242383411" sldId="735"/>
            <ac:spMk id="35" creationId="{9EF5ADEF-B82E-4846-8E48-E2B78DA6800A}"/>
          </ac:spMkLst>
        </pc:spChg>
        <pc:spChg chg="add del mod topLvl">
          <ac:chgData name="Danijela Uran" userId="f9b3cc8e-491c-47bd-b15a-78b852d58329" providerId="ADAL" clId="{B2B85C1D-B620-45C4-83FC-CEAF4A1BB32E}" dt="2024-02-29T13:12:52.554" v="236" actId="478"/>
          <ac:spMkLst>
            <pc:docMk/>
            <pc:sldMk cId="3242383411" sldId="735"/>
            <ac:spMk id="36" creationId="{F31CE254-C7FC-427F-8089-E03469FE59C1}"/>
          </ac:spMkLst>
        </pc:spChg>
        <pc:spChg chg="add del mod">
          <ac:chgData name="Danijela Uran" userId="f9b3cc8e-491c-47bd-b15a-78b852d58329" providerId="ADAL" clId="{B2B85C1D-B620-45C4-83FC-CEAF4A1BB32E}" dt="2024-02-29T13:12:41.473" v="233"/>
          <ac:spMkLst>
            <pc:docMk/>
            <pc:sldMk cId="3242383411" sldId="735"/>
            <ac:spMk id="37" creationId="{7DFD6954-3AA8-4D8F-BAB5-2AC1962C6E51}"/>
          </ac:spMkLst>
        </pc:spChg>
        <pc:spChg chg="add mod">
          <ac:chgData name="Danijela Uran" userId="f9b3cc8e-491c-47bd-b15a-78b852d58329" providerId="ADAL" clId="{B2B85C1D-B620-45C4-83FC-CEAF4A1BB32E}" dt="2024-02-29T13:43:46.404" v="797" actId="1076"/>
          <ac:spMkLst>
            <pc:docMk/>
            <pc:sldMk cId="3242383411" sldId="735"/>
            <ac:spMk id="38" creationId="{A5973402-6933-4184-A582-6E59020A8F30}"/>
          </ac:spMkLst>
        </pc:spChg>
        <pc:spChg chg="add mod">
          <ac:chgData name="Danijela Uran" userId="f9b3cc8e-491c-47bd-b15a-78b852d58329" providerId="ADAL" clId="{B2B85C1D-B620-45C4-83FC-CEAF4A1BB32E}" dt="2024-02-29T13:36:44.295" v="722" actId="1076"/>
          <ac:spMkLst>
            <pc:docMk/>
            <pc:sldMk cId="3242383411" sldId="735"/>
            <ac:spMk id="39" creationId="{3D1730F9-5120-4B12-8CC7-8AC1F66B22D7}"/>
          </ac:spMkLst>
        </pc:spChg>
        <pc:spChg chg="add mod">
          <ac:chgData name="Danijela Uran" userId="f9b3cc8e-491c-47bd-b15a-78b852d58329" providerId="ADAL" clId="{B2B85C1D-B620-45C4-83FC-CEAF4A1BB32E}" dt="2024-02-29T13:42:21.056" v="788" actId="1076"/>
          <ac:spMkLst>
            <pc:docMk/>
            <pc:sldMk cId="3242383411" sldId="735"/>
            <ac:spMk id="40" creationId="{1896D946-5E39-45AF-9E6E-58079484E4AA}"/>
          </ac:spMkLst>
        </pc:spChg>
        <pc:grpChg chg="add del mod">
          <ac:chgData name="Danijela Uran" userId="f9b3cc8e-491c-47bd-b15a-78b852d58329" providerId="ADAL" clId="{B2B85C1D-B620-45C4-83FC-CEAF4A1BB32E}" dt="2024-02-29T13:31:32.959" v="520" actId="478"/>
          <ac:grpSpMkLst>
            <pc:docMk/>
            <pc:sldMk cId="3242383411" sldId="735"/>
            <ac:grpSpMk id="11" creationId="{6CA49CDB-3C30-43A6-89F0-55EAD5BE0180}"/>
          </ac:grpSpMkLst>
        </pc:grpChg>
        <pc:grpChg chg="mod topLvl">
          <ac:chgData name="Danijela Uran" userId="f9b3cc8e-491c-47bd-b15a-78b852d58329" providerId="ADAL" clId="{B2B85C1D-B620-45C4-83FC-CEAF4A1BB32E}" dt="2024-02-29T13:44:36.586" v="806" actId="1076"/>
          <ac:grpSpMkLst>
            <pc:docMk/>
            <pc:sldMk cId="3242383411" sldId="735"/>
            <ac:grpSpMk id="13" creationId="{0B6A8087-9F5B-43CC-8312-6A0C2524FCDD}"/>
          </ac:grpSpMkLst>
        </pc:grpChg>
        <pc:grpChg chg="add mod">
          <ac:chgData name="Danijela Uran" userId="f9b3cc8e-491c-47bd-b15a-78b852d58329" providerId="ADAL" clId="{B2B85C1D-B620-45C4-83FC-CEAF4A1BB32E}" dt="2024-02-29T13:44:30.438" v="805" actId="14100"/>
          <ac:grpSpMkLst>
            <pc:docMk/>
            <pc:sldMk cId="3242383411" sldId="735"/>
            <ac:grpSpMk id="17" creationId="{29C40C51-51D5-43D1-95C7-43174C2B3CF5}"/>
          </ac:grpSpMkLst>
        </pc:grpChg>
        <pc:grpChg chg="add del mod">
          <ac:chgData name="Danijela Uran" userId="f9b3cc8e-491c-47bd-b15a-78b852d58329" providerId="ADAL" clId="{B2B85C1D-B620-45C4-83FC-CEAF4A1BB32E}" dt="2024-02-29T13:31:23.984" v="516" actId="478"/>
          <ac:grpSpMkLst>
            <pc:docMk/>
            <pc:sldMk cId="3242383411" sldId="735"/>
            <ac:grpSpMk id="26" creationId="{1E92F96D-3CE0-4BAF-8769-F82256D35C17}"/>
          </ac:grpSpMkLst>
        </pc:grpChg>
        <pc:grpChg chg="mod topLvl">
          <ac:chgData name="Danijela Uran" userId="f9b3cc8e-491c-47bd-b15a-78b852d58329" providerId="ADAL" clId="{B2B85C1D-B620-45C4-83FC-CEAF4A1BB32E}" dt="2024-02-29T13:43:20.735" v="793" actId="1076"/>
          <ac:grpSpMkLst>
            <pc:docMk/>
            <pc:sldMk cId="3242383411" sldId="735"/>
            <ac:grpSpMk id="28" creationId="{EEFE8B1E-19BC-4085-87CD-48E4F1BC171C}"/>
          </ac:grpSpMkLst>
        </pc:grpChg>
        <pc:grpChg chg="add del mod">
          <ac:chgData name="Danijela Uran" userId="f9b3cc8e-491c-47bd-b15a-78b852d58329" providerId="ADAL" clId="{B2B85C1D-B620-45C4-83FC-CEAF4A1BB32E}" dt="2024-02-29T13:13:24.541" v="243" actId="478"/>
          <ac:grpSpMkLst>
            <pc:docMk/>
            <pc:sldMk cId="3242383411" sldId="735"/>
            <ac:grpSpMk id="32" creationId="{D7E4321C-A420-4120-B5F8-B88985D99E5F}"/>
          </ac:grpSpMkLst>
        </pc:grpChg>
        <pc:grpChg chg="del mod">
          <ac:chgData name="Danijela Uran" userId="f9b3cc8e-491c-47bd-b15a-78b852d58329" providerId="ADAL" clId="{B2B85C1D-B620-45C4-83FC-CEAF4A1BB32E}" dt="2024-02-29T13:12:22.859" v="226" actId="478"/>
          <ac:grpSpMkLst>
            <pc:docMk/>
            <pc:sldMk cId="3242383411" sldId="735"/>
            <ac:grpSpMk id="34" creationId="{C45A3F78-8BB9-4E10-9319-D95F6E150A1A}"/>
          </ac:grpSpMkLst>
        </pc:grpChg>
        <pc:picChg chg="add mod">
          <ac:chgData name="Danijela Uran" userId="f9b3cc8e-491c-47bd-b15a-78b852d58329" providerId="ADAL" clId="{B2B85C1D-B620-45C4-83FC-CEAF4A1BB32E}" dt="2024-02-29T13:44:56.345" v="807" actId="1076"/>
          <ac:picMkLst>
            <pc:docMk/>
            <pc:sldMk cId="3242383411" sldId="735"/>
            <ac:picMk id="5" creationId="{81BF0705-6794-4001-BE24-9CA4300F16D6}"/>
          </ac:picMkLst>
        </pc:picChg>
        <pc:picChg chg="add mod">
          <ac:chgData name="Danijela Uran" userId="f9b3cc8e-491c-47bd-b15a-78b852d58329" providerId="ADAL" clId="{B2B85C1D-B620-45C4-83FC-CEAF4A1BB32E}" dt="2024-02-29T13:46:44.513" v="826" actId="1076"/>
          <ac:picMkLst>
            <pc:docMk/>
            <pc:sldMk cId="3242383411" sldId="735"/>
            <ac:picMk id="8" creationId="{1497B994-1B50-49FA-BBD5-620B5D4546C7}"/>
          </ac:picMkLst>
        </pc:picChg>
        <pc:picChg chg="add mod">
          <ac:chgData name="Danijela Uran" userId="f9b3cc8e-491c-47bd-b15a-78b852d58329" providerId="ADAL" clId="{B2B85C1D-B620-45C4-83FC-CEAF4A1BB32E}" dt="2024-02-29T13:45:31.482" v="813" actId="1076"/>
          <ac:picMkLst>
            <pc:docMk/>
            <pc:sldMk cId="3242383411" sldId="735"/>
            <ac:picMk id="22" creationId="{52A5248D-EE4B-43E0-B352-83D8E0942250}"/>
          </ac:picMkLst>
        </pc:picChg>
        <pc:picChg chg="add del mod">
          <ac:chgData name="Danijela Uran" userId="f9b3cc8e-491c-47bd-b15a-78b852d58329" providerId="ADAL" clId="{B2B85C1D-B620-45C4-83FC-CEAF4A1BB32E}" dt="2024-02-29T13:45:43.864" v="814" actId="478"/>
          <ac:picMkLst>
            <pc:docMk/>
            <pc:sldMk cId="3242383411" sldId="735"/>
            <ac:picMk id="23" creationId="{F0E07A31-F524-4003-AEDD-6A95CD82E8A5}"/>
          </ac:picMkLst>
        </pc:picChg>
        <pc:picChg chg="add del mod">
          <ac:chgData name="Danijela Uran" userId="f9b3cc8e-491c-47bd-b15a-78b852d58329" providerId="ADAL" clId="{B2B85C1D-B620-45C4-83FC-CEAF4A1BB32E}" dt="2024-02-29T13:45:44.610" v="815" actId="478"/>
          <ac:picMkLst>
            <pc:docMk/>
            <pc:sldMk cId="3242383411" sldId="735"/>
            <ac:picMk id="24" creationId="{1432E331-61DC-4E5C-AFB5-DED239D21173}"/>
          </ac:picMkLst>
        </pc:picChg>
        <pc:picChg chg="add del mod">
          <ac:chgData name="Danijela Uran" userId="f9b3cc8e-491c-47bd-b15a-78b852d58329" providerId="ADAL" clId="{B2B85C1D-B620-45C4-83FC-CEAF4A1BB32E}" dt="2024-02-29T13:45:45.367" v="816" actId="478"/>
          <ac:picMkLst>
            <pc:docMk/>
            <pc:sldMk cId="3242383411" sldId="735"/>
            <ac:picMk id="25" creationId="{0F530F36-4101-4910-B565-941B14E47018}"/>
          </ac:picMkLst>
        </pc:picChg>
        <pc:cxnChg chg="add mod">
          <ac:chgData name="Danijela Uran" userId="f9b3cc8e-491c-47bd-b15a-78b852d58329" providerId="ADAL" clId="{B2B85C1D-B620-45C4-83FC-CEAF4A1BB32E}" dt="2024-02-29T13:43:36.137" v="796" actId="14100"/>
          <ac:cxnSpMkLst>
            <pc:docMk/>
            <pc:sldMk cId="3242383411" sldId="735"/>
            <ac:cxnSpMk id="42" creationId="{B7C29BDD-41E5-450D-B875-61EA2C65C457}"/>
          </ac:cxnSpMkLst>
        </pc:cxnChg>
        <pc:cxnChg chg="add del mod">
          <ac:chgData name="Danijela Uran" userId="f9b3cc8e-491c-47bd-b15a-78b852d58329" providerId="ADAL" clId="{B2B85C1D-B620-45C4-83FC-CEAF4A1BB32E}" dt="2024-02-29T13:44:03.024" v="800" actId="478"/>
          <ac:cxnSpMkLst>
            <pc:docMk/>
            <pc:sldMk cId="3242383411" sldId="735"/>
            <ac:cxnSpMk id="44" creationId="{3F06AB43-A42C-457B-B87C-9FD56B799BB0}"/>
          </ac:cxnSpMkLst>
        </pc:cxnChg>
      </pc:sldChg>
      <pc:sldChg chg="addSp delSp modSp mod modTransition">
        <pc:chgData name="Danijela Uran" userId="f9b3cc8e-491c-47bd-b15a-78b852d58329" providerId="ADAL" clId="{B2B85C1D-B620-45C4-83FC-CEAF4A1BB32E}" dt="2024-03-06T13:32:17.371" v="11648" actId="1076"/>
        <pc:sldMkLst>
          <pc:docMk/>
          <pc:sldMk cId="1577546027" sldId="736"/>
        </pc:sldMkLst>
        <pc:spChg chg="mod">
          <ac:chgData name="Danijela Uran" userId="f9b3cc8e-491c-47bd-b15a-78b852d58329" providerId="ADAL" clId="{B2B85C1D-B620-45C4-83FC-CEAF4A1BB32E}" dt="2024-03-06T13:26:27.100" v="11475" actId="1076"/>
          <ac:spMkLst>
            <pc:docMk/>
            <pc:sldMk cId="1577546027" sldId="736"/>
            <ac:spMk id="3" creationId="{D35E6986-32E7-4318-9246-5E716E60C8D3}"/>
          </ac:spMkLst>
        </pc:spChg>
        <pc:spChg chg="mod">
          <ac:chgData name="Danijela Uran" userId="f9b3cc8e-491c-47bd-b15a-78b852d58329" providerId="ADAL" clId="{B2B85C1D-B620-45C4-83FC-CEAF4A1BB32E}" dt="2024-03-01T06:19:06.291" v="867" actId="1076"/>
          <ac:spMkLst>
            <pc:docMk/>
            <pc:sldMk cId="1577546027" sldId="736"/>
            <ac:spMk id="4" creationId="{BB1BA140-DCE0-4029-96BE-5ABB697E96D4}"/>
          </ac:spMkLst>
        </pc:spChg>
        <pc:spChg chg="mod">
          <ac:chgData name="Danijela Uran" userId="f9b3cc8e-491c-47bd-b15a-78b852d58329" providerId="ADAL" clId="{B2B85C1D-B620-45C4-83FC-CEAF4A1BB32E}" dt="2024-03-01T06:19:20.530" v="869" actId="1076"/>
          <ac:spMkLst>
            <pc:docMk/>
            <pc:sldMk cId="1577546027" sldId="736"/>
            <ac:spMk id="7" creationId="{8D6CC775-789D-4CB8-BED9-F7956D19E951}"/>
          </ac:spMkLst>
        </pc:spChg>
        <pc:spChg chg="mod">
          <ac:chgData name="Danijela Uran" userId="f9b3cc8e-491c-47bd-b15a-78b852d58329" providerId="ADAL" clId="{B2B85C1D-B620-45C4-83FC-CEAF4A1BB32E}" dt="2024-03-06T13:30:14.665" v="11632" actId="1076"/>
          <ac:spMkLst>
            <pc:docMk/>
            <pc:sldMk cId="1577546027" sldId="736"/>
            <ac:spMk id="9" creationId="{FDB44D9F-FEE9-4F29-9BD9-4CFA33E3B262}"/>
          </ac:spMkLst>
        </pc:spChg>
        <pc:spChg chg="mod">
          <ac:chgData name="Danijela Uran" userId="f9b3cc8e-491c-47bd-b15a-78b852d58329" providerId="ADAL" clId="{B2B85C1D-B620-45C4-83FC-CEAF4A1BB32E}" dt="2024-03-06T13:31:00.942" v="11640" actId="1076"/>
          <ac:spMkLst>
            <pc:docMk/>
            <pc:sldMk cId="1577546027" sldId="736"/>
            <ac:spMk id="10" creationId="{457B8904-2FB2-4551-9233-63437064A8C2}"/>
          </ac:spMkLst>
        </pc:spChg>
        <pc:spChg chg="add mod">
          <ac:chgData name="Danijela Uran" userId="f9b3cc8e-491c-47bd-b15a-78b852d58329" providerId="ADAL" clId="{B2B85C1D-B620-45C4-83FC-CEAF4A1BB32E}" dt="2024-03-06T13:32:08.357" v="11647" actId="1076"/>
          <ac:spMkLst>
            <pc:docMk/>
            <pc:sldMk cId="1577546027" sldId="736"/>
            <ac:spMk id="32" creationId="{621167CD-8441-4795-8FD2-AFF5AAF67858}"/>
          </ac:spMkLst>
        </pc:spChg>
        <pc:spChg chg="add mod">
          <ac:chgData name="Danijela Uran" userId="f9b3cc8e-491c-47bd-b15a-78b852d58329" providerId="ADAL" clId="{B2B85C1D-B620-45C4-83FC-CEAF4A1BB32E}" dt="2024-03-06T13:30:20.847" v="11633" actId="1076"/>
          <ac:spMkLst>
            <pc:docMk/>
            <pc:sldMk cId="1577546027" sldId="736"/>
            <ac:spMk id="34" creationId="{542B2CB4-932A-4EE2-9E86-2BEC9EE83055}"/>
          </ac:spMkLst>
        </pc:spChg>
        <pc:spChg chg="add mod">
          <ac:chgData name="Danijela Uran" userId="f9b3cc8e-491c-47bd-b15a-78b852d58329" providerId="ADAL" clId="{B2B85C1D-B620-45C4-83FC-CEAF4A1BB32E}" dt="2024-03-01T07:15:36.400" v="1061" actId="1076"/>
          <ac:spMkLst>
            <pc:docMk/>
            <pc:sldMk cId="1577546027" sldId="736"/>
            <ac:spMk id="35" creationId="{10BC2342-74F4-4386-AF78-6EE49F571E98}"/>
          </ac:spMkLst>
        </pc:spChg>
        <pc:spChg chg="add mod">
          <ac:chgData name="Danijela Uran" userId="f9b3cc8e-491c-47bd-b15a-78b852d58329" providerId="ADAL" clId="{B2B85C1D-B620-45C4-83FC-CEAF4A1BB32E}" dt="2024-03-06T09:29:45.524" v="8985" actId="14100"/>
          <ac:spMkLst>
            <pc:docMk/>
            <pc:sldMk cId="1577546027" sldId="736"/>
            <ac:spMk id="36" creationId="{2C5A20AF-BC7C-476E-9796-59DA66557D9A}"/>
          </ac:spMkLst>
        </pc:spChg>
        <pc:spChg chg="add mod">
          <ac:chgData name="Danijela Uran" userId="f9b3cc8e-491c-47bd-b15a-78b852d58329" providerId="ADAL" clId="{B2B85C1D-B620-45C4-83FC-CEAF4A1BB32E}" dt="2024-03-06T13:32:17.371" v="11648" actId="1076"/>
          <ac:spMkLst>
            <pc:docMk/>
            <pc:sldMk cId="1577546027" sldId="736"/>
            <ac:spMk id="37" creationId="{EF5D8600-306B-4638-9A0B-C0A94FA3E741}"/>
          </ac:spMkLst>
        </pc:spChg>
        <pc:spChg chg="mod">
          <ac:chgData name="Danijela Uran" userId="f9b3cc8e-491c-47bd-b15a-78b852d58329" providerId="ADAL" clId="{B2B85C1D-B620-45C4-83FC-CEAF4A1BB32E}" dt="2024-03-06T13:30:38.010" v="11636" actId="1076"/>
          <ac:spMkLst>
            <pc:docMk/>
            <pc:sldMk cId="1577546027" sldId="736"/>
            <ac:spMk id="38" creationId="{A5973402-6933-4184-A582-6E59020A8F30}"/>
          </ac:spMkLst>
        </pc:spChg>
        <pc:spChg chg="mod">
          <ac:chgData name="Danijela Uran" userId="f9b3cc8e-491c-47bd-b15a-78b852d58329" providerId="ADAL" clId="{B2B85C1D-B620-45C4-83FC-CEAF4A1BB32E}" dt="2024-03-01T06:19:11.227" v="868" actId="1076"/>
          <ac:spMkLst>
            <pc:docMk/>
            <pc:sldMk cId="1577546027" sldId="736"/>
            <ac:spMk id="39" creationId="{3D1730F9-5120-4B12-8CC7-8AC1F66B22D7}"/>
          </ac:spMkLst>
        </pc:spChg>
        <pc:spChg chg="mod">
          <ac:chgData name="Danijela Uran" userId="f9b3cc8e-491c-47bd-b15a-78b852d58329" providerId="ADAL" clId="{B2B85C1D-B620-45C4-83FC-CEAF4A1BB32E}" dt="2024-03-01T06:19:29.266" v="870" actId="1076"/>
          <ac:spMkLst>
            <pc:docMk/>
            <pc:sldMk cId="1577546027" sldId="736"/>
            <ac:spMk id="40" creationId="{1896D946-5E39-45AF-9E6E-58079484E4AA}"/>
          </ac:spMkLst>
        </pc:spChg>
        <pc:grpChg chg="mod">
          <ac:chgData name="Danijela Uran" userId="f9b3cc8e-491c-47bd-b15a-78b852d58329" providerId="ADAL" clId="{B2B85C1D-B620-45C4-83FC-CEAF4A1BB32E}" dt="2024-03-06T13:30:54.476" v="11639" actId="1076"/>
          <ac:grpSpMkLst>
            <pc:docMk/>
            <pc:sldMk cId="1577546027" sldId="736"/>
            <ac:grpSpMk id="13" creationId="{0B6A8087-9F5B-43CC-8312-6A0C2524FCDD}"/>
          </ac:grpSpMkLst>
        </pc:grpChg>
        <pc:grpChg chg="mod">
          <ac:chgData name="Danijela Uran" userId="f9b3cc8e-491c-47bd-b15a-78b852d58329" providerId="ADAL" clId="{B2B85C1D-B620-45C4-83FC-CEAF4A1BB32E}" dt="2024-03-06T13:30:07.967" v="11631" actId="1076"/>
          <ac:grpSpMkLst>
            <pc:docMk/>
            <pc:sldMk cId="1577546027" sldId="736"/>
            <ac:grpSpMk id="17" creationId="{29C40C51-51D5-43D1-95C7-43174C2B3CF5}"/>
          </ac:grpSpMkLst>
        </pc:grpChg>
        <pc:grpChg chg="mod">
          <ac:chgData name="Danijela Uran" userId="f9b3cc8e-491c-47bd-b15a-78b852d58329" providerId="ADAL" clId="{B2B85C1D-B620-45C4-83FC-CEAF4A1BB32E}" dt="2024-03-06T13:30:29.933" v="11635" actId="1076"/>
          <ac:grpSpMkLst>
            <pc:docMk/>
            <pc:sldMk cId="1577546027" sldId="736"/>
            <ac:grpSpMk id="28" creationId="{EEFE8B1E-19BC-4085-87CD-48E4F1BC171C}"/>
          </ac:grpSpMkLst>
        </pc:grpChg>
        <pc:picChg chg="del">
          <ac:chgData name="Danijela Uran" userId="f9b3cc8e-491c-47bd-b15a-78b852d58329" providerId="ADAL" clId="{B2B85C1D-B620-45C4-83FC-CEAF4A1BB32E}" dt="2024-02-29T13:46:55.412" v="828" actId="478"/>
          <ac:picMkLst>
            <pc:docMk/>
            <pc:sldMk cId="1577546027" sldId="736"/>
            <ac:picMk id="5" creationId="{81BF0705-6794-4001-BE24-9CA4300F16D6}"/>
          </ac:picMkLst>
        </pc:picChg>
        <pc:picChg chg="del">
          <ac:chgData name="Danijela Uran" userId="f9b3cc8e-491c-47bd-b15a-78b852d58329" providerId="ADAL" clId="{B2B85C1D-B620-45C4-83FC-CEAF4A1BB32E}" dt="2024-02-29T13:46:54.191" v="827" actId="478"/>
          <ac:picMkLst>
            <pc:docMk/>
            <pc:sldMk cId="1577546027" sldId="736"/>
            <ac:picMk id="8" creationId="{1497B994-1B50-49FA-BBD5-620B5D4546C7}"/>
          </ac:picMkLst>
        </pc:picChg>
        <pc:picChg chg="mod">
          <ac:chgData name="Danijela Uran" userId="f9b3cc8e-491c-47bd-b15a-78b852d58329" providerId="ADAL" clId="{B2B85C1D-B620-45C4-83FC-CEAF4A1BB32E}" dt="2024-03-01T06:16:24.210" v="850" actId="1076"/>
          <ac:picMkLst>
            <pc:docMk/>
            <pc:sldMk cId="1577546027" sldId="736"/>
            <ac:picMk id="22" creationId="{52A5248D-EE4B-43E0-B352-83D8E0942250}"/>
          </ac:picMkLst>
        </pc:picChg>
        <pc:picChg chg="add mod">
          <ac:chgData name="Danijela Uran" userId="f9b3cc8e-491c-47bd-b15a-78b852d58329" providerId="ADAL" clId="{B2B85C1D-B620-45C4-83FC-CEAF4A1BB32E}" dt="2024-03-06T13:31:52.332" v="11646" actId="1076"/>
          <ac:picMkLst>
            <pc:docMk/>
            <pc:sldMk cId="1577546027" sldId="736"/>
            <ac:picMk id="27" creationId="{5A5CDD28-331F-4266-880A-9F6D0076EF08}"/>
          </ac:picMkLst>
        </pc:picChg>
        <pc:picChg chg="add del mod">
          <ac:chgData name="Danijela Uran" userId="f9b3cc8e-491c-47bd-b15a-78b852d58329" providerId="ADAL" clId="{B2B85C1D-B620-45C4-83FC-CEAF4A1BB32E}" dt="2024-03-01T06:17:38.380" v="854" actId="478"/>
          <ac:picMkLst>
            <pc:docMk/>
            <pc:sldMk cId="1577546027" sldId="736"/>
            <ac:picMk id="32" creationId="{F516B875-3351-4DE0-A7F5-8320D786BA1D}"/>
          </ac:picMkLst>
        </pc:picChg>
        <pc:picChg chg="add mod">
          <ac:chgData name="Danijela Uran" userId="f9b3cc8e-491c-47bd-b15a-78b852d58329" providerId="ADAL" clId="{B2B85C1D-B620-45C4-83FC-CEAF4A1BB32E}" dt="2024-03-01T07:14:26.180" v="1032" actId="1076"/>
          <ac:picMkLst>
            <pc:docMk/>
            <pc:sldMk cId="1577546027" sldId="736"/>
            <ac:picMk id="33" creationId="{1DA32866-0DD0-465E-B7AD-62E733A4CAC8}"/>
          </ac:picMkLst>
        </pc:picChg>
        <pc:cxnChg chg="del mod">
          <ac:chgData name="Danijela Uran" userId="f9b3cc8e-491c-47bd-b15a-78b852d58329" providerId="ADAL" clId="{B2B85C1D-B620-45C4-83FC-CEAF4A1BB32E}" dt="2024-03-01T06:19:48.335" v="874" actId="478"/>
          <ac:cxnSpMkLst>
            <pc:docMk/>
            <pc:sldMk cId="1577546027" sldId="736"/>
            <ac:cxnSpMk id="42" creationId="{B7C29BDD-41E5-450D-B875-61EA2C65C457}"/>
          </ac:cxnSpMkLst>
        </pc:cxnChg>
      </pc:sldChg>
      <pc:sldChg chg="new del">
        <pc:chgData name="Danijela Uran" userId="f9b3cc8e-491c-47bd-b15a-78b852d58329" providerId="ADAL" clId="{B2B85C1D-B620-45C4-83FC-CEAF4A1BB32E}" dt="2024-02-29T13:04:39.794" v="45" actId="2696"/>
        <pc:sldMkLst>
          <pc:docMk/>
          <pc:sldMk cId="2044325924" sldId="736"/>
        </pc:sldMkLst>
      </pc:sldChg>
      <pc:sldChg chg="addSp delSp modSp new mod modTransition">
        <pc:chgData name="Danijela Uran" userId="f9b3cc8e-491c-47bd-b15a-78b852d58329" providerId="ADAL" clId="{B2B85C1D-B620-45C4-83FC-CEAF4A1BB32E}" dt="2024-03-06T13:15:58.868" v="11220" actId="207"/>
        <pc:sldMkLst>
          <pc:docMk/>
          <pc:sldMk cId="203212842" sldId="737"/>
        </pc:sldMkLst>
        <pc:spChg chg="del">
          <ac:chgData name="Danijela Uran" userId="f9b3cc8e-491c-47bd-b15a-78b852d58329" providerId="ADAL" clId="{B2B85C1D-B620-45C4-83FC-CEAF4A1BB32E}" dt="2024-03-01T08:38:46.914" v="2241" actId="21"/>
          <ac:spMkLst>
            <pc:docMk/>
            <pc:sldMk cId="203212842" sldId="737"/>
            <ac:spMk id="2" creationId="{FD0B936F-12BD-4584-AE81-B5449D676485}"/>
          </ac:spMkLst>
        </pc:spChg>
        <pc:spChg chg="add del mod">
          <ac:chgData name="Danijela Uran" userId="f9b3cc8e-491c-47bd-b15a-78b852d58329" providerId="ADAL" clId="{B2B85C1D-B620-45C4-83FC-CEAF4A1BB32E}" dt="2024-03-01T11:59:33.441" v="3734" actId="21"/>
          <ac:spMkLst>
            <pc:docMk/>
            <pc:sldMk cId="203212842" sldId="737"/>
            <ac:spMk id="3" creationId="{8A9DF31A-C883-4FA4-87BD-2BC7784A4337}"/>
          </ac:spMkLst>
        </pc:spChg>
        <pc:spChg chg="add mod">
          <ac:chgData name="Danijela Uran" userId="f9b3cc8e-491c-47bd-b15a-78b852d58329" providerId="ADAL" clId="{B2B85C1D-B620-45C4-83FC-CEAF4A1BB32E}" dt="2024-03-06T09:30:06.858" v="8987" actId="1076"/>
          <ac:spMkLst>
            <pc:docMk/>
            <pc:sldMk cId="203212842" sldId="737"/>
            <ac:spMk id="27" creationId="{5E0700D9-DA63-4791-AACF-ABC321939D2F}"/>
          </ac:spMkLst>
        </pc:spChg>
        <pc:spChg chg="add mod">
          <ac:chgData name="Danijela Uran" userId="f9b3cc8e-491c-47bd-b15a-78b852d58329" providerId="ADAL" clId="{B2B85C1D-B620-45C4-83FC-CEAF4A1BB32E}" dt="2024-03-06T10:27:19.277" v="10113" actId="208"/>
          <ac:spMkLst>
            <pc:docMk/>
            <pc:sldMk cId="203212842" sldId="737"/>
            <ac:spMk id="28" creationId="{23D34E91-7715-484F-ABFC-D3BE7960E485}"/>
          </ac:spMkLst>
        </pc:spChg>
        <pc:spChg chg="add del mod">
          <ac:chgData name="Danijela Uran" userId="f9b3cc8e-491c-47bd-b15a-78b852d58329" providerId="ADAL" clId="{B2B85C1D-B620-45C4-83FC-CEAF4A1BB32E}" dt="2024-03-04T06:49:22.871" v="3922" actId="21"/>
          <ac:spMkLst>
            <pc:docMk/>
            <pc:sldMk cId="203212842" sldId="737"/>
            <ac:spMk id="28" creationId="{3AEA5D27-6031-4A69-9772-9F630CA5FC0E}"/>
          </ac:spMkLst>
        </pc:spChg>
        <pc:spChg chg="add mod">
          <ac:chgData name="Danijela Uran" userId="f9b3cc8e-491c-47bd-b15a-78b852d58329" providerId="ADAL" clId="{B2B85C1D-B620-45C4-83FC-CEAF4A1BB32E}" dt="2024-03-06T10:26:28.293" v="10046" actId="1076"/>
          <ac:spMkLst>
            <pc:docMk/>
            <pc:sldMk cId="203212842" sldId="737"/>
            <ac:spMk id="30" creationId="{29571353-8E46-4297-9A55-836AD3D53F64}"/>
          </ac:spMkLst>
        </pc:spChg>
        <pc:spChg chg="add mod">
          <ac:chgData name="Danijela Uran" userId="f9b3cc8e-491c-47bd-b15a-78b852d58329" providerId="ADAL" clId="{B2B85C1D-B620-45C4-83FC-CEAF4A1BB32E}" dt="2024-03-06T10:27:01.856" v="10112" actId="1076"/>
          <ac:spMkLst>
            <pc:docMk/>
            <pc:sldMk cId="203212842" sldId="737"/>
            <ac:spMk id="31" creationId="{516A20CF-D207-4665-8633-819E76EC1D75}"/>
          </ac:spMkLst>
        </pc:spChg>
        <pc:spChg chg="add del mod">
          <ac:chgData name="Danijela Uran" userId="f9b3cc8e-491c-47bd-b15a-78b852d58329" providerId="ADAL" clId="{B2B85C1D-B620-45C4-83FC-CEAF4A1BB32E}" dt="2024-03-01T07:46:06.047" v="1342" actId="478"/>
          <ac:spMkLst>
            <pc:docMk/>
            <pc:sldMk cId="203212842" sldId="737"/>
            <ac:spMk id="33" creationId="{F911FDFA-E510-4AF9-A401-0F013E9FB7FF}"/>
          </ac:spMkLst>
        </pc:spChg>
        <pc:spChg chg="add mod">
          <ac:chgData name="Danijela Uran" userId="f9b3cc8e-491c-47bd-b15a-78b852d58329" providerId="ADAL" clId="{B2B85C1D-B620-45C4-83FC-CEAF4A1BB32E}" dt="2024-03-06T13:15:52.219" v="11218" actId="207"/>
          <ac:spMkLst>
            <pc:docMk/>
            <pc:sldMk cId="203212842" sldId="737"/>
            <ac:spMk id="34" creationId="{9F4D061A-E43D-40E7-BC88-1317CF05256F}"/>
          </ac:spMkLst>
        </pc:spChg>
        <pc:spChg chg="add del mod">
          <ac:chgData name="Danijela Uran" userId="f9b3cc8e-491c-47bd-b15a-78b852d58329" providerId="ADAL" clId="{B2B85C1D-B620-45C4-83FC-CEAF4A1BB32E}" dt="2024-03-01T08:06:00.308" v="1567" actId="478"/>
          <ac:spMkLst>
            <pc:docMk/>
            <pc:sldMk cId="203212842" sldId="737"/>
            <ac:spMk id="35" creationId="{F24D3C3A-D9EE-4FCE-B32E-334CB62720E4}"/>
          </ac:spMkLst>
        </pc:spChg>
        <pc:spChg chg="add del mod">
          <ac:chgData name="Danijela Uran" userId="f9b3cc8e-491c-47bd-b15a-78b852d58329" providerId="ADAL" clId="{B2B85C1D-B620-45C4-83FC-CEAF4A1BB32E}" dt="2024-03-01T08:06:13.125" v="1579" actId="478"/>
          <ac:spMkLst>
            <pc:docMk/>
            <pc:sldMk cId="203212842" sldId="737"/>
            <ac:spMk id="36" creationId="{5EAAE569-7860-430D-A648-B53C71B79C48}"/>
          </ac:spMkLst>
        </pc:spChg>
        <pc:spChg chg="add del mod">
          <ac:chgData name="Danijela Uran" userId="f9b3cc8e-491c-47bd-b15a-78b852d58329" providerId="ADAL" clId="{B2B85C1D-B620-45C4-83FC-CEAF4A1BB32E}" dt="2024-03-06T10:25:42.786" v="9996" actId="478"/>
          <ac:spMkLst>
            <pc:docMk/>
            <pc:sldMk cId="203212842" sldId="737"/>
            <ac:spMk id="44" creationId="{8CD0E85C-EBC0-45C5-9EE7-F6E677908411}"/>
          </ac:spMkLst>
        </pc:spChg>
        <pc:spChg chg="add del mod">
          <ac:chgData name="Danijela Uran" userId="f9b3cc8e-491c-47bd-b15a-78b852d58329" providerId="ADAL" clId="{B2B85C1D-B620-45C4-83FC-CEAF4A1BB32E}" dt="2024-03-06T10:26:57.825" v="10111" actId="478"/>
          <ac:spMkLst>
            <pc:docMk/>
            <pc:sldMk cId="203212842" sldId="737"/>
            <ac:spMk id="46" creationId="{0EA0486D-F6B2-4D72-A3A3-F50876800780}"/>
          </ac:spMkLst>
        </pc:spChg>
        <pc:spChg chg="add del mod">
          <ac:chgData name="Danijela Uran" userId="f9b3cc8e-491c-47bd-b15a-78b852d58329" providerId="ADAL" clId="{B2B85C1D-B620-45C4-83FC-CEAF4A1BB32E}" dt="2024-03-06T10:26:15.940" v="10045" actId="478"/>
          <ac:spMkLst>
            <pc:docMk/>
            <pc:sldMk cId="203212842" sldId="737"/>
            <ac:spMk id="48" creationId="{40529A89-7696-4F27-8DDE-76B13EBD4042}"/>
          </ac:spMkLst>
        </pc:spChg>
        <pc:spChg chg="add del mod">
          <ac:chgData name="Danijela Uran" userId="f9b3cc8e-491c-47bd-b15a-78b852d58329" providerId="ADAL" clId="{B2B85C1D-B620-45C4-83FC-CEAF4A1BB32E}" dt="2024-03-01T08:05:19.867" v="1552" actId="21"/>
          <ac:spMkLst>
            <pc:docMk/>
            <pc:sldMk cId="203212842" sldId="737"/>
            <ac:spMk id="51" creationId="{4EFD617D-F726-4C08-8931-98AF1B788FE9}"/>
          </ac:spMkLst>
        </pc:spChg>
        <pc:spChg chg="add mod">
          <ac:chgData name="Danijela Uran" userId="f9b3cc8e-491c-47bd-b15a-78b852d58329" providerId="ADAL" clId="{B2B85C1D-B620-45C4-83FC-CEAF4A1BB32E}" dt="2024-03-06T13:15:55.778" v="11219" actId="207"/>
          <ac:spMkLst>
            <pc:docMk/>
            <pc:sldMk cId="203212842" sldId="737"/>
            <ac:spMk id="52" creationId="{F531D92C-90C0-4C13-8DC0-F57BB18B751E}"/>
          </ac:spMkLst>
        </pc:spChg>
        <pc:spChg chg="add mod">
          <ac:chgData name="Danijela Uran" userId="f9b3cc8e-491c-47bd-b15a-78b852d58329" providerId="ADAL" clId="{B2B85C1D-B620-45C4-83FC-CEAF4A1BB32E}" dt="2024-03-06T13:15:58.868" v="11220" actId="207"/>
          <ac:spMkLst>
            <pc:docMk/>
            <pc:sldMk cId="203212842" sldId="737"/>
            <ac:spMk id="53" creationId="{C4CD63D8-DDFA-487B-998E-456D18174FA1}"/>
          </ac:spMkLst>
        </pc:spChg>
        <pc:spChg chg="add del mod">
          <ac:chgData name="Danijela Uran" userId="f9b3cc8e-491c-47bd-b15a-78b852d58329" providerId="ADAL" clId="{B2B85C1D-B620-45C4-83FC-CEAF4A1BB32E}" dt="2024-03-01T08:33:07.815" v="1984" actId="21"/>
          <ac:spMkLst>
            <pc:docMk/>
            <pc:sldMk cId="203212842" sldId="737"/>
            <ac:spMk id="58" creationId="{E932DB1C-D47B-42B1-BE5A-B6378A78FDBA}"/>
          </ac:spMkLst>
        </pc:spChg>
        <pc:spChg chg="add mod">
          <ac:chgData name="Danijela Uran" userId="f9b3cc8e-491c-47bd-b15a-78b852d58329" providerId="ADAL" clId="{B2B85C1D-B620-45C4-83FC-CEAF4A1BB32E}" dt="2024-03-06T10:27:27.736" v="10114" actId="208"/>
          <ac:spMkLst>
            <pc:docMk/>
            <pc:sldMk cId="203212842" sldId="737"/>
            <ac:spMk id="59" creationId="{1AA31948-8FB2-44EB-811A-6CD9D7280207}"/>
          </ac:spMkLst>
        </pc:spChg>
        <pc:spChg chg="add mod">
          <ac:chgData name="Danijela Uran" userId="f9b3cc8e-491c-47bd-b15a-78b852d58329" providerId="ADAL" clId="{B2B85C1D-B620-45C4-83FC-CEAF4A1BB32E}" dt="2024-03-06T10:23:35.346" v="9964" actId="207"/>
          <ac:spMkLst>
            <pc:docMk/>
            <pc:sldMk cId="203212842" sldId="737"/>
            <ac:spMk id="60" creationId="{678A983F-11C0-4CDA-BF21-BEF7CDA5FB08}"/>
          </ac:spMkLst>
        </pc:spChg>
        <pc:spChg chg="add mod">
          <ac:chgData name="Danijela Uran" userId="f9b3cc8e-491c-47bd-b15a-78b852d58329" providerId="ADAL" clId="{B2B85C1D-B620-45C4-83FC-CEAF4A1BB32E}" dt="2024-03-06T10:23:37.809" v="9965" actId="207"/>
          <ac:spMkLst>
            <pc:docMk/>
            <pc:sldMk cId="203212842" sldId="737"/>
            <ac:spMk id="61" creationId="{077A0D6E-0F22-40F4-976D-7FDE03321D2E}"/>
          </ac:spMkLst>
        </pc:spChg>
        <pc:spChg chg="add del mod">
          <ac:chgData name="Danijela Uran" userId="f9b3cc8e-491c-47bd-b15a-78b852d58329" providerId="ADAL" clId="{B2B85C1D-B620-45C4-83FC-CEAF4A1BB32E}" dt="2024-03-01T08:43:01.483" v="2306" actId="478"/>
          <ac:spMkLst>
            <pc:docMk/>
            <pc:sldMk cId="203212842" sldId="737"/>
            <ac:spMk id="62" creationId="{39B8AF44-7619-43AB-9B9C-5EBA1D9021E9}"/>
          </ac:spMkLst>
        </pc:spChg>
        <pc:spChg chg="add mod">
          <ac:chgData name="Danijela Uran" userId="f9b3cc8e-491c-47bd-b15a-78b852d58329" providerId="ADAL" clId="{B2B85C1D-B620-45C4-83FC-CEAF4A1BB32E}" dt="2024-03-01T08:40:17.741" v="2274" actId="1076"/>
          <ac:spMkLst>
            <pc:docMk/>
            <pc:sldMk cId="203212842" sldId="737"/>
            <ac:spMk id="64" creationId="{7B94806C-41C3-44BB-A247-209CCB9E5852}"/>
          </ac:spMkLst>
        </pc:spChg>
        <pc:spChg chg="add mod">
          <ac:chgData name="Danijela Uran" userId="f9b3cc8e-491c-47bd-b15a-78b852d58329" providerId="ADAL" clId="{B2B85C1D-B620-45C4-83FC-CEAF4A1BB32E}" dt="2024-03-06T10:35:36.836" v="10177" actId="14100"/>
          <ac:spMkLst>
            <pc:docMk/>
            <pc:sldMk cId="203212842" sldId="737"/>
            <ac:spMk id="65" creationId="{013C951C-6655-410A-9DE4-463C9E329BAE}"/>
          </ac:spMkLst>
        </pc:spChg>
        <pc:spChg chg="add del mod">
          <ac:chgData name="Danijela Uran" userId="f9b3cc8e-491c-47bd-b15a-78b852d58329" providerId="ADAL" clId="{B2B85C1D-B620-45C4-83FC-CEAF4A1BB32E}" dt="2024-03-01T08:43:34.551" v="2313" actId="478"/>
          <ac:spMkLst>
            <pc:docMk/>
            <pc:sldMk cId="203212842" sldId="737"/>
            <ac:spMk id="66" creationId="{CC2EAB1C-3C0F-41C7-A4B0-CBDCDE02432C}"/>
          </ac:spMkLst>
        </pc:spChg>
        <pc:spChg chg="add mod">
          <ac:chgData name="Danijela Uran" userId="f9b3cc8e-491c-47bd-b15a-78b852d58329" providerId="ADAL" clId="{B2B85C1D-B620-45C4-83FC-CEAF4A1BB32E}" dt="2024-03-06T10:35:21.879" v="10176" actId="14100"/>
          <ac:spMkLst>
            <pc:docMk/>
            <pc:sldMk cId="203212842" sldId="737"/>
            <ac:spMk id="67" creationId="{8BEC0D96-13BE-4887-BE84-D31F6CADEC55}"/>
          </ac:spMkLst>
        </pc:spChg>
        <pc:graphicFrameChg chg="add mod modGraphic">
          <ac:chgData name="Danijela Uran" userId="f9b3cc8e-491c-47bd-b15a-78b852d58329" providerId="ADAL" clId="{B2B85C1D-B620-45C4-83FC-CEAF4A1BB32E}" dt="2024-03-06T10:35:56.865" v="10179" actId="122"/>
          <ac:graphicFrameMkLst>
            <pc:docMk/>
            <pc:sldMk cId="203212842" sldId="737"/>
            <ac:graphicFrameMk id="4" creationId="{DE7FA50C-937C-4367-8B91-67114A96970B}"/>
          </ac:graphicFrameMkLst>
        </pc:graphicFrameChg>
        <pc:graphicFrameChg chg="add mod modGraphic">
          <ac:chgData name="Danijela Uran" userId="f9b3cc8e-491c-47bd-b15a-78b852d58329" providerId="ADAL" clId="{B2B85C1D-B620-45C4-83FC-CEAF4A1BB32E}" dt="2024-03-04T07:55:03.334" v="4792" actId="207"/>
          <ac:graphicFrameMkLst>
            <pc:docMk/>
            <pc:sldMk cId="203212842" sldId="737"/>
            <ac:graphicFrameMk id="5" creationId="{64BB46CE-088D-452A-8335-7F700AA25BF3}"/>
          </ac:graphicFrameMkLst>
        </pc:graphicFrameChg>
        <pc:graphicFrameChg chg="add del mod modGraphic">
          <ac:chgData name="Danijela Uran" userId="f9b3cc8e-491c-47bd-b15a-78b852d58329" providerId="ADAL" clId="{B2B85C1D-B620-45C4-83FC-CEAF4A1BB32E}" dt="2024-03-01T08:35:10.868" v="2093" actId="21"/>
          <ac:graphicFrameMkLst>
            <pc:docMk/>
            <pc:sldMk cId="203212842" sldId="737"/>
            <ac:graphicFrameMk id="6" creationId="{DFE775D2-D92A-41B5-A633-C90C7023A9E9}"/>
          </ac:graphicFrameMkLst>
        </pc:graphicFrameChg>
        <pc:graphicFrameChg chg="add del mod modGraphic">
          <ac:chgData name="Danijela Uran" userId="f9b3cc8e-491c-47bd-b15a-78b852d58329" providerId="ADAL" clId="{B2B85C1D-B620-45C4-83FC-CEAF4A1BB32E}" dt="2024-03-01T08:36:46.488" v="2172" actId="21"/>
          <ac:graphicFrameMkLst>
            <pc:docMk/>
            <pc:sldMk cId="203212842" sldId="737"/>
            <ac:graphicFrameMk id="7" creationId="{0E498CFB-B6DD-4E1A-BE76-4AA1FF729B1E}"/>
          </ac:graphicFrameMkLst>
        </pc:graphicFrameChg>
        <pc:graphicFrameChg chg="add del mod modGraphic">
          <ac:chgData name="Danijela Uran" userId="f9b3cc8e-491c-47bd-b15a-78b852d58329" providerId="ADAL" clId="{B2B85C1D-B620-45C4-83FC-CEAF4A1BB32E}" dt="2024-03-01T08:38:35.922" v="2240" actId="21"/>
          <ac:graphicFrameMkLst>
            <pc:docMk/>
            <pc:sldMk cId="203212842" sldId="737"/>
            <ac:graphicFrameMk id="8" creationId="{5F5C0463-3E59-4E28-91F5-222BE1085787}"/>
          </ac:graphicFrameMkLst>
        </pc:graphicFrameChg>
        <pc:cxnChg chg="add mod">
          <ac:chgData name="Danijela Uran" userId="f9b3cc8e-491c-47bd-b15a-78b852d58329" providerId="ADAL" clId="{B2B85C1D-B620-45C4-83FC-CEAF4A1BB32E}" dt="2024-03-06T10:23:54.277" v="9966" actId="693"/>
          <ac:cxnSpMkLst>
            <pc:docMk/>
            <pc:sldMk cId="203212842" sldId="737"/>
            <ac:cxnSpMk id="9" creationId="{446FA433-4EE9-435F-B5D7-183DF5F1B103}"/>
          </ac:cxnSpMkLst>
        </pc:cxnChg>
        <pc:cxnChg chg="add mod">
          <ac:chgData name="Danijela Uran" userId="f9b3cc8e-491c-47bd-b15a-78b852d58329" providerId="ADAL" clId="{B2B85C1D-B620-45C4-83FC-CEAF4A1BB32E}" dt="2024-03-01T07:39:36.260" v="1307" actId="14100"/>
          <ac:cxnSpMkLst>
            <pc:docMk/>
            <pc:sldMk cId="203212842" sldId="737"/>
            <ac:cxnSpMk id="10" creationId="{B67963E2-7A6A-47C5-841F-C56F14A0BB89}"/>
          </ac:cxnSpMkLst>
        </pc:cxnChg>
        <pc:cxnChg chg="add mod">
          <ac:chgData name="Danijela Uran" userId="f9b3cc8e-491c-47bd-b15a-78b852d58329" providerId="ADAL" clId="{B2B85C1D-B620-45C4-83FC-CEAF4A1BB32E}" dt="2024-03-01T08:39:47.951" v="2270" actId="14100"/>
          <ac:cxnSpMkLst>
            <pc:docMk/>
            <pc:sldMk cId="203212842" sldId="737"/>
            <ac:cxnSpMk id="18" creationId="{DFC60D93-A635-4F9A-96B1-73E4248C0D74}"/>
          </ac:cxnSpMkLst>
        </pc:cxnChg>
        <pc:cxnChg chg="add mod">
          <ac:chgData name="Danijela Uran" userId="f9b3cc8e-491c-47bd-b15a-78b852d58329" providerId="ADAL" clId="{B2B85C1D-B620-45C4-83FC-CEAF4A1BB32E}" dt="2024-03-06T10:24:00.079" v="9967" actId="693"/>
          <ac:cxnSpMkLst>
            <pc:docMk/>
            <pc:sldMk cId="203212842" sldId="737"/>
            <ac:cxnSpMk id="22" creationId="{759037B8-80C3-4F3F-A754-621DCA0C16EE}"/>
          </ac:cxnSpMkLst>
        </pc:cxnChg>
        <pc:cxnChg chg="add mod">
          <ac:chgData name="Danijela Uran" userId="f9b3cc8e-491c-47bd-b15a-78b852d58329" providerId="ADAL" clId="{B2B85C1D-B620-45C4-83FC-CEAF4A1BB32E}" dt="2024-03-06T10:24:13.558" v="9969" actId="693"/>
          <ac:cxnSpMkLst>
            <pc:docMk/>
            <pc:sldMk cId="203212842" sldId="737"/>
            <ac:cxnSpMk id="24" creationId="{E63E232F-5194-41A2-BB13-A9AB7BBF1E27}"/>
          </ac:cxnSpMkLst>
        </pc:cxnChg>
        <pc:cxnChg chg="add mod">
          <ac:chgData name="Danijela Uran" userId="f9b3cc8e-491c-47bd-b15a-78b852d58329" providerId="ADAL" clId="{B2B85C1D-B620-45C4-83FC-CEAF4A1BB32E}" dt="2024-03-06T10:24:07.430" v="9968" actId="693"/>
          <ac:cxnSpMkLst>
            <pc:docMk/>
            <pc:sldMk cId="203212842" sldId="737"/>
            <ac:cxnSpMk id="26" creationId="{FD85E1FC-41E0-4987-A13C-8E9A20DCBFC9}"/>
          </ac:cxnSpMkLst>
        </pc:cxnChg>
        <pc:cxnChg chg="add mod">
          <ac:chgData name="Danijela Uran" userId="f9b3cc8e-491c-47bd-b15a-78b852d58329" providerId="ADAL" clId="{B2B85C1D-B620-45C4-83FC-CEAF4A1BB32E}" dt="2024-03-06T10:24:18.768" v="9970" actId="693"/>
          <ac:cxnSpMkLst>
            <pc:docMk/>
            <pc:sldMk cId="203212842" sldId="737"/>
            <ac:cxnSpMk id="29" creationId="{7017EF02-DE84-4353-9D3A-4B10B6E6213B}"/>
          </ac:cxnSpMkLst>
        </pc:cxnChg>
        <pc:cxnChg chg="add mod">
          <ac:chgData name="Danijela Uran" userId="f9b3cc8e-491c-47bd-b15a-78b852d58329" providerId="ADAL" clId="{B2B85C1D-B620-45C4-83FC-CEAF4A1BB32E}" dt="2024-03-06T10:24:27.495" v="9971" actId="693"/>
          <ac:cxnSpMkLst>
            <pc:docMk/>
            <pc:sldMk cId="203212842" sldId="737"/>
            <ac:cxnSpMk id="32" creationId="{7117BE65-9337-4E7C-A0DB-767533DF0555}"/>
          </ac:cxnSpMkLst>
        </pc:cxnChg>
        <pc:cxnChg chg="add mod">
          <ac:chgData name="Danijela Uran" userId="f9b3cc8e-491c-47bd-b15a-78b852d58329" providerId="ADAL" clId="{B2B85C1D-B620-45C4-83FC-CEAF4A1BB32E}" dt="2024-03-06T10:24:32.088" v="9972" actId="693"/>
          <ac:cxnSpMkLst>
            <pc:docMk/>
            <pc:sldMk cId="203212842" sldId="737"/>
            <ac:cxnSpMk id="37" creationId="{FC13A10B-4F94-4715-8923-44642196172F}"/>
          </ac:cxnSpMkLst>
        </pc:cxnChg>
        <pc:cxnChg chg="add mod">
          <ac:chgData name="Danijela Uran" userId="f9b3cc8e-491c-47bd-b15a-78b852d58329" providerId="ADAL" clId="{B2B85C1D-B620-45C4-83FC-CEAF4A1BB32E}" dt="2024-03-06T10:24:36.784" v="9973" actId="693"/>
          <ac:cxnSpMkLst>
            <pc:docMk/>
            <pc:sldMk cId="203212842" sldId="737"/>
            <ac:cxnSpMk id="38" creationId="{70B613CD-7243-4B83-A4B6-1F0342A1AA3D}"/>
          </ac:cxnSpMkLst>
        </pc:cxnChg>
        <pc:cxnChg chg="add del mod">
          <ac:chgData name="Danijela Uran" userId="f9b3cc8e-491c-47bd-b15a-78b852d58329" providerId="ADAL" clId="{B2B85C1D-B620-45C4-83FC-CEAF4A1BB32E}" dt="2024-03-01T08:08:23.587" v="1596" actId="478"/>
          <ac:cxnSpMkLst>
            <pc:docMk/>
            <pc:sldMk cId="203212842" sldId="737"/>
            <ac:cxnSpMk id="39" creationId="{F13AAB23-59F5-45BE-8905-CC064645EFF3}"/>
          </ac:cxnSpMkLst>
        </pc:cxnChg>
        <pc:cxnChg chg="add del mod">
          <ac:chgData name="Danijela Uran" userId="f9b3cc8e-491c-47bd-b15a-78b852d58329" providerId="ADAL" clId="{B2B85C1D-B620-45C4-83FC-CEAF4A1BB32E}" dt="2024-03-01T08:08:24.976" v="1598" actId="478"/>
          <ac:cxnSpMkLst>
            <pc:docMk/>
            <pc:sldMk cId="203212842" sldId="737"/>
            <ac:cxnSpMk id="41" creationId="{8FE866B3-17D1-4420-AE44-EB830D70EC04}"/>
          </ac:cxnSpMkLst>
        </pc:cxnChg>
        <pc:cxnChg chg="add del mod">
          <ac:chgData name="Danijela Uran" userId="f9b3cc8e-491c-47bd-b15a-78b852d58329" providerId="ADAL" clId="{B2B85C1D-B620-45C4-83FC-CEAF4A1BB32E}" dt="2024-03-01T08:08:26.522" v="1599" actId="478"/>
          <ac:cxnSpMkLst>
            <pc:docMk/>
            <pc:sldMk cId="203212842" sldId="737"/>
            <ac:cxnSpMk id="42" creationId="{928C7269-CD14-459D-B368-BB443154A10F}"/>
          </ac:cxnSpMkLst>
        </pc:cxnChg>
      </pc:sldChg>
      <pc:sldChg chg="addSp modSp new del mod">
        <pc:chgData name="Danijela Uran" userId="f9b3cc8e-491c-47bd-b15a-78b852d58329" providerId="ADAL" clId="{B2B85C1D-B620-45C4-83FC-CEAF4A1BB32E}" dt="2024-03-01T06:18:27.822" v="862" actId="2696"/>
        <pc:sldMkLst>
          <pc:docMk/>
          <pc:sldMk cId="2113623908" sldId="737"/>
        </pc:sldMkLst>
        <pc:picChg chg="add mod">
          <ac:chgData name="Danijela Uran" userId="f9b3cc8e-491c-47bd-b15a-78b852d58329" providerId="ADAL" clId="{B2B85C1D-B620-45C4-83FC-CEAF4A1BB32E}" dt="2024-03-01T06:17:58.239" v="857" actId="1366"/>
          <ac:picMkLst>
            <pc:docMk/>
            <pc:sldMk cId="2113623908" sldId="737"/>
            <ac:picMk id="3" creationId="{896B5E38-D290-4635-8D8D-D2053C3D9AA9}"/>
          </ac:picMkLst>
        </pc:picChg>
      </pc:sldChg>
      <pc:sldChg chg="addSp delSp modSp new mod modTransition">
        <pc:chgData name="Danijela Uran" userId="f9b3cc8e-491c-47bd-b15a-78b852d58329" providerId="ADAL" clId="{B2B85C1D-B620-45C4-83FC-CEAF4A1BB32E}" dt="2024-03-06T10:34:07.599" v="10168" actId="14734"/>
        <pc:sldMkLst>
          <pc:docMk/>
          <pc:sldMk cId="3333890030" sldId="738"/>
        </pc:sldMkLst>
        <pc:spChg chg="add mod">
          <ac:chgData name="Danijela Uran" userId="f9b3cc8e-491c-47bd-b15a-78b852d58329" providerId="ADAL" clId="{B2B85C1D-B620-45C4-83FC-CEAF4A1BB32E}" dt="2024-03-06T09:30:35.755" v="9004" actId="20577"/>
          <ac:spMkLst>
            <pc:docMk/>
            <pc:sldMk cId="3333890030" sldId="738"/>
            <ac:spMk id="3" creationId="{C8C77668-E939-48DD-9B3A-C1E17421A0A4}"/>
          </ac:spMkLst>
        </pc:spChg>
        <pc:spChg chg="add del mod">
          <ac:chgData name="Danijela Uran" userId="f9b3cc8e-491c-47bd-b15a-78b852d58329" providerId="ADAL" clId="{B2B85C1D-B620-45C4-83FC-CEAF4A1BB32E}" dt="2024-03-01T08:56:14.411" v="2522" actId="21"/>
          <ac:spMkLst>
            <pc:docMk/>
            <pc:sldMk cId="3333890030" sldId="738"/>
            <ac:spMk id="5" creationId="{DC1B1978-F895-42E4-8984-F1D1C5C8D72A}"/>
          </ac:spMkLst>
        </pc:spChg>
        <pc:spChg chg="add del mod">
          <ac:chgData name="Danijela Uran" userId="f9b3cc8e-491c-47bd-b15a-78b852d58329" providerId="ADAL" clId="{B2B85C1D-B620-45C4-83FC-CEAF4A1BB32E}" dt="2024-03-01T08:51:07.036" v="2413" actId="478"/>
          <ac:spMkLst>
            <pc:docMk/>
            <pc:sldMk cId="3333890030" sldId="738"/>
            <ac:spMk id="9" creationId="{A0AABC7D-92E8-41D1-8B19-8E6D3BC4FF40}"/>
          </ac:spMkLst>
        </pc:spChg>
        <pc:spChg chg="add del mod">
          <ac:chgData name="Danijela Uran" userId="f9b3cc8e-491c-47bd-b15a-78b852d58329" providerId="ADAL" clId="{B2B85C1D-B620-45C4-83FC-CEAF4A1BB32E}" dt="2024-03-01T08:55:29.304" v="2517" actId="478"/>
          <ac:spMkLst>
            <pc:docMk/>
            <pc:sldMk cId="3333890030" sldId="738"/>
            <ac:spMk id="10" creationId="{16051ACA-D4A0-4D4A-8624-724CB416062F}"/>
          </ac:spMkLst>
        </pc:spChg>
        <pc:spChg chg="add mod">
          <ac:chgData name="Danijela Uran" userId="f9b3cc8e-491c-47bd-b15a-78b852d58329" providerId="ADAL" clId="{B2B85C1D-B620-45C4-83FC-CEAF4A1BB32E}" dt="2024-03-06T10:28:23.827" v="10115" actId="1076"/>
          <ac:spMkLst>
            <pc:docMk/>
            <pc:sldMk cId="3333890030" sldId="738"/>
            <ac:spMk id="11" creationId="{6D537E64-C3B1-45E2-A086-B1630E8735C5}"/>
          </ac:spMkLst>
        </pc:spChg>
        <pc:spChg chg="add mod">
          <ac:chgData name="Danijela Uran" userId="f9b3cc8e-491c-47bd-b15a-78b852d58329" providerId="ADAL" clId="{B2B85C1D-B620-45C4-83FC-CEAF4A1BB32E}" dt="2024-03-06T10:31:39.893" v="10147" actId="1076"/>
          <ac:spMkLst>
            <pc:docMk/>
            <pc:sldMk cId="3333890030" sldId="738"/>
            <ac:spMk id="12" creationId="{979AC2EC-2672-47BA-8554-719C5745F679}"/>
          </ac:spMkLst>
        </pc:spChg>
        <pc:spChg chg="add del mod">
          <ac:chgData name="Danijela Uran" userId="f9b3cc8e-491c-47bd-b15a-78b852d58329" providerId="ADAL" clId="{B2B85C1D-B620-45C4-83FC-CEAF4A1BB32E}" dt="2024-03-01T09:01:22.849" v="2586"/>
          <ac:spMkLst>
            <pc:docMk/>
            <pc:sldMk cId="3333890030" sldId="738"/>
            <ac:spMk id="13" creationId="{8537B8D5-AF9C-422D-B7F0-5FD51B87F378}"/>
          </ac:spMkLst>
        </pc:spChg>
        <pc:spChg chg="add del mod">
          <ac:chgData name="Danijela Uran" userId="f9b3cc8e-491c-47bd-b15a-78b852d58329" providerId="ADAL" clId="{B2B85C1D-B620-45C4-83FC-CEAF4A1BB32E}" dt="2024-03-01T09:48:59.194" v="2749" actId="478"/>
          <ac:spMkLst>
            <pc:docMk/>
            <pc:sldMk cId="3333890030" sldId="738"/>
            <ac:spMk id="14" creationId="{01BB7723-3307-4272-B5A6-DC8749C5DA1C}"/>
          </ac:spMkLst>
        </pc:spChg>
        <pc:spChg chg="add del mod">
          <ac:chgData name="Danijela Uran" userId="f9b3cc8e-491c-47bd-b15a-78b852d58329" providerId="ADAL" clId="{B2B85C1D-B620-45C4-83FC-CEAF4A1BB32E}" dt="2024-03-01T09:49:00.808" v="2750" actId="478"/>
          <ac:spMkLst>
            <pc:docMk/>
            <pc:sldMk cId="3333890030" sldId="738"/>
            <ac:spMk id="15" creationId="{7A7F4099-ACFA-48BA-AAC7-C0FAC30AE3EC}"/>
          </ac:spMkLst>
        </pc:spChg>
        <pc:spChg chg="add mod">
          <ac:chgData name="Danijela Uran" userId="f9b3cc8e-491c-47bd-b15a-78b852d58329" providerId="ADAL" clId="{B2B85C1D-B620-45C4-83FC-CEAF4A1BB32E}" dt="2024-03-06T10:33:08.955" v="10163" actId="1076"/>
          <ac:spMkLst>
            <pc:docMk/>
            <pc:sldMk cId="3333890030" sldId="738"/>
            <ac:spMk id="16" creationId="{8BEF55E8-07D4-4C6E-A0D3-D1E2ED963CD5}"/>
          </ac:spMkLst>
        </pc:spChg>
        <pc:spChg chg="add mod">
          <ac:chgData name="Danijela Uran" userId="f9b3cc8e-491c-47bd-b15a-78b852d58329" providerId="ADAL" clId="{B2B85C1D-B620-45C4-83FC-CEAF4A1BB32E}" dt="2024-03-06T10:31:44.439" v="10148" actId="1076"/>
          <ac:spMkLst>
            <pc:docMk/>
            <pc:sldMk cId="3333890030" sldId="738"/>
            <ac:spMk id="17" creationId="{99C9D0F1-84DC-46A0-A934-3403729AA5E5}"/>
          </ac:spMkLst>
        </pc:spChg>
        <pc:spChg chg="add mod">
          <ac:chgData name="Danijela Uran" userId="f9b3cc8e-491c-47bd-b15a-78b852d58329" providerId="ADAL" clId="{B2B85C1D-B620-45C4-83FC-CEAF4A1BB32E}" dt="2024-03-06T10:32:24.555" v="10156" actId="1076"/>
          <ac:spMkLst>
            <pc:docMk/>
            <pc:sldMk cId="3333890030" sldId="738"/>
            <ac:spMk id="18" creationId="{90982B33-B9D9-4C01-B689-FEBA54B94A9C}"/>
          </ac:spMkLst>
        </pc:spChg>
        <pc:graphicFrameChg chg="add mod modGraphic">
          <ac:chgData name="Danijela Uran" userId="f9b3cc8e-491c-47bd-b15a-78b852d58329" providerId="ADAL" clId="{B2B85C1D-B620-45C4-83FC-CEAF4A1BB32E}" dt="2024-03-06T10:33:28.095" v="10164" actId="113"/>
          <ac:graphicFrameMkLst>
            <pc:docMk/>
            <pc:sldMk cId="3333890030" sldId="738"/>
            <ac:graphicFrameMk id="6" creationId="{7C982499-77B7-47F9-8CD5-FC45681CEF79}"/>
          </ac:graphicFrameMkLst>
        </pc:graphicFrameChg>
        <pc:graphicFrameChg chg="add mod modGraphic">
          <ac:chgData name="Danijela Uran" userId="f9b3cc8e-491c-47bd-b15a-78b852d58329" providerId="ADAL" clId="{B2B85C1D-B620-45C4-83FC-CEAF4A1BB32E}" dt="2024-03-06T10:34:04.337" v="10167" actId="14734"/>
          <ac:graphicFrameMkLst>
            <pc:docMk/>
            <pc:sldMk cId="3333890030" sldId="738"/>
            <ac:graphicFrameMk id="7" creationId="{C2F8C401-AEB2-424A-8CB4-2C7CC66AB5CA}"/>
          </ac:graphicFrameMkLst>
        </pc:graphicFrameChg>
        <pc:graphicFrameChg chg="add mod modGraphic">
          <ac:chgData name="Danijela Uran" userId="f9b3cc8e-491c-47bd-b15a-78b852d58329" providerId="ADAL" clId="{B2B85C1D-B620-45C4-83FC-CEAF4A1BB32E}" dt="2024-03-06T10:34:07.599" v="10168" actId="14734"/>
          <ac:graphicFrameMkLst>
            <pc:docMk/>
            <pc:sldMk cId="3333890030" sldId="738"/>
            <ac:graphicFrameMk id="8" creationId="{3D7F8C74-6A40-4DA7-84B5-DF4CB2B1CC65}"/>
          </ac:graphicFrameMkLst>
        </pc:graphicFrameChg>
        <pc:picChg chg="add mod">
          <ac:chgData name="Danijela Uran" userId="f9b3cc8e-491c-47bd-b15a-78b852d58329" providerId="ADAL" clId="{B2B85C1D-B620-45C4-83FC-CEAF4A1BB32E}" dt="2024-03-06T10:30:25.078" v="10131" actId="1076"/>
          <ac:picMkLst>
            <pc:docMk/>
            <pc:sldMk cId="3333890030" sldId="738"/>
            <ac:picMk id="4" creationId="{DB92E0F2-866E-48ED-B43C-788F9DEA1537}"/>
          </ac:picMkLst>
        </pc:picChg>
        <pc:cxnChg chg="add mod">
          <ac:chgData name="Danijela Uran" userId="f9b3cc8e-491c-47bd-b15a-78b852d58329" providerId="ADAL" clId="{B2B85C1D-B620-45C4-83FC-CEAF4A1BB32E}" dt="2024-03-06T10:31:05.701" v="10140" actId="693"/>
          <ac:cxnSpMkLst>
            <pc:docMk/>
            <pc:sldMk cId="3333890030" sldId="738"/>
            <ac:cxnSpMk id="19" creationId="{43A24B9D-18E6-4A24-A236-3190A3A0BA58}"/>
          </ac:cxnSpMkLst>
        </pc:cxnChg>
        <pc:cxnChg chg="add mod">
          <ac:chgData name="Danijela Uran" userId="f9b3cc8e-491c-47bd-b15a-78b852d58329" providerId="ADAL" clId="{B2B85C1D-B620-45C4-83FC-CEAF4A1BB32E}" dt="2024-03-06T10:32:05.537" v="10151" actId="14100"/>
          <ac:cxnSpMkLst>
            <pc:docMk/>
            <pc:sldMk cId="3333890030" sldId="738"/>
            <ac:cxnSpMk id="20" creationId="{DB3B0DAB-73D3-4A4B-97C3-5B837164B596}"/>
          </ac:cxnSpMkLst>
        </pc:cxnChg>
        <pc:cxnChg chg="add mod">
          <ac:chgData name="Danijela Uran" userId="f9b3cc8e-491c-47bd-b15a-78b852d58329" providerId="ADAL" clId="{B2B85C1D-B620-45C4-83FC-CEAF4A1BB32E}" dt="2024-03-06T10:33:05.065" v="10162" actId="14100"/>
          <ac:cxnSpMkLst>
            <pc:docMk/>
            <pc:sldMk cId="3333890030" sldId="738"/>
            <ac:cxnSpMk id="21" creationId="{E3C7A508-B316-430E-AC07-F2BF0CB0B26C}"/>
          </ac:cxnSpMkLst>
        </pc:cxnChg>
        <pc:cxnChg chg="add mod">
          <ac:chgData name="Danijela Uran" userId="f9b3cc8e-491c-47bd-b15a-78b852d58329" providerId="ADAL" clId="{B2B85C1D-B620-45C4-83FC-CEAF4A1BB32E}" dt="2024-03-06T10:32:12.201" v="10154" actId="693"/>
          <ac:cxnSpMkLst>
            <pc:docMk/>
            <pc:sldMk cId="3333890030" sldId="738"/>
            <ac:cxnSpMk id="23" creationId="{00EAF2C6-6CF4-4652-A339-D273023470EB}"/>
          </ac:cxnSpMkLst>
        </pc:cxnChg>
        <pc:cxnChg chg="add mod">
          <ac:chgData name="Danijela Uran" userId="f9b3cc8e-491c-47bd-b15a-78b852d58329" providerId="ADAL" clId="{B2B85C1D-B620-45C4-83FC-CEAF4A1BB32E}" dt="2024-03-06T10:32:19.428" v="10155" actId="693"/>
          <ac:cxnSpMkLst>
            <pc:docMk/>
            <pc:sldMk cId="3333890030" sldId="738"/>
            <ac:cxnSpMk id="27" creationId="{05528930-53E5-46B0-8ABB-A156C17F87C9}"/>
          </ac:cxnSpMkLst>
        </pc:cxnChg>
      </pc:sldChg>
      <pc:sldChg chg="addSp delSp modSp new del mod">
        <pc:chgData name="Danijela Uran" userId="f9b3cc8e-491c-47bd-b15a-78b852d58329" providerId="ADAL" clId="{B2B85C1D-B620-45C4-83FC-CEAF4A1BB32E}" dt="2024-03-04T07:52:39.964" v="4780" actId="2696"/>
        <pc:sldMkLst>
          <pc:docMk/>
          <pc:sldMk cId="1492028552" sldId="739"/>
        </pc:sldMkLst>
        <pc:spChg chg="add mod">
          <ac:chgData name="Danijela Uran" userId="f9b3cc8e-491c-47bd-b15a-78b852d58329" providerId="ADAL" clId="{B2B85C1D-B620-45C4-83FC-CEAF4A1BB32E}" dt="2024-03-04T07:42:52.814" v="4653" actId="14100"/>
          <ac:spMkLst>
            <pc:docMk/>
            <pc:sldMk cId="1492028552" sldId="739"/>
            <ac:spMk id="3" creationId="{8201F939-F00A-4A48-A6AD-8D2D963996AD}"/>
          </ac:spMkLst>
        </pc:spChg>
        <pc:spChg chg="add mod">
          <ac:chgData name="Danijela Uran" userId="f9b3cc8e-491c-47bd-b15a-78b852d58329" providerId="ADAL" clId="{B2B85C1D-B620-45C4-83FC-CEAF4A1BB32E}" dt="2024-03-04T07:09:33.970" v="4323" actId="20577"/>
          <ac:spMkLst>
            <pc:docMk/>
            <pc:sldMk cId="1492028552" sldId="739"/>
            <ac:spMk id="4" creationId="{A2AF8CB8-2AFA-48DE-ADC2-25BE33A01245}"/>
          </ac:spMkLst>
        </pc:spChg>
        <pc:spChg chg="add del mod">
          <ac:chgData name="Danijela Uran" userId="f9b3cc8e-491c-47bd-b15a-78b852d58329" providerId="ADAL" clId="{B2B85C1D-B620-45C4-83FC-CEAF4A1BB32E}" dt="2024-03-04T07:09:37.553" v="4324" actId="21"/>
          <ac:spMkLst>
            <pc:docMk/>
            <pc:sldMk cId="1492028552" sldId="739"/>
            <ac:spMk id="5" creationId="{C3C7FA15-34C9-47D9-9C41-641AFD955314}"/>
          </ac:spMkLst>
        </pc:spChg>
        <pc:spChg chg="add del mod">
          <ac:chgData name="Danijela Uran" userId="f9b3cc8e-491c-47bd-b15a-78b852d58329" providerId="ADAL" clId="{B2B85C1D-B620-45C4-83FC-CEAF4A1BB32E}" dt="2024-03-01T11:45:54.852" v="3436" actId="478"/>
          <ac:spMkLst>
            <pc:docMk/>
            <pc:sldMk cId="1492028552" sldId="739"/>
            <ac:spMk id="5" creationId="{F9354152-8E70-4CD2-B342-931F11790F09}"/>
          </ac:spMkLst>
        </pc:spChg>
      </pc:sldChg>
      <pc:sldChg chg="addSp delSp modSp new del mod">
        <pc:chgData name="Danijela Uran" userId="f9b3cc8e-491c-47bd-b15a-78b852d58329" providerId="ADAL" clId="{B2B85C1D-B620-45C4-83FC-CEAF4A1BB32E}" dt="2024-03-04T08:08:11.576" v="4877" actId="2696"/>
        <pc:sldMkLst>
          <pc:docMk/>
          <pc:sldMk cId="2554920643" sldId="740"/>
        </pc:sldMkLst>
        <pc:spChg chg="add mod">
          <ac:chgData name="Danijela Uran" userId="f9b3cc8e-491c-47bd-b15a-78b852d58329" providerId="ADAL" clId="{B2B85C1D-B620-45C4-83FC-CEAF4A1BB32E}" dt="2024-03-04T07:58:44.295" v="4804" actId="207"/>
          <ac:spMkLst>
            <pc:docMk/>
            <pc:sldMk cId="2554920643" sldId="740"/>
            <ac:spMk id="3" creationId="{0F6C6E2C-9AAD-4E14-9030-1568ED7AA645}"/>
          </ac:spMkLst>
        </pc:spChg>
        <pc:spChg chg="add del mod">
          <ac:chgData name="Danijela Uran" userId="f9b3cc8e-491c-47bd-b15a-78b852d58329" providerId="ADAL" clId="{B2B85C1D-B620-45C4-83FC-CEAF4A1BB32E}" dt="2024-03-04T06:20:25.359" v="3874" actId="21"/>
          <ac:spMkLst>
            <pc:docMk/>
            <pc:sldMk cId="2554920643" sldId="740"/>
            <ac:spMk id="6" creationId="{29C6484D-0BE5-4B23-AD3A-275EC10BC493}"/>
          </ac:spMkLst>
        </pc:spChg>
        <pc:spChg chg="add mod">
          <ac:chgData name="Danijela Uran" userId="f9b3cc8e-491c-47bd-b15a-78b852d58329" providerId="ADAL" clId="{B2B85C1D-B620-45C4-83FC-CEAF4A1BB32E}" dt="2024-03-04T07:59:39.921" v="4812" actId="113"/>
          <ac:spMkLst>
            <pc:docMk/>
            <pc:sldMk cId="2554920643" sldId="740"/>
            <ac:spMk id="7" creationId="{1FEF2357-3D95-45D2-AD3E-9084E34B6005}"/>
          </ac:spMkLst>
        </pc:spChg>
        <pc:spChg chg="add mod">
          <ac:chgData name="Danijela Uran" userId="f9b3cc8e-491c-47bd-b15a-78b852d58329" providerId="ADAL" clId="{B2B85C1D-B620-45C4-83FC-CEAF4A1BB32E}" dt="2024-03-04T06:23:24.578" v="3906" actId="20577"/>
          <ac:spMkLst>
            <pc:docMk/>
            <pc:sldMk cId="2554920643" sldId="740"/>
            <ac:spMk id="8" creationId="{3107A6C8-C2AF-4B6E-AF93-EDF712123B9C}"/>
          </ac:spMkLst>
        </pc:spChg>
        <pc:graphicFrameChg chg="add mod modGraphic">
          <ac:chgData name="Danijela Uran" userId="f9b3cc8e-491c-47bd-b15a-78b852d58329" providerId="ADAL" clId="{B2B85C1D-B620-45C4-83FC-CEAF4A1BB32E}" dt="2024-03-04T07:59:30.676" v="4810" actId="1076"/>
          <ac:graphicFrameMkLst>
            <pc:docMk/>
            <pc:sldMk cId="2554920643" sldId="740"/>
            <ac:graphicFrameMk id="4" creationId="{5614ECA8-072B-48DD-A143-A9A01BE17D0E}"/>
          </ac:graphicFrameMkLst>
        </pc:graphicFrameChg>
        <pc:graphicFrameChg chg="add del mod modGraphic">
          <ac:chgData name="Danijela Uran" userId="f9b3cc8e-491c-47bd-b15a-78b852d58329" providerId="ADAL" clId="{B2B85C1D-B620-45C4-83FC-CEAF4A1BB32E}" dt="2024-03-04T06:20:29.699" v="3875" actId="21"/>
          <ac:graphicFrameMkLst>
            <pc:docMk/>
            <pc:sldMk cId="2554920643" sldId="740"/>
            <ac:graphicFrameMk id="5" creationId="{5495F2EB-9BDA-4756-909C-F9E9A355DC1B}"/>
          </ac:graphicFrameMkLst>
        </pc:graphicFrameChg>
        <pc:graphicFrameChg chg="add del mod modGraphic">
          <ac:chgData name="Danijela Uran" userId="f9b3cc8e-491c-47bd-b15a-78b852d58329" providerId="ADAL" clId="{B2B85C1D-B620-45C4-83FC-CEAF4A1BB32E}" dt="2024-03-01T11:36:13.223" v="3221" actId="478"/>
          <ac:graphicFrameMkLst>
            <pc:docMk/>
            <pc:sldMk cId="2554920643" sldId="740"/>
            <ac:graphicFrameMk id="8" creationId="{8CA65463-328C-4860-BDEA-4DCA0EA3EC41}"/>
          </ac:graphicFrameMkLst>
        </pc:graphicFrameChg>
        <pc:graphicFrameChg chg="add mod modGraphic">
          <ac:chgData name="Danijela Uran" userId="f9b3cc8e-491c-47bd-b15a-78b852d58329" providerId="ADAL" clId="{B2B85C1D-B620-45C4-83FC-CEAF4A1BB32E}" dt="2024-03-04T06:55:48.316" v="3950" actId="113"/>
          <ac:graphicFrameMkLst>
            <pc:docMk/>
            <pc:sldMk cId="2554920643" sldId="740"/>
            <ac:graphicFrameMk id="9" creationId="{61475F4D-D137-4BED-A3FA-331194B9EAB4}"/>
          </ac:graphicFrameMkLst>
        </pc:graphicFrameChg>
      </pc:sldChg>
      <pc:sldChg chg="addSp modSp new del mod">
        <pc:chgData name="Danijela Uran" userId="f9b3cc8e-491c-47bd-b15a-78b852d58329" providerId="ADAL" clId="{B2B85C1D-B620-45C4-83FC-CEAF4A1BB32E}" dt="2024-03-04T06:23:46.325" v="3908" actId="2696"/>
        <pc:sldMkLst>
          <pc:docMk/>
          <pc:sldMk cId="3957311501" sldId="741"/>
        </pc:sldMkLst>
        <pc:spChg chg="add mod">
          <ac:chgData name="Danijela Uran" userId="f9b3cc8e-491c-47bd-b15a-78b852d58329" providerId="ADAL" clId="{B2B85C1D-B620-45C4-83FC-CEAF4A1BB32E}" dt="2024-03-01T11:53:02.284" v="3644" actId="1076"/>
          <ac:spMkLst>
            <pc:docMk/>
            <pc:sldMk cId="3957311501" sldId="741"/>
            <ac:spMk id="4" creationId="{4D4DB872-A8D2-4F44-ABF3-EEEE690359A4}"/>
          </ac:spMkLst>
        </pc:spChg>
        <pc:spChg chg="add mod">
          <ac:chgData name="Danijela Uran" userId="f9b3cc8e-491c-47bd-b15a-78b852d58329" providerId="ADAL" clId="{B2B85C1D-B620-45C4-83FC-CEAF4A1BB32E}" dt="2024-03-01T11:53:06.249" v="3645" actId="1076"/>
          <ac:spMkLst>
            <pc:docMk/>
            <pc:sldMk cId="3957311501" sldId="741"/>
            <ac:spMk id="5" creationId="{6A741C51-B38D-4E70-8053-4B2B7C1CE649}"/>
          </ac:spMkLst>
        </pc:spChg>
        <pc:graphicFrameChg chg="add mod modGraphic">
          <ac:chgData name="Danijela Uran" userId="f9b3cc8e-491c-47bd-b15a-78b852d58329" providerId="ADAL" clId="{B2B85C1D-B620-45C4-83FC-CEAF4A1BB32E}" dt="2024-03-04T06:21:53.995" v="3901" actId="14100"/>
          <ac:graphicFrameMkLst>
            <pc:docMk/>
            <pc:sldMk cId="3957311501" sldId="741"/>
            <ac:graphicFrameMk id="3" creationId="{6503EE36-85F1-4975-8E07-8D27B0391A46}"/>
          </ac:graphicFrameMkLst>
        </pc:graphicFrameChg>
      </pc:sldChg>
      <pc:sldChg chg="modSp del mod">
        <pc:chgData name="Danijela Uran" userId="f9b3cc8e-491c-47bd-b15a-78b852d58329" providerId="ADAL" clId="{B2B85C1D-B620-45C4-83FC-CEAF4A1BB32E}" dt="2024-03-04T07:00:30.666" v="4079" actId="2696"/>
        <pc:sldMkLst>
          <pc:docMk/>
          <pc:sldMk cId="140382886" sldId="742"/>
        </pc:sldMkLst>
        <pc:graphicFrameChg chg="mod modGraphic">
          <ac:chgData name="Danijela Uran" userId="f9b3cc8e-491c-47bd-b15a-78b852d58329" providerId="ADAL" clId="{B2B85C1D-B620-45C4-83FC-CEAF4A1BB32E}" dt="2024-03-01T11:56:11.146" v="3658" actId="1076"/>
          <ac:graphicFrameMkLst>
            <pc:docMk/>
            <pc:sldMk cId="140382886" sldId="742"/>
            <ac:graphicFrameMk id="2" creationId="{9F54DE59-2E65-4B85-9582-5BA3A809A8AC}"/>
          </ac:graphicFrameMkLst>
        </pc:graphicFrameChg>
      </pc:sldChg>
      <pc:sldChg chg="addSp modSp new del mod">
        <pc:chgData name="Danijela Uran" userId="f9b3cc8e-491c-47bd-b15a-78b852d58329" providerId="ADAL" clId="{B2B85C1D-B620-45C4-83FC-CEAF4A1BB32E}" dt="2024-03-04T09:24:37.464" v="5097" actId="2696"/>
        <pc:sldMkLst>
          <pc:docMk/>
          <pc:sldMk cId="4185963736" sldId="743"/>
        </pc:sldMkLst>
        <pc:spChg chg="add mod">
          <ac:chgData name="Danijela Uran" userId="f9b3cc8e-491c-47bd-b15a-78b852d58329" providerId="ADAL" clId="{B2B85C1D-B620-45C4-83FC-CEAF4A1BB32E}" dt="2024-03-04T08:09:04.705" v="4881" actId="207"/>
          <ac:spMkLst>
            <pc:docMk/>
            <pc:sldMk cId="4185963736" sldId="743"/>
            <ac:spMk id="3" creationId="{1B6968A4-9CEF-4767-9411-602CC1AF2665}"/>
          </ac:spMkLst>
        </pc:spChg>
        <pc:picChg chg="add mod modCrop">
          <ac:chgData name="Danijela Uran" userId="f9b3cc8e-491c-47bd-b15a-78b852d58329" providerId="ADAL" clId="{B2B85C1D-B620-45C4-83FC-CEAF4A1BB32E}" dt="2024-03-04T09:23:18.207" v="5083" actId="1076"/>
          <ac:picMkLst>
            <pc:docMk/>
            <pc:sldMk cId="4185963736" sldId="743"/>
            <ac:picMk id="4" creationId="{45EC30EA-3B45-4719-8A02-2A74E06E75DB}"/>
          </ac:picMkLst>
        </pc:picChg>
      </pc:sldChg>
      <pc:sldChg chg="addSp delSp modSp del mod ord modTransition">
        <pc:chgData name="Danijela Uran" userId="f9b3cc8e-491c-47bd-b15a-78b852d58329" providerId="ADAL" clId="{B2B85C1D-B620-45C4-83FC-CEAF4A1BB32E}" dt="2024-03-06T08:54:15.556" v="8593" actId="2696"/>
        <pc:sldMkLst>
          <pc:docMk/>
          <pc:sldMk cId="1193177798" sldId="744"/>
        </pc:sldMkLst>
        <pc:spChg chg="mod">
          <ac:chgData name="Danijela Uran" userId="f9b3cc8e-491c-47bd-b15a-78b852d58329" providerId="ADAL" clId="{B2B85C1D-B620-45C4-83FC-CEAF4A1BB32E}" dt="2024-03-05T12:49:54.362" v="6235" actId="208"/>
          <ac:spMkLst>
            <pc:docMk/>
            <pc:sldMk cId="1193177798" sldId="744"/>
            <ac:spMk id="3" creationId="{1B6968A4-9CEF-4767-9411-602CC1AF2665}"/>
          </ac:spMkLst>
        </pc:spChg>
        <pc:spChg chg="add del mod">
          <ac:chgData name="Danijela Uran" userId="f9b3cc8e-491c-47bd-b15a-78b852d58329" providerId="ADAL" clId="{B2B85C1D-B620-45C4-83FC-CEAF4A1BB32E}" dt="2024-03-04T07:15:30.409" v="4485" actId="21"/>
          <ac:spMkLst>
            <pc:docMk/>
            <pc:sldMk cId="1193177798" sldId="744"/>
            <ac:spMk id="5" creationId="{9C032B44-95F6-44F2-AF52-E2174C9B88CF}"/>
          </ac:spMkLst>
        </pc:spChg>
        <pc:spChg chg="add del mod">
          <ac:chgData name="Danijela Uran" userId="f9b3cc8e-491c-47bd-b15a-78b852d58329" providerId="ADAL" clId="{B2B85C1D-B620-45C4-83FC-CEAF4A1BB32E}" dt="2024-03-04T07:15:20.889" v="4474"/>
          <ac:spMkLst>
            <pc:docMk/>
            <pc:sldMk cId="1193177798" sldId="744"/>
            <ac:spMk id="6" creationId="{5F993359-264F-4806-AD00-8B5FF5B064F6}"/>
          </ac:spMkLst>
        </pc:spChg>
        <pc:graphicFrameChg chg="add mod modGraphic">
          <ac:chgData name="Danijela Uran" userId="f9b3cc8e-491c-47bd-b15a-78b852d58329" providerId="ADAL" clId="{B2B85C1D-B620-45C4-83FC-CEAF4A1BB32E}" dt="2024-03-04T09:56:46.478" v="5295" actId="207"/>
          <ac:graphicFrameMkLst>
            <pc:docMk/>
            <pc:sldMk cId="1193177798" sldId="744"/>
            <ac:graphicFrameMk id="4" creationId="{58CDA7A1-064D-4D17-9808-893D393755ED}"/>
          </ac:graphicFrameMkLst>
        </pc:graphicFrameChg>
      </pc:sldChg>
      <pc:sldChg chg="del">
        <pc:chgData name="Danijela Uran" userId="f9b3cc8e-491c-47bd-b15a-78b852d58329" providerId="ADAL" clId="{B2B85C1D-B620-45C4-83FC-CEAF4A1BB32E}" dt="2024-03-04T06:23:42.512" v="3907" actId="2696"/>
        <pc:sldMkLst>
          <pc:docMk/>
          <pc:sldMk cId="900268282" sldId="745"/>
        </pc:sldMkLst>
      </pc:sldChg>
      <pc:sldChg chg="addSp delSp modSp del mod">
        <pc:chgData name="Danijela Uran" userId="f9b3cc8e-491c-47bd-b15a-78b852d58329" providerId="ADAL" clId="{B2B85C1D-B620-45C4-83FC-CEAF4A1BB32E}" dt="2024-03-04T07:40:26.390" v="4645" actId="2696"/>
        <pc:sldMkLst>
          <pc:docMk/>
          <pc:sldMk cId="2838945188" sldId="745"/>
        </pc:sldMkLst>
        <pc:spChg chg="mod">
          <ac:chgData name="Danijela Uran" userId="f9b3cc8e-491c-47bd-b15a-78b852d58329" providerId="ADAL" clId="{B2B85C1D-B620-45C4-83FC-CEAF4A1BB32E}" dt="2024-03-04T06:59:14.238" v="4065" actId="20577"/>
          <ac:spMkLst>
            <pc:docMk/>
            <pc:sldMk cId="2838945188" sldId="745"/>
            <ac:spMk id="3" creationId="{1B6968A4-9CEF-4767-9411-602CC1AF2665}"/>
          </ac:spMkLst>
        </pc:spChg>
        <pc:picChg chg="add del mod">
          <ac:chgData name="Danijela Uran" userId="f9b3cc8e-491c-47bd-b15a-78b852d58329" providerId="ADAL" clId="{B2B85C1D-B620-45C4-83FC-CEAF4A1BB32E}" dt="2024-03-04T07:28:07.925" v="4508" actId="478"/>
          <ac:picMkLst>
            <pc:docMk/>
            <pc:sldMk cId="2838945188" sldId="745"/>
            <ac:picMk id="1026" creationId="{5B0B0373-1D32-40C1-9922-FE5E503AB473}"/>
          </ac:picMkLst>
        </pc:picChg>
      </pc:sldChg>
      <pc:sldChg chg="addSp modSp new del mod">
        <pc:chgData name="Danijela Uran" userId="f9b3cc8e-491c-47bd-b15a-78b852d58329" providerId="ADAL" clId="{B2B85C1D-B620-45C4-83FC-CEAF4A1BB32E}" dt="2024-03-04T06:18:33.969" v="3868" actId="2696"/>
        <pc:sldMkLst>
          <pc:docMk/>
          <pc:sldMk cId="3184963341" sldId="745"/>
        </pc:sldMkLst>
        <pc:spChg chg="add mod">
          <ac:chgData name="Danijela Uran" userId="f9b3cc8e-491c-47bd-b15a-78b852d58329" providerId="ADAL" clId="{B2B85C1D-B620-45C4-83FC-CEAF4A1BB32E}" dt="2024-03-01T12:01:15.607" v="3768" actId="20577"/>
          <ac:spMkLst>
            <pc:docMk/>
            <pc:sldMk cId="3184963341" sldId="745"/>
            <ac:spMk id="3" creationId="{F03FD9BE-76DD-482E-93D6-B29D37C8D0D4}"/>
          </ac:spMkLst>
        </pc:spChg>
      </pc:sldChg>
      <pc:sldChg chg="addSp modSp new mod modTransition">
        <pc:chgData name="Danijela Uran" userId="f9b3cc8e-491c-47bd-b15a-78b852d58329" providerId="ADAL" clId="{B2B85C1D-B620-45C4-83FC-CEAF4A1BB32E}" dt="2024-03-11T16:04:50.831" v="16139" actId="1076"/>
        <pc:sldMkLst>
          <pc:docMk/>
          <pc:sldMk cId="3952098134" sldId="745"/>
        </pc:sldMkLst>
        <pc:spChg chg="add mod">
          <ac:chgData name="Danijela Uran" userId="f9b3cc8e-491c-47bd-b15a-78b852d58329" providerId="ADAL" clId="{B2B85C1D-B620-45C4-83FC-CEAF4A1BB32E}" dt="2024-03-11T12:36:55.505" v="14130" actId="1076"/>
          <ac:spMkLst>
            <pc:docMk/>
            <pc:sldMk cId="3952098134" sldId="745"/>
            <ac:spMk id="3" creationId="{5743BF7A-2440-4C17-8EAB-20B97B5066D2}"/>
          </ac:spMkLst>
        </pc:spChg>
        <pc:spChg chg="add mod">
          <ac:chgData name="Danijela Uran" userId="f9b3cc8e-491c-47bd-b15a-78b852d58329" providerId="ADAL" clId="{B2B85C1D-B620-45C4-83FC-CEAF4A1BB32E}" dt="2024-03-11T16:04:50.831" v="16139" actId="1076"/>
          <ac:spMkLst>
            <pc:docMk/>
            <pc:sldMk cId="3952098134" sldId="745"/>
            <ac:spMk id="4" creationId="{476A110B-A834-44FC-976B-13F4DCECC640}"/>
          </ac:spMkLst>
        </pc:spChg>
        <pc:spChg chg="add mod">
          <ac:chgData name="Danijela Uran" userId="f9b3cc8e-491c-47bd-b15a-78b852d58329" providerId="ADAL" clId="{B2B85C1D-B620-45C4-83FC-CEAF4A1BB32E}" dt="2024-03-11T16:04:44.582" v="16138" actId="20577"/>
          <ac:spMkLst>
            <pc:docMk/>
            <pc:sldMk cId="3952098134" sldId="745"/>
            <ac:spMk id="5" creationId="{17C6573C-954E-4D8E-824F-2F192312A44D}"/>
          </ac:spMkLst>
        </pc:spChg>
        <pc:picChg chg="add mod">
          <ac:chgData name="Danijela Uran" userId="f9b3cc8e-491c-47bd-b15a-78b852d58329" providerId="ADAL" clId="{B2B85C1D-B620-45C4-83FC-CEAF4A1BB32E}" dt="2024-03-04T07:49:49.851" v="4708" actId="14100"/>
          <ac:picMkLst>
            <pc:docMk/>
            <pc:sldMk cId="3952098134" sldId="745"/>
            <ac:picMk id="4098" creationId="{850EEE23-1A79-4B17-A0A4-62F3E0745647}"/>
          </ac:picMkLst>
        </pc:picChg>
      </pc:sldChg>
      <pc:sldChg chg="del">
        <pc:chgData name="Danijela Uran" userId="f9b3cc8e-491c-47bd-b15a-78b852d58329" providerId="ADAL" clId="{B2B85C1D-B620-45C4-83FC-CEAF4A1BB32E}" dt="2024-03-04T06:23:55.525" v="3909" actId="2696"/>
        <pc:sldMkLst>
          <pc:docMk/>
          <pc:sldMk cId="996872254" sldId="746"/>
        </pc:sldMkLst>
      </pc:sldChg>
      <pc:sldChg chg="addSp delSp modSp del mod">
        <pc:chgData name="Danijela Uran" userId="f9b3cc8e-491c-47bd-b15a-78b852d58329" providerId="ADAL" clId="{B2B85C1D-B620-45C4-83FC-CEAF4A1BB32E}" dt="2024-03-04T08:20:45.752" v="5028" actId="2696"/>
        <pc:sldMkLst>
          <pc:docMk/>
          <pc:sldMk cId="1730452167" sldId="746"/>
        </pc:sldMkLst>
        <pc:spChg chg="del mod">
          <ac:chgData name="Danijela Uran" userId="f9b3cc8e-491c-47bd-b15a-78b852d58329" providerId="ADAL" clId="{B2B85C1D-B620-45C4-83FC-CEAF4A1BB32E}" dt="2024-03-04T08:00:46.807" v="4827" actId="478"/>
          <ac:spMkLst>
            <pc:docMk/>
            <pc:sldMk cId="1730452167" sldId="746"/>
            <ac:spMk id="3" creationId="{0F6C6E2C-9AAD-4E14-9030-1568ED7AA645}"/>
          </ac:spMkLst>
        </pc:spChg>
        <pc:spChg chg="del mod">
          <ac:chgData name="Danijela Uran" userId="f9b3cc8e-491c-47bd-b15a-78b852d58329" providerId="ADAL" clId="{B2B85C1D-B620-45C4-83FC-CEAF4A1BB32E}" dt="2024-03-04T08:01:02.314" v="4831" actId="21"/>
          <ac:spMkLst>
            <pc:docMk/>
            <pc:sldMk cId="1730452167" sldId="746"/>
            <ac:spMk id="7" creationId="{1FEF2357-3D95-45D2-AD3E-9084E34B6005}"/>
          </ac:spMkLst>
        </pc:spChg>
        <pc:spChg chg="del">
          <ac:chgData name="Danijela Uran" userId="f9b3cc8e-491c-47bd-b15a-78b852d58329" providerId="ADAL" clId="{B2B85C1D-B620-45C4-83FC-CEAF4A1BB32E}" dt="2024-03-04T08:00:06.120" v="4814" actId="21"/>
          <ac:spMkLst>
            <pc:docMk/>
            <pc:sldMk cId="1730452167" sldId="746"/>
            <ac:spMk id="8" creationId="{3107A6C8-C2AF-4B6E-AF93-EDF712123B9C}"/>
          </ac:spMkLst>
        </pc:spChg>
        <pc:spChg chg="add mod">
          <ac:chgData name="Danijela Uran" userId="f9b3cc8e-491c-47bd-b15a-78b852d58329" providerId="ADAL" clId="{B2B85C1D-B620-45C4-83FC-CEAF4A1BB32E}" dt="2024-03-04T08:03:47.823" v="4858" actId="14100"/>
          <ac:spMkLst>
            <pc:docMk/>
            <pc:sldMk cId="1730452167" sldId="746"/>
            <ac:spMk id="10" creationId="{4BD103DD-0736-423E-8ED3-D6CEA41D1F10}"/>
          </ac:spMkLst>
        </pc:spChg>
        <pc:spChg chg="add mod">
          <ac:chgData name="Danijela Uran" userId="f9b3cc8e-491c-47bd-b15a-78b852d58329" providerId="ADAL" clId="{B2B85C1D-B620-45C4-83FC-CEAF4A1BB32E}" dt="2024-03-04T08:03:17.036" v="4850" actId="1076"/>
          <ac:spMkLst>
            <pc:docMk/>
            <pc:sldMk cId="1730452167" sldId="746"/>
            <ac:spMk id="11" creationId="{488AD191-2D82-4F6D-A6F9-0AF5F759C18F}"/>
          </ac:spMkLst>
        </pc:spChg>
        <pc:spChg chg="add mod">
          <ac:chgData name="Danijela Uran" userId="f9b3cc8e-491c-47bd-b15a-78b852d58329" providerId="ADAL" clId="{B2B85C1D-B620-45C4-83FC-CEAF4A1BB32E}" dt="2024-03-04T08:18:31.975" v="5017" actId="1076"/>
          <ac:spMkLst>
            <pc:docMk/>
            <pc:sldMk cId="1730452167" sldId="746"/>
            <ac:spMk id="12" creationId="{01B35380-6E78-41CC-B915-A42CAAA91063}"/>
          </ac:spMkLst>
        </pc:spChg>
        <pc:spChg chg="add mod">
          <ac:chgData name="Danijela Uran" userId="f9b3cc8e-491c-47bd-b15a-78b852d58329" providerId="ADAL" clId="{B2B85C1D-B620-45C4-83FC-CEAF4A1BB32E}" dt="2024-03-04T08:08:43.251" v="4879" actId="1076"/>
          <ac:spMkLst>
            <pc:docMk/>
            <pc:sldMk cId="1730452167" sldId="746"/>
            <ac:spMk id="14" creationId="{A3CF069A-B78E-4F70-8D8D-2E55C4B86A34}"/>
          </ac:spMkLst>
        </pc:spChg>
        <pc:graphicFrameChg chg="del mod">
          <ac:chgData name="Danijela Uran" userId="f9b3cc8e-491c-47bd-b15a-78b852d58329" providerId="ADAL" clId="{B2B85C1D-B620-45C4-83FC-CEAF4A1BB32E}" dt="2024-03-04T08:02:39.095" v="4845" actId="21"/>
          <ac:graphicFrameMkLst>
            <pc:docMk/>
            <pc:sldMk cId="1730452167" sldId="746"/>
            <ac:graphicFrameMk id="4" creationId="{5614ECA8-072B-48DD-A143-A9A01BE17D0E}"/>
          </ac:graphicFrameMkLst>
        </pc:graphicFrameChg>
        <pc:graphicFrameChg chg="del">
          <ac:chgData name="Danijela Uran" userId="f9b3cc8e-491c-47bd-b15a-78b852d58329" providerId="ADAL" clId="{B2B85C1D-B620-45C4-83FC-CEAF4A1BB32E}" dt="2024-03-04T08:00:03.943" v="4813" actId="21"/>
          <ac:graphicFrameMkLst>
            <pc:docMk/>
            <pc:sldMk cId="1730452167" sldId="746"/>
            <ac:graphicFrameMk id="9" creationId="{61475F4D-D137-4BED-A3FA-331194B9EAB4}"/>
          </ac:graphicFrameMkLst>
        </pc:graphicFrameChg>
        <pc:graphicFrameChg chg="add mod modGraphic">
          <ac:chgData name="Danijela Uran" userId="f9b3cc8e-491c-47bd-b15a-78b852d58329" providerId="ADAL" clId="{B2B85C1D-B620-45C4-83FC-CEAF4A1BB32E}" dt="2024-03-04T08:03:42.326" v="4856" actId="14100"/>
          <ac:graphicFrameMkLst>
            <pc:docMk/>
            <pc:sldMk cId="1730452167" sldId="746"/>
            <ac:graphicFrameMk id="13" creationId="{0BA12EB4-07B0-413B-9B13-61A83266A10F}"/>
          </ac:graphicFrameMkLst>
        </pc:graphicFrameChg>
        <pc:graphicFrameChg chg="add mod modGraphic">
          <ac:chgData name="Danijela Uran" userId="f9b3cc8e-491c-47bd-b15a-78b852d58329" providerId="ADAL" clId="{B2B85C1D-B620-45C4-83FC-CEAF4A1BB32E}" dt="2024-03-04T08:08:32.899" v="4878" actId="1076"/>
          <ac:graphicFrameMkLst>
            <pc:docMk/>
            <pc:sldMk cId="1730452167" sldId="746"/>
            <ac:graphicFrameMk id="15" creationId="{A67FB875-5D4D-49CC-935E-57EF962CB687}"/>
          </ac:graphicFrameMkLst>
        </pc:graphicFrameChg>
      </pc:sldChg>
      <pc:sldChg chg="addSp delSp modSp del mod">
        <pc:chgData name="Danijela Uran" userId="f9b3cc8e-491c-47bd-b15a-78b852d58329" providerId="ADAL" clId="{B2B85C1D-B620-45C4-83FC-CEAF4A1BB32E}" dt="2024-03-04T07:31:52.035" v="4562" actId="2696"/>
        <pc:sldMkLst>
          <pc:docMk/>
          <pc:sldMk cId="3118029493" sldId="746"/>
        </pc:sldMkLst>
        <pc:spChg chg="mod">
          <ac:chgData name="Danijela Uran" userId="f9b3cc8e-491c-47bd-b15a-78b852d58329" providerId="ADAL" clId="{B2B85C1D-B620-45C4-83FC-CEAF4A1BB32E}" dt="2024-03-04T06:59:34.542" v="4074" actId="20577"/>
          <ac:spMkLst>
            <pc:docMk/>
            <pc:sldMk cId="3118029493" sldId="746"/>
            <ac:spMk id="3" creationId="{1B6968A4-9CEF-4767-9411-602CC1AF2665}"/>
          </ac:spMkLst>
        </pc:spChg>
        <pc:picChg chg="add del mod">
          <ac:chgData name="Danijela Uran" userId="f9b3cc8e-491c-47bd-b15a-78b852d58329" providerId="ADAL" clId="{B2B85C1D-B620-45C4-83FC-CEAF4A1BB32E}" dt="2024-03-04T07:29:14.396" v="4511" actId="21"/>
          <ac:picMkLst>
            <pc:docMk/>
            <pc:sldMk cId="3118029493" sldId="746"/>
            <ac:picMk id="4" creationId="{16EEBDC2-3CBC-4DDD-865A-6F89444D4F5E}"/>
          </ac:picMkLst>
        </pc:picChg>
      </pc:sldChg>
      <pc:sldChg chg="new del">
        <pc:chgData name="Danijela Uran" userId="f9b3cc8e-491c-47bd-b15a-78b852d58329" providerId="ADAL" clId="{B2B85C1D-B620-45C4-83FC-CEAF4A1BB32E}" dt="2024-03-04T08:16:06.001" v="4960" actId="2696"/>
        <pc:sldMkLst>
          <pc:docMk/>
          <pc:sldMk cId="1216080037" sldId="747"/>
        </pc:sldMkLst>
      </pc:sldChg>
      <pc:sldChg chg="addSp delSp modSp del mod modAnim">
        <pc:chgData name="Danijela Uran" userId="f9b3cc8e-491c-47bd-b15a-78b852d58329" providerId="ADAL" clId="{B2B85C1D-B620-45C4-83FC-CEAF4A1BB32E}" dt="2024-03-04T09:53:59.760" v="5276" actId="2696"/>
        <pc:sldMkLst>
          <pc:docMk/>
          <pc:sldMk cId="1619969342" sldId="748"/>
        </pc:sldMkLst>
        <pc:spChg chg="add del mod">
          <ac:chgData name="Danijela Uran" userId="f9b3cc8e-491c-47bd-b15a-78b852d58329" providerId="ADAL" clId="{B2B85C1D-B620-45C4-83FC-CEAF4A1BB32E}" dt="2024-03-04T08:15:47.372" v="4957" actId="1076"/>
          <ac:spMkLst>
            <pc:docMk/>
            <pc:sldMk cId="1619969342" sldId="748"/>
            <ac:spMk id="3" creationId="{5743BF7A-2440-4C17-8EAB-20B97B5066D2}"/>
          </ac:spMkLst>
        </pc:spChg>
        <pc:spChg chg="mod">
          <ac:chgData name="Danijela Uran" userId="f9b3cc8e-491c-47bd-b15a-78b852d58329" providerId="ADAL" clId="{B2B85C1D-B620-45C4-83FC-CEAF4A1BB32E}" dt="2024-03-04T08:15:52.038" v="4958" actId="1076"/>
          <ac:spMkLst>
            <pc:docMk/>
            <pc:sldMk cId="1619969342" sldId="748"/>
            <ac:spMk id="4" creationId="{476A110B-A834-44FC-976B-13F4DCECC640}"/>
          </ac:spMkLst>
        </pc:spChg>
        <pc:spChg chg="del">
          <ac:chgData name="Danijela Uran" userId="f9b3cc8e-491c-47bd-b15a-78b852d58329" providerId="ADAL" clId="{B2B85C1D-B620-45C4-83FC-CEAF4A1BB32E}" dt="2024-03-04T08:14:12.917" v="4944" actId="21"/>
          <ac:spMkLst>
            <pc:docMk/>
            <pc:sldMk cId="1619969342" sldId="748"/>
            <ac:spMk id="5" creationId="{17C6573C-954E-4D8E-824F-2F192312A44D}"/>
          </ac:spMkLst>
        </pc:spChg>
        <pc:spChg chg="mod">
          <ac:chgData name="Danijela Uran" userId="f9b3cc8e-491c-47bd-b15a-78b852d58329" providerId="ADAL" clId="{B2B85C1D-B620-45C4-83FC-CEAF4A1BB32E}" dt="2024-03-04T08:15:01.621" v="4950" actId="1076"/>
          <ac:spMkLst>
            <pc:docMk/>
            <pc:sldMk cId="1619969342" sldId="748"/>
            <ac:spMk id="8" creationId="{2D613A36-D21B-464E-B548-A016E16091D3}"/>
          </ac:spMkLst>
        </pc:spChg>
        <pc:spChg chg="mod">
          <ac:chgData name="Danijela Uran" userId="f9b3cc8e-491c-47bd-b15a-78b852d58329" providerId="ADAL" clId="{B2B85C1D-B620-45C4-83FC-CEAF4A1BB32E}" dt="2024-03-04T08:15:01.621" v="4950" actId="1076"/>
          <ac:spMkLst>
            <pc:docMk/>
            <pc:sldMk cId="1619969342" sldId="748"/>
            <ac:spMk id="9" creationId="{8C6C02EB-5AD9-48BA-BF47-1CD6F89BE4D8}"/>
          </ac:spMkLst>
        </pc:spChg>
        <pc:spChg chg="mod">
          <ac:chgData name="Danijela Uran" userId="f9b3cc8e-491c-47bd-b15a-78b852d58329" providerId="ADAL" clId="{B2B85C1D-B620-45C4-83FC-CEAF4A1BB32E}" dt="2024-03-04T08:15:01.621" v="4950" actId="1076"/>
          <ac:spMkLst>
            <pc:docMk/>
            <pc:sldMk cId="1619969342" sldId="748"/>
            <ac:spMk id="10" creationId="{DF6880AD-364E-44FF-BF80-81F5653B445D}"/>
          </ac:spMkLst>
        </pc:spChg>
        <pc:spChg chg="mod">
          <ac:chgData name="Danijela Uran" userId="f9b3cc8e-491c-47bd-b15a-78b852d58329" providerId="ADAL" clId="{B2B85C1D-B620-45C4-83FC-CEAF4A1BB32E}" dt="2024-03-04T08:15:01.621" v="4950" actId="1076"/>
          <ac:spMkLst>
            <pc:docMk/>
            <pc:sldMk cId="1619969342" sldId="748"/>
            <ac:spMk id="11" creationId="{C29BDC39-622A-4DCF-9A34-7609BC2B6407}"/>
          </ac:spMkLst>
        </pc:spChg>
        <pc:spChg chg="mod">
          <ac:chgData name="Danijela Uran" userId="f9b3cc8e-491c-47bd-b15a-78b852d58329" providerId="ADAL" clId="{B2B85C1D-B620-45C4-83FC-CEAF4A1BB32E}" dt="2024-03-04T08:15:01.621" v="4950" actId="1076"/>
          <ac:spMkLst>
            <pc:docMk/>
            <pc:sldMk cId="1619969342" sldId="748"/>
            <ac:spMk id="12" creationId="{2928DAF0-8027-4ECC-A345-BEA68E933BE0}"/>
          </ac:spMkLst>
        </pc:spChg>
        <pc:spChg chg="mod">
          <ac:chgData name="Danijela Uran" userId="f9b3cc8e-491c-47bd-b15a-78b852d58329" providerId="ADAL" clId="{B2B85C1D-B620-45C4-83FC-CEAF4A1BB32E}" dt="2024-03-04T08:15:01.621" v="4950" actId="1076"/>
          <ac:spMkLst>
            <pc:docMk/>
            <pc:sldMk cId="1619969342" sldId="748"/>
            <ac:spMk id="13" creationId="{93B0CC46-C269-4B03-8D76-4CAD68959337}"/>
          </ac:spMkLst>
        </pc:spChg>
        <pc:spChg chg="mod">
          <ac:chgData name="Danijela Uran" userId="f9b3cc8e-491c-47bd-b15a-78b852d58329" providerId="ADAL" clId="{B2B85C1D-B620-45C4-83FC-CEAF4A1BB32E}" dt="2024-03-04T08:15:01.621" v="4950" actId="1076"/>
          <ac:spMkLst>
            <pc:docMk/>
            <pc:sldMk cId="1619969342" sldId="748"/>
            <ac:spMk id="14" creationId="{E6D9E13D-DFFE-4581-9694-99534605AFBF}"/>
          </ac:spMkLst>
        </pc:spChg>
        <pc:spChg chg="mod">
          <ac:chgData name="Danijela Uran" userId="f9b3cc8e-491c-47bd-b15a-78b852d58329" providerId="ADAL" clId="{B2B85C1D-B620-45C4-83FC-CEAF4A1BB32E}" dt="2024-03-04T08:15:01.621" v="4950" actId="1076"/>
          <ac:spMkLst>
            <pc:docMk/>
            <pc:sldMk cId="1619969342" sldId="748"/>
            <ac:spMk id="15" creationId="{F69FBCFB-B0FA-44BB-A538-FC3FC576820C}"/>
          </ac:spMkLst>
        </pc:spChg>
        <pc:spChg chg="mod">
          <ac:chgData name="Danijela Uran" userId="f9b3cc8e-491c-47bd-b15a-78b852d58329" providerId="ADAL" clId="{B2B85C1D-B620-45C4-83FC-CEAF4A1BB32E}" dt="2024-03-04T08:15:01.621" v="4950" actId="1076"/>
          <ac:spMkLst>
            <pc:docMk/>
            <pc:sldMk cId="1619969342" sldId="748"/>
            <ac:spMk id="16" creationId="{FFC518D9-D016-466E-90BA-6AD32DDD1D48}"/>
          </ac:spMkLst>
        </pc:spChg>
        <pc:grpChg chg="add del mod">
          <ac:chgData name="Danijela Uran" userId="f9b3cc8e-491c-47bd-b15a-78b852d58329" providerId="ADAL" clId="{B2B85C1D-B620-45C4-83FC-CEAF4A1BB32E}" dt="2024-03-04T08:15:43.131" v="4955" actId="478"/>
          <ac:grpSpMkLst>
            <pc:docMk/>
            <pc:sldMk cId="1619969342" sldId="748"/>
            <ac:grpSpMk id="7" creationId="{4BDFA376-E737-4EE5-BC5F-603322953CB7}"/>
          </ac:grpSpMkLst>
        </pc:grpChg>
        <pc:picChg chg="add del mod">
          <ac:chgData name="Danijela Uran" userId="f9b3cc8e-491c-47bd-b15a-78b852d58329" providerId="ADAL" clId="{B2B85C1D-B620-45C4-83FC-CEAF4A1BB32E}" dt="2024-03-04T08:15:42.284" v="4954" actId="478"/>
          <ac:picMkLst>
            <pc:docMk/>
            <pc:sldMk cId="1619969342" sldId="748"/>
            <ac:picMk id="17" creationId="{DDCE8B27-8862-4990-B988-45765819E94B}"/>
          </ac:picMkLst>
        </pc:picChg>
      </pc:sldChg>
      <pc:sldChg chg="modSp mod modTransition">
        <pc:chgData name="Danijela Uran" userId="f9b3cc8e-491c-47bd-b15a-78b852d58329" providerId="ADAL" clId="{B2B85C1D-B620-45C4-83FC-CEAF4A1BB32E}" dt="2024-03-04T12:13:11.017" v="6155"/>
        <pc:sldMkLst>
          <pc:docMk/>
          <pc:sldMk cId="3341903850" sldId="749"/>
        </pc:sldMkLst>
        <pc:spChg chg="mod">
          <ac:chgData name="Danijela Uran" userId="f9b3cc8e-491c-47bd-b15a-78b852d58329" providerId="ADAL" clId="{B2B85C1D-B620-45C4-83FC-CEAF4A1BB32E}" dt="2024-03-04T09:55:40.486" v="5290" actId="1076"/>
          <ac:spMkLst>
            <pc:docMk/>
            <pc:sldMk cId="3341903850" sldId="749"/>
            <ac:spMk id="4" creationId="{476A110B-A834-44FC-976B-13F4DCECC640}"/>
          </ac:spMkLst>
        </pc:spChg>
      </pc:sldChg>
      <pc:sldChg chg="addSp delSp modSp new del mod modTransition">
        <pc:chgData name="Danijela Uran" userId="f9b3cc8e-491c-47bd-b15a-78b852d58329" providerId="ADAL" clId="{B2B85C1D-B620-45C4-83FC-CEAF4A1BB32E}" dt="2024-03-06T10:49:47.780" v="10237" actId="2696"/>
        <pc:sldMkLst>
          <pc:docMk/>
          <pc:sldMk cId="1993768911" sldId="750"/>
        </pc:sldMkLst>
        <pc:spChg chg="add mod">
          <ac:chgData name="Danijela Uran" userId="f9b3cc8e-491c-47bd-b15a-78b852d58329" providerId="ADAL" clId="{B2B85C1D-B620-45C4-83FC-CEAF4A1BB32E}" dt="2024-03-06T09:31:24.588" v="9016" actId="20577"/>
          <ac:spMkLst>
            <pc:docMk/>
            <pc:sldMk cId="1993768911" sldId="750"/>
            <ac:spMk id="3" creationId="{FE62F7C1-9754-4A9D-98B7-0AA7E38F083F}"/>
          </ac:spMkLst>
        </pc:spChg>
        <pc:spChg chg="add del mod">
          <ac:chgData name="Danijela Uran" userId="f9b3cc8e-491c-47bd-b15a-78b852d58329" providerId="ADAL" clId="{B2B85C1D-B620-45C4-83FC-CEAF4A1BB32E}" dt="2024-03-06T09:31:16.832" v="9008" actId="21"/>
          <ac:spMkLst>
            <pc:docMk/>
            <pc:sldMk cId="1993768911" sldId="750"/>
            <ac:spMk id="4" creationId="{CA71929B-D2E3-4D8D-AA79-E9133272E4E0}"/>
          </ac:spMkLst>
        </pc:spChg>
        <pc:spChg chg="del mod topLvl">
          <ac:chgData name="Danijela Uran" userId="f9b3cc8e-491c-47bd-b15a-78b852d58329" providerId="ADAL" clId="{B2B85C1D-B620-45C4-83FC-CEAF4A1BB32E}" dt="2024-03-06T10:44:07.686" v="10199" actId="21"/>
          <ac:spMkLst>
            <pc:docMk/>
            <pc:sldMk cId="1993768911" sldId="750"/>
            <ac:spMk id="7" creationId="{E28CEF09-F8DA-452F-9408-1978EC94D30F}"/>
          </ac:spMkLst>
        </pc:spChg>
        <pc:spChg chg="mod">
          <ac:chgData name="Danijela Uran" userId="f9b3cc8e-491c-47bd-b15a-78b852d58329" providerId="ADAL" clId="{B2B85C1D-B620-45C4-83FC-CEAF4A1BB32E}" dt="2024-03-06T10:47:13.594" v="10223" actId="14100"/>
          <ac:spMkLst>
            <pc:docMk/>
            <pc:sldMk cId="1993768911" sldId="750"/>
            <ac:spMk id="9" creationId="{11CC3F8D-31B8-499E-9D85-98C2D3F9B360}"/>
          </ac:spMkLst>
        </pc:spChg>
        <pc:spChg chg="mod">
          <ac:chgData name="Danijela Uran" userId="f9b3cc8e-491c-47bd-b15a-78b852d58329" providerId="ADAL" clId="{B2B85C1D-B620-45C4-83FC-CEAF4A1BB32E}" dt="2024-03-06T10:47:13.594" v="10223" actId="14100"/>
          <ac:spMkLst>
            <pc:docMk/>
            <pc:sldMk cId="1993768911" sldId="750"/>
            <ac:spMk id="10" creationId="{2B9C97DF-5AA6-4B1E-8485-4D032F553E7A}"/>
          </ac:spMkLst>
        </pc:spChg>
        <pc:spChg chg="mod">
          <ac:chgData name="Danijela Uran" userId="f9b3cc8e-491c-47bd-b15a-78b852d58329" providerId="ADAL" clId="{B2B85C1D-B620-45C4-83FC-CEAF4A1BB32E}" dt="2024-03-06T10:46:59.469" v="10220" actId="207"/>
          <ac:spMkLst>
            <pc:docMk/>
            <pc:sldMk cId="1993768911" sldId="750"/>
            <ac:spMk id="12" creationId="{9F294847-A13C-4923-937E-0270BBDE3F2C}"/>
          </ac:spMkLst>
        </pc:spChg>
        <pc:spChg chg="mod">
          <ac:chgData name="Danijela Uran" userId="f9b3cc8e-491c-47bd-b15a-78b852d58329" providerId="ADAL" clId="{B2B85C1D-B620-45C4-83FC-CEAF4A1BB32E}" dt="2024-03-06T10:47:01.978" v="10221" actId="207"/>
          <ac:spMkLst>
            <pc:docMk/>
            <pc:sldMk cId="1993768911" sldId="750"/>
            <ac:spMk id="13" creationId="{5D0369BD-3EEE-48D7-A026-4400938D6E9A}"/>
          </ac:spMkLst>
        </pc:spChg>
        <pc:grpChg chg="add del mod">
          <ac:chgData name="Danijela Uran" userId="f9b3cc8e-491c-47bd-b15a-78b852d58329" providerId="ADAL" clId="{B2B85C1D-B620-45C4-83FC-CEAF4A1BB32E}" dt="2024-03-06T10:44:07.686" v="10199" actId="21"/>
          <ac:grpSpMkLst>
            <pc:docMk/>
            <pc:sldMk cId="1993768911" sldId="750"/>
            <ac:grpSpMk id="6" creationId="{EA112E06-BB78-4BD9-99E0-822668B6B38D}"/>
          </ac:grpSpMkLst>
        </pc:grpChg>
        <pc:grpChg chg="mod topLvl">
          <ac:chgData name="Danijela Uran" userId="f9b3cc8e-491c-47bd-b15a-78b852d58329" providerId="ADAL" clId="{B2B85C1D-B620-45C4-83FC-CEAF4A1BB32E}" dt="2024-03-06T10:47:13.594" v="10223" actId="14100"/>
          <ac:grpSpMkLst>
            <pc:docMk/>
            <pc:sldMk cId="1993768911" sldId="750"/>
            <ac:grpSpMk id="8" creationId="{92705F68-3EF2-4B7B-B40D-7BE88D427C95}"/>
          </ac:grpSpMkLst>
        </pc:grpChg>
        <pc:grpChg chg="add mod">
          <ac:chgData name="Danijela Uran" userId="f9b3cc8e-491c-47bd-b15a-78b852d58329" providerId="ADAL" clId="{B2B85C1D-B620-45C4-83FC-CEAF4A1BB32E}" dt="2024-03-06T10:46:44.314" v="10219" actId="14100"/>
          <ac:grpSpMkLst>
            <pc:docMk/>
            <pc:sldMk cId="1993768911" sldId="750"/>
            <ac:grpSpMk id="11" creationId="{DF216A08-CF5B-4DA0-83B1-ABE42DD5C09A}"/>
          </ac:grpSpMkLst>
        </pc:grpChg>
        <pc:graphicFrameChg chg="add mod modGraphic">
          <ac:chgData name="Danijela Uran" userId="f9b3cc8e-491c-47bd-b15a-78b852d58329" providerId="ADAL" clId="{B2B85C1D-B620-45C4-83FC-CEAF4A1BB32E}" dt="2024-03-06T10:46:28.724" v="10217" actId="1076"/>
          <ac:graphicFrameMkLst>
            <pc:docMk/>
            <pc:sldMk cId="1993768911" sldId="750"/>
            <ac:graphicFrameMk id="5" creationId="{EC2A5DB0-1BD0-4854-B317-B3BD0CB3232E}"/>
          </ac:graphicFrameMkLst>
        </pc:graphicFrameChg>
      </pc:sldChg>
      <pc:sldChg chg="addSp delSp modSp del mod modTransition">
        <pc:chgData name="Danijela Uran" userId="f9b3cc8e-491c-47bd-b15a-78b852d58329" providerId="ADAL" clId="{B2B85C1D-B620-45C4-83FC-CEAF4A1BB32E}" dt="2024-03-06T11:29:15.938" v="10624" actId="2696"/>
        <pc:sldMkLst>
          <pc:docMk/>
          <pc:sldMk cId="2483233296" sldId="751"/>
        </pc:sldMkLst>
        <pc:spChg chg="del mod">
          <ac:chgData name="Danijela Uran" userId="f9b3cc8e-491c-47bd-b15a-78b852d58329" providerId="ADAL" clId="{B2B85C1D-B620-45C4-83FC-CEAF4A1BB32E}" dt="2024-03-06T09:31:58.284" v="9019" actId="478"/>
          <ac:spMkLst>
            <pc:docMk/>
            <pc:sldMk cId="2483233296" sldId="751"/>
            <ac:spMk id="3" creationId="{FE62F7C1-9754-4A9D-98B7-0AA7E38F083F}"/>
          </ac:spMkLst>
        </pc:spChg>
        <pc:spChg chg="add del mod">
          <ac:chgData name="Danijela Uran" userId="f9b3cc8e-491c-47bd-b15a-78b852d58329" providerId="ADAL" clId="{B2B85C1D-B620-45C4-83FC-CEAF4A1BB32E}" dt="2024-03-06T09:32:08.051" v="9021" actId="478"/>
          <ac:spMkLst>
            <pc:docMk/>
            <pc:sldMk cId="2483233296" sldId="751"/>
            <ac:spMk id="4" creationId="{10FCA177-333F-4320-8EEA-D0AE3A4579A3}"/>
          </ac:spMkLst>
        </pc:spChg>
        <pc:spChg chg="add mod">
          <ac:chgData name="Danijela Uran" userId="f9b3cc8e-491c-47bd-b15a-78b852d58329" providerId="ADAL" clId="{B2B85C1D-B620-45C4-83FC-CEAF4A1BB32E}" dt="2024-03-06T09:31:59.720" v="9020"/>
          <ac:spMkLst>
            <pc:docMk/>
            <pc:sldMk cId="2483233296" sldId="751"/>
            <ac:spMk id="6" creationId="{D9344665-ED10-4FC6-B9BD-ABBB1D490133}"/>
          </ac:spMkLst>
        </pc:spChg>
        <pc:graphicFrameChg chg="add mod modGraphic">
          <ac:chgData name="Danijela Uran" userId="f9b3cc8e-491c-47bd-b15a-78b852d58329" providerId="ADAL" clId="{B2B85C1D-B620-45C4-83FC-CEAF4A1BB32E}" dt="2024-03-05T12:39:48.207" v="6170" actId="207"/>
          <ac:graphicFrameMkLst>
            <pc:docMk/>
            <pc:sldMk cId="2483233296" sldId="751"/>
            <ac:graphicFrameMk id="5" creationId="{2319D809-FD4E-4495-856C-EFF06713CCAB}"/>
          </ac:graphicFrameMkLst>
        </pc:graphicFrameChg>
      </pc:sldChg>
      <pc:sldChg chg="addSp delSp modSp del mod">
        <pc:chgData name="Danijela Uran" userId="f9b3cc8e-491c-47bd-b15a-78b852d58329" providerId="ADAL" clId="{B2B85C1D-B620-45C4-83FC-CEAF4A1BB32E}" dt="2024-03-04T09:23:21.028" v="5084" actId="2696"/>
        <pc:sldMkLst>
          <pc:docMk/>
          <pc:sldMk cId="2964032254" sldId="752"/>
        </pc:sldMkLst>
        <pc:spChg chg="add mod">
          <ac:chgData name="Danijela Uran" userId="f9b3cc8e-491c-47bd-b15a-78b852d58329" providerId="ADAL" clId="{B2B85C1D-B620-45C4-83FC-CEAF4A1BB32E}" dt="2024-03-04T09:21:39.130" v="5077" actId="1076"/>
          <ac:spMkLst>
            <pc:docMk/>
            <pc:sldMk cId="2964032254" sldId="752"/>
            <ac:spMk id="5" creationId="{6B893C2C-DB49-467A-AC3B-2317A2788259}"/>
          </ac:spMkLst>
        </pc:spChg>
        <pc:spChg chg="add mod">
          <ac:chgData name="Danijela Uran" userId="f9b3cc8e-491c-47bd-b15a-78b852d58329" providerId="ADAL" clId="{B2B85C1D-B620-45C4-83FC-CEAF4A1BB32E}" dt="2024-03-04T09:21:47.672" v="5079" actId="1076"/>
          <ac:spMkLst>
            <pc:docMk/>
            <pc:sldMk cId="2964032254" sldId="752"/>
            <ac:spMk id="6" creationId="{6716287D-FF58-4CDF-BB46-D50FA0ECCD4A}"/>
          </ac:spMkLst>
        </pc:spChg>
        <pc:picChg chg="del">
          <ac:chgData name="Danijela Uran" userId="f9b3cc8e-491c-47bd-b15a-78b852d58329" providerId="ADAL" clId="{B2B85C1D-B620-45C4-83FC-CEAF4A1BB32E}" dt="2024-03-04T09:21:03.919" v="5075" actId="21"/>
          <ac:picMkLst>
            <pc:docMk/>
            <pc:sldMk cId="2964032254" sldId="752"/>
            <ac:picMk id="4" creationId="{45EC30EA-3B45-4719-8A02-2A74E06E75DB}"/>
          </ac:picMkLst>
        </pc:picChg>
      </pc:sldChg>
      <pc:sldChg chg="addSp delSp modSp del mod modTransition">
        <pc:chgData name="Danijela Uran" userId="f9b3cc8e-491c-47bd-b15a-78b852d58329" providerId="ADAL" clId="{B2B85C1D-B620-45C4-83FC-CEAF4A1BB32E}" dt="2024-03-06T08:53:02.190" v="8588" actId="2696"/>
        <pc:sldMkLst>
          <pc:docMk/>
          <pc:sldMk cId="3260311920" sldId="752"/>
        </pc:sldMkLst>
        <pc:spChg chg="mod">
          <ac:chgData name="Danijela Uran" userId="f9b3cc8e-491c-47bd-b15a-78b852d58329" providerId="ADAL" clId="{B2B85C1D-B620-45C4-83FC-CEAF4A1BB32E}" dt="2024-03-05T12:47:55.503" v="6210" actId="207"/>
          <ac:spMkLst>
            <pc:docMk/>
            <pc:sldMk cId="3260311920" sldId="752"/>
            <ac:spMk id="3" creationId="{1B6968A4-9CEF-4767-9411-602CC1AF2665}"/>
          </ac:spMkLst>
        </pc:spChg>
        <pc:spChg chg="add del mod">
          <ac:chgData name="Danijela Uran" userId="f9b3cc8e-491c-47bd-b15a-78b852d58329" providerId="ADAL" clId="{B2B85C1D-B620-45C4-83FC-CEAF4A1BB32E}" dt="2024-03-05T12:47:23.193" v="6207" actId="21"/>
          <ac:spMkLst>
            <pc:docMk/>
            <pc:sldMk cId="3260311920" sldId="752"/>
            <ac:spMk id="5" creationId="{AA24823C-CA03-4A90-B66D-3DCF915588F9}"/>
          </ac:spMkLst>
        </pc:spChg>
        <pc:picChg chg="del">
          <ac:chgData name="Danijela Uran" userId="f9b3cc8e-491c-47bd-b15a-78b852d58329" providerId="ADAL" clId="{B2B85C1D-B620-45C4-83FC-CEAF4A1BB32E}" dt="2024-03-04T09:23:33.215" v="5085" actId="21"/>
          <ac:picMkLst>
            <pc:docMk/>
            <pc:sldMk cId="3260311920" sldId="752"/>
            <ac:picMk id="4" creationId="{45EC30EA-3B45-4719-8A02-2A74E06E75DB}"/>
          </ac:picMkLst>
        </pc:picChg>
        <pc:picChg chg="add mod">
          <ac:chgData name="Danijela Uran" userId="f9b3cc8e-491c-47bd-b15a-78b852d58329" providerId="ADAL" clId="{B2B85C1D-B620-45C4-83FC-CEAF4A1BB32E}" dt="2024-03-04T09:24:28.456" v="5096" actId="1076"/>
          <ac:picMkLst>
            <pc:docMk/>
            <pc:sldMk cId="3260311920" sldId="752"/>
            <ac:picMk id="6" creationId="{59C3D7FF-9B71-413E-8FF8-20EA134F4BE6}"/>
          </ac:picMkLst>
        </pc:picChg>
      </pc:sldChg>
      <pc:sldChg chg="addSp delSp modSp new del mod">
        <pc:chgData name="Danijela Uran" userId="f9b3cc8e-491c-47bd-b15a-78b852d58329" providerId="ADAL" clId="{B2B85C1D-B620-45C4-83FC-CEAF4A1BB32E}" dt="2024-03-04T12:02:32.650" v="5850" actId="2696"/>
        <pc:sldMkLst>
          <pc:docMk/>
          <pc:sldMk cId="2552916964" sldId="753"/>
        </pc:sldMkLst>
        <pc:spChg chg="add mod">
          <ac:chgData name="Danijela Uran" userId="f9b3cc8e-491c-47bd-b15a-78b852d58329" providerId="ADAL" clId="{B2B85C1D-B620-45C4-83FC-CEAF4A1BB32E}" dt="2024-03-04T11:10:31.825" v="5386" actId="20577"/>
          <ac:spMkLst>
            <pc:docMk/>
            <pc:sldMk cId="2552916964" sldId="753"/>
            <ac:spMk id="3" creationId="{4BEC5BC0-42B9-4D1B-996C-0D34D89A2300}"/>
          </ac:spMkLst>
        </pc:spChg>
        <pc:spChg chg="add mod">
          <ac:chgData name="Danijela Uran" userId="f9b3cc8e-491c-47bd-b15a-78b852d58329" providerId="ADAL" clId="{B2B85C1D-B620-45C4-83FC-CEAF4A1BB32E}" dt="2024-03-04T11:11:57.700" v="5400" actId="1076"/>
          <ac:spMkLst>
            <pc:docMk/>
            <pc:sldMk cId="2552916964" sldId="753"/>
            <ac:spMk id="4" creationId="{0FD63612-77F0-417F-A249-22C8B2182BE9}"/>
          </ac:spMkLst>
        </pc:spChg>
        <pc:spChg chg="add del mod">
          <ac:chgData name="Danijela Uran" userId="f9b3cc8e-491c-47bd-b15a-78b852d58329" providerId="ADAL" clId="{B2B85C1D-B620-45C4-83FC-CEAF4A1BB32E}" dt="2024-03-04T11:14:36.124" v="5414" actId="21"/>
          <ac:spMkLst>
            <pc:docMk/>
            <pc:sldMk cId="2552916964" sldId="753"/>
            <ac:spMk id="6" creationId="{68AED033-C3E3-402F-A5B7-6D7509C58BC7}"/>
          </ac:spMkLst>
        </pc:spChg>
        <pc:picChg chg="add mod modCrop">
          <ac:chgData name="Danijela Uran" userId="f9b3cc8e-491c-47bd-b15a-78b852d58329" providerId="ADAL" clId="{B2B85C1D-B620-45C4-83FC-CEAF4A1BB32E}" dt="2024-03-04T11:57:58.302" v="5807" actId="732"/>
          <ac:picMkLst>
            <pc:docMk/>
            <pc:sldMk cId="2552916964" sldId="753"/>
            <ac:picMk id="8" creationId="{7A1F371F-324F-4694-8282-4F495FDF51C0}"/>
          </ac:picMkLst>
        </pc:picChg>
        <pc:picChg chg="add mod modCrop">
          <ac:chgData name="Danijela Uran" userId="f9b3cc8e-491c-47bd-b15a-78b852d58329" providerId="ADAL" clId="{B2B85C1D-B620-45C4-83FC-CEAF4A1BB32E}" dt="2024-03-04T11:15:31.903" v="5421" actId="1076"/>
          <ac:picMkLst>
            <pc:docMk/>
            <pc:sldMk cId="2552916964" sldId="753"/>
            <ac:picMk id="10" creationId="{BE3A82C9-2150-4243-BD7D-CC90AE1CEC33}"/>
          </ac:picMkLst>
        </pc:picChg>
      </pc:sldChg>
      <pc:sldChg chg="addSp delSp modSp new mod ord modTransition">
        <pc:chgData name="Danijela Uran" userId="f9b3cc8e-491c-47bd-b15a-78b852d58329" providerId="ADAL" clId="{B2B85C1D-B620-45C4-83FC-CEAF4A1BB32E}" dt="2024-03-11T11:22:07.810" v="12570" actId="113"/>
        <pc:sldMkLst>
          <pc:docMk/>
          <pc:sldMk cId="2870036326" sldId="754"/>
        </pc:sldMkLst>
        <pc:spChg chg="del">
          <ac:chgData name="Danijela Uran" userId="f9b3cc8e-491c-47bd-b15a-78b852d58329" providerId="ADAL" clId="{B2B85C1D-B620-45C4-83FC-CEAF4A1BB32E}" dt="2024-03-04T12:01:42.526" v="5843" actId="21"/>
          <ac:spMkLst>
            <pc:docMk/>
            <pc:sldMk cId="2870036326" sldId="754"/>
            <ac:spMk id="2" creationId="{271C9A4C-7A5B-4F89-9B37-FCE078954630}"/>
          </ac:spMkLst>
        </pc:spChg>
        <pc:spChg chg="add mod">
          <ac:chgData name="Danijela Uran" userId="f9b3cc8e-491c-47bd-b15a-78b852d58329" providerId="ADAL" clId="{B2B85C1D-B620-45C4-83FC-CEAF4A1BB32E}" dt="2024-03-06T09:10:11.806" v="8631" actId="20577"/>
          <ac:spMkLst>
            <pc:docMk/>
            <pc:sldMk cId="2870036326" sldId="754"/>
            <ac:spMk id="3" creationId="{E0B6F5F3-8574-44AD-A17D-120777681CBF}"/>
          </ac:spMkLst>
        </pc:spChg>
        <pc:spChg chg="add del mod">
          <ac:chgData name="Danijela Uran" userId="f9b3cc8e-491c-47bd-b15a-78b852d58329" providerId="ADAL" clId="{B2B85C1D-B620-45C4-83FC-CEAF4A1BB32E}" dt="2024-03-04T11:20:29.127" v="5537" actId="478"/>
          <ac:spMkLst>
            <pc:docMk/>
            <pc:sldMk cId="2870036326" sldId="754"/>
            <ac:spMk id="4" creationId="{DDAF5F82-3E74-4B96-A655-84249B3D8B4C}"/>
          </ac:spMkLst>
        </pc:spChg>
        <pc:spChg chg="add del mod">
          <ac:chgData name="Danijela Uran" userId="f9b3cc8e-491c-47bd-b15a-78b852d58329" providerId="ADAL" clId="{B2B85C1D-B620-45C4-83FC-CEAF4A1BB32E}" dt="2024-03-04T11:20:30.564" v="5538" actId="478"/>
          <ac:spMkLst>
            <pc:docMk/>
            <pc:sldMk cId="2870036326" sldId="754"/>
            <ac:spMk id="5" creationId="{171D3384-E546-4DB8-85AA-C192C9E603D9}"/>
          </ac:spMkLst>
        </pc:spChg>
        <pc:spChg chg="add del mod">
          <ac:chgData name="Danijela Uran" userId="f9b3cc8e-491c-47bd-b15a-78b852d58329" providerId="ADAL" clId="{B2B85C1D-B620-45C4-83FC-CEAF4A1BB32E}" dt="2024-03-04T11:22:08.891" v="5611" actId="21"/>
          <ac:spMkLst>
            <pc:docMk/>
            <pc:sldMk cId="2870036326" sldId="754"/>
            <ac:spMk id="6" creationId="{8F9AFBE4-B8C5-4F7D-947B-6797846E69FF}"/>
          </ac:spMkLst>
        </pc:spChg>
        <pc:spChg chg="add del mod">
          <ac:chgData name="Danijela Uran" userId="f9b3cc8e-491c-47bd-b15a-78b852d58329" providerId="ADAL" clId="{B2B85C1D-B620-45C4-83FC-CEAF4A1BB32E}" dt="2024-03-06T09:15:12.542" v="8748" actId="478"/>
          <ac:spMkLst>
            <pc:docMk/>
            <pc:sldMk cId="2870036326" sldId="754"/>
            <ac:spMk id="7" creationId="{C949D472-0B18-4544-A9D1-BC65B7B576A2}"/>
          </ac:spMkLst>
        </pc:spChg>
        <pc:spChg chg="add del mod">
          <ac:chgData name="Danijela Uran" userId="f9b3cc8e-491c-47bd-b15a-78b852d58329" providerId="ADAL" clId="{B2B85C1D-B620-45C4-83FC-CEAF4A1BB32E}" dt="2024-03-06T09:11:28.849" v="8637" actId="21"/>
          <ac:spMkLst>
            <pc:docMk/>
            <pc:sldMk cId="2870036326" sldId="754"/>
            <ac:spMk id="8" creationId="{001E9E55-4513-4479-9B33-BE30DACE1FF8}"/>
          </ac:spMkLst>
        </pc:spChg>
        <pc:spChg chg="add mod">
          <ac:chgData name="Danijela Uran" userId="f9b3cc8e-491c-47bd-b15a-78b852d58329" providerId="ADAL" clId="{B2B85C1D-B620-45C4-83FC-CEAF4A1BB32E}" dt="2024-03-11T11:22:07.810" v="12570" actId="113"/>
          <ac:spMkLst>
            <pc:docMk/>
            <pc:sldMk cId="2870036326" sldId="754"/>
            <ac:spMk id="9" creationId="{5C67CC72-9DE3-4871-9CD4-BD0B32AC1D0C}"/>
          </ac:spMkLst>
        </pc:spChg>
        <pc:spChg chg="add del mod">
          <ac:chgData name="Danijela Uran" userId="f9b3cc8e-491c-47bd-b15a-78b852d58329" providerId="ADAL" clId="{B2B85C1D-B620-45C4-83FC-CEAF4A1BB32E}" dt="2024-03-06T09:11:36.582" v="8638" actId="478"/>
          <ac:spMkLst>
            <pc:docMk/>
            <pc:sldMk cId="2870036326" sldId="754"/>
            <ac:spMk id="10" creationId="{6378AA87-9680-4195-92E0-DA5FFDDA4254}"/>
          </ac:spMkLst>
        </pc:spChg>
        <pc:spChg chg="add del mod">
          <ac:chgData name="Danijela Uran" userId="f9b3cc8e-491c-47bd-b15a-78b852d58329" providerId="ADAL" clId="{B2B85C1D-B620-45C4-83FC-CEAF4A1BB32E}" dt="2024-03-06T09:11:37.641" v="8639" actId="478"/>
          <ac:spMkLst>
            <pc:docMk/>
            <pc:sldMk cId="2870036326" sldId="754"/>
            <ac:spMk id="11" creationId="{28BF28B4-97F5-4D95-B99B-F5A3A3CC1711}"/>
          </ac:spMkLst>
        </pc:spChg>
        <pc:spChg chg="add del mod">
          <ac:chgData name="Danijela Uran" userId="f9b3cc8e-491c-47bd-b15a-78b852d58329" providerId="ADAL" clId="{B2B85C1D-B620-45C4-83FC-CEAF4A1BB32E}" dt="2024-03-06T09:19:35.710" v="8883" actId="21"/>
          <ac:spMkLst>
            <pc:docMk/>
            <pc:sldMk cId="2870036326" sldId="754"/>
            <ac:spMk id="12" creationId="{8CE6D256-74D0-4DC9-AF29-B201EBE99CE7}"/>
          </ac:spMkLst>
        </pc:spChg>
        <pc:spChg chg="add del mod">
          <ac:chgData name="Danijela Uran" userId="f9b3cc8e-491c-47bd-b15a-78b852d58329" providerId="ADAL" clId="{B2B85C1D-B620-45C4-83FC-CEAF4A1BB32E}" dt="2024-03-06T09:17:11.926" v="8800" actId="478"/>
          <ac:spMkLst>
            <pc:docMk/>
            <pc:sldMk cId="2870036326" sldId="754"/>
            <ac:spMk id="13" creationId="{58945464-033E-4F4F-A82A-D669FD6DE05B}"/>
          </ac:spMkLst>
        </pc:spChg>
        <pc:spChg chg="add mod">
          <ac:chgData name="Danijela Uran" userId="f9b3cc8e-491c-47bd-b15a-78b852d58329" providerId="ADAL" clId="{B2B85C1D-B620-45C4-83FC-CEAF4A1BB32E}" dt="2024-03-06T10:18:25.219" v="9955" actId="1076"/>
          <ac:spMkLst>
            <pc:docMk/>
            <pc:sldMk cId="2870036326" sldId="754"/>
            <ac:spMk id="14" creationId="{1BB2FBC3-72D3-443D-86D8-93C6B689BC64}"/>
          </ac:spMkLst>
        </pc:spChg>
        <pc:spChg chg="add mod">
          <ac:chgData name="Danijela Uran" userId="f9b3cc8e-491c-47bd-b15a-78b852d58329" providerId="ADAL" clId="{B2B85C1D-B620-45C4-83FC-CEAF4A1BB32E}" dt="2024-03-06T09:28:19.200" v="8952" actId="14100"/>
          <ac:spMkLst>
            <pc:docMk/>
            <pc:sldMk cId="2870036326" sldId="754"/>
            <ac:spMk id="22" creationId="{7CAD1974-0E69-499C-9AAD-E37CFA83830C}"/>
          </ac:spMkLst>
        </pc:spChg>
        <pc:spChg chg="add mod">
          <ac:chgData name="Danijela Uran" userId="f9b3cc8e-491c-47bd-b15a-78b852d58329" providerId="ADAL" clId="{B2B85C1D-B620-45C4-83FC-CEAF4A1BB32E}" dt="2024-03-06T09:23:27.066" v="8919" actId="1076"/>
          <ac:spMkLst>
            <pc:docMk/>
            <pc:sldMk cId="2870036326" sldId="754"/>
            <ac:spMk id="26" creationId="{DC0F29E2-758E-4F50-B156-99140803660C}"/>
          </ac:spMkLst>
        </pc:spChg>
        <pc:spChg chg="add mod">
          <ac:chgData name="Danijela Uran" userId="f9b3cc8e-491c-47bd-b15a-78b852d58329" providerId="ADAL" clId="{B2B85C1D-B620-45C4-83FC-CEAF4A1BB32E}" dt="2024-03-06T09:23:45.731" v="8922" actId="1076"/>
          <ac:spMkLst>
            <pc:docMk/>
            <pc:sldMk cId="2870036326" sldId="754"/>
            <ac:spMk id="30" creationId="{7B8C0043-86A2-4A9F-93DC-3C1DD55D88EC}"/>
          </ac:spMkLst>
        </pc:spChg>
        <pc:spChg chg="add del mod">
          <ac:chgData name="Danijela Uran" userId="f9b3cc8e-491c-47bd-b15a-78b852d58329" providerId="ADAL" clId="{B2B85C1D-B620-45C4-83FC-CEAF4A1BB32E}" dt="2024-03-11T11:21:46.005" v="12565" actId="478"/>
          <ac:spMkLst>
            <pc:docMk/>
            <pc:sldMk cId="2870036326" sldId="754"/>
            <ac:spMk id="31" creationId="{869A6F32-9EDA-44D3-88D5-F2F880460CC3}"/>
          </ac:spMkLst>
        </pc:spChg>
        <pc:spChg chg="add del mod">
          <ac:chgData name="Danijela Uran" userId="f9b3cc8e-491c-47bd-b15a-78b852d58329" providerId="ADAL" clId="{B2B85C1D-B620-45C4-83FC-CEAF4A1BB32E}" dt="2024-03-11T11:21:43.880" v="12564" actId="478"/>
          <ac:spMkLst>
            <pc:docMk/>
            <pc:sldMk cId="2870036326" sldId="754"/>
            <ac:spMk id="32" creationId="{CC691C40-EF15-4983-95D4-8A31066AAA10}"/>
          </ac:spMkLst>
        </pc:spChg>
        <pc:spChg chg="add del mod">
          <ac:chgData name="Danijela Uran" userId="f9b3cc8e-491c-47bd-b15a-78b852d58329" providerId="ADAL" clId="{B2B85C1D-B620-45C4-83FC-CEAF4A1BB32E}" dt="2024-03-06T09:23:15.981" v="8918" actId="478"/>
          <ac:spMkLst>
            <pc:docMk/>
            <pc:sldMk cId="2870036326" sldId="754"/>
            <ac:spMk id="37" creationId="{298115DE-7AD8-4F12-88D3-D3248DD1C2AB}"/>
          </ac:spMkLst>
        </pc:spChg>
        <pc:spChg chg="add del mod">
          <ac:chgData name="Danijela Uran" userId="f9b3cc8e-491c-47bd-b15a-78b852d58329" providerId="ADAL" clId="{B2B85C1D-B620-45C4-83FC-CEAF4A1BB32E}" dt="2024-03-06T10:04:06.438" v="9737" actId="478"/>
          <ac:spMkLst>
            <pc:docMk/>
            <pc:sldMk cId="2870036326" sldId="754"/>
            <ac:spMk id="52" creationId="{4B8323F5-A586-4DEF-9124-31B47419C8C7}"/>
          </ac:spMkLst>
        </pc:spChg>
        <pc:spChg chg="add mod">
          <ac:chgData name="Danijela Uran" userId="f9b3cc8e-491c-47bd-b15a-78b852d58329" providerId="ADAL" clId="{B2B85C1D-B620-45C4-83FC-CEAF4A1BB32E}" dt="2024-03-06T13:12:20.510" v="11200" actId="207"/>
          <ac:spMkLst>
            <pc:docMk/>
            <pc:sldMk cId="2870036326" sldId="754"/>
            <ac:spMk id="53" creationId="{01193BD8-0D32-4211-A7F4-385D37EBD5D2}"/>
          </ac:spMkLst>
        </pc:spChg>
        <pc:spChg chg="add mod">
          <ac:chgData name="Danijela Uran" userId="f9b3cc8e-491c-47bd-b15a-78b852d58329" providerId="ADAL" clId="{B2B85C1D-B620-45C4-83FC-CEAF4A1BB32E}" dt="2024-03-06T13:12:02.312" v="11193" actId="20577"/>
          <ac:spMkLst>
            <pc:docMk/>
            <pc:sldMk cId="2870036326" sldId="754"/>
            <ac:spMk id="55" creationId="{6553EFEE-288F-4D85-8567-401F49EDF463}"/>
          </ac:spMkLst>
        </pc:spChg>
        <pc:spChg chg="add mod">
          <ac:chgData name="Danijela Uran" userId="f9b3cc8e-491c-47bd-b15a-78b852d58329" providerId="ADAL" clId="{B2B85C1D-B620-45C4-83FC-CEAF4A1BB32E}" dt="2024-03-06T13:12:11.645" v="11196" actId="20577"/>
          <ac:spMkLst>
            <pc:docMk/>
            <pc:sldMk cId="2870036326" sldId="754"/>
            <ac:spMk id="56" creationId="{2AFF16FD-5C29-49B2-BC06-68185E45D890}"/>
          </ac:spMkLst>
        </pc:spChg>
        <pc:graphicFrameChg chg="add del mod modGraphic">
          <ac:chgData name="Danijela Uran" userId="f9b3cc8e-491c-47bd-b15a-78b852d58329" providerId="ADAL" clId="{B2B85C1D-B620-45C4-83FC-CEAF4A1BB32E}" dt="2024-03-06T10:12:15.948" v="9878" actId="478"/>
          <ac:graphicFrameMkLst>
            <pc:docMk/>
            <pc:sldMk cId="2870036326" sldId="754"/>
            <ac:graphicFrameMk id="57" creationId="{6A96EAC8-B218-44EE-ADA8-982ABF985DCC}"/>
          </ac:graphicFrameMkLst>
        </pc:graphicFrameChg>
        <pc:graphicFrameChg chg="add del mod">
          <ac:chgData name="Danijela Uran" userId="f9b3cc8e-491c-47bd-b15a-78b852d58329" providerId="ADAL" clId="{B2B85C1D-B620-45C4-83FC-CEAF4A1BB32E}" dt="2024-03-06T10:14:00.456" v="9904" actId="478"/>
          <ac:graphicFrameMkLst>
            <pc:docMk/>
            <pc:sldMk cId="2870036326" sldId="754"/>
            <ac:graphicFrameMk id="58" creationId="{9AE5B273-7EC6-4B95-AD26-FE54EC2DA831}"/>
          </ac:graphicFrameMkLst>
        </pc:graphicFrameChg>
        <pc:graphicFrameChg chg="add mod">
          <ac:chgData name="Danijela Uran" userId="f9b3cc8e-491c-47bd-b15a-78b852d58329" providerId="ADAL" clId="{B2B85C1D-B620-45C4-83FC-CEAF4A1BB32E}" dt="2024-03-06T10:15:22.647" v="9923" actId="1076"/>
          <ac:graphicFrameMkLst>
            <pc:docMk/>
            <pc:sldMk cId="2870036326" sldId="754"/>
            <ac:graphicFrameMk id="59" creationId="{B05F8744-A094-4F21-B010-B612BC296CF3}"/>
          </ac:graphicFrameMkLst>
        </pc:graphicFrameChg>
        <pc:graphicFrameChg chg="add mod">
          <ac:chgData name="Danijela Uran" userId="f9b3cc8e-491c-47bd-b15a-78b852d58329" providerId="ADAL" clId="{B2B85C1D-B620-45C4-83FC-CEAF4A1BB32E}" dt="2024-03-06T10:16:04.325" v="9928" actId="1076"/>
          <ac:graphicFrameMkLst>
            <pc:docMk/>
            <pc:sldMk cId="2870036326" sldId="754"/>
            <ac:graphicFrameMk id="60" creationId="{C1E3489D-85FD-4F06-A6ED-DEC58163D759}"/>
          </ac:graphicFrameMkLst>
        </pc:graphicFrameChg>
        <pc:picChg chg="add mod">
          <ac:chgData name="Danijela Uran" userId="f9b3cc8e-491c-47bd-b15a-78b852d58329" providerId="ADAL" clId="{B2B85C1D-B620-45C4-83FC-CEAF4A1BB32E}" dt="2024-03-06T10:10:59.077" v="9862" actId="1076"/>
          <ac:picMkLst>
            <pc:docMk/>
            <pc:sldMk cId="2870036326" sldId="754"/>
            <ac:picMk id="19" creationId="{EDCD8AD5-5FC8-44DC-AA12-55F52B7A5ED3}"/>
          </ac:picMkLst>
        </pc:picChg>
        <pc:picChg chg="add mod">
          <ac:chgData name="Danijela Uran" userId="f9b3cc8e-491c-47bd-b15a-78b852d58329" providerId="ADAL" clId="{B2B85C1D-B620-45C4-83FC-CEAF4A1BB32E}" dt="2024-03-06T10:02:39.317" v="9703" actId="14100"/>
          <ac:picMkLst>
            <pc:docMk/>
            <pc:sldMk cId="2870036326" sldId="754"/>
            <ac:picMk id="24" creationId="{3970E731-AE59-4FED-83E2-AA85497CD087}"/>
          </ac:picMkLst>
        </pc:picChg>
        <pc:cxnChg chg="add del mod">
          <ac:chgData name="Danijela Uran" userId="f9b3cc8e-491c-47bd-b15a-78b852d58329" providerId="ADAL" clId="{B2B85C1D-B620-45C4-83FC-CEAF4A1BB32E}" dt="2024-03-04T11:56:11.037" v="5788" actId="21"/>
          <ac:cxnSpMkLst>
            <pc:docMk/>
            <pc:sldMk cId="2870036326" sldId="754"/>
            <ac:cxnSpMk id="15" creationId="{06157D80-C950-4CDE-94A7-E2B06B057791}"/>
          </ac:cxnSpMkLst>
        </pc:cxnChg>
        <pc:cxnChg chg="add mod">
          <ac:chgData name="Danijela Uran" userId="f9b3cc8e-491c-47bd-b15a-78b852d58329" providerId="ADAL" clId="{B2B85C1D-B620-45C4-83FC-CEAF4A1BB32E}" dt="2024-03-06T09:13:16.928" v="8671" actId="693"/>
          <ac:cxnSpMkLst>
            <pc:docMk/>
            <pc:sldMk cId="2870036326" sldId="754"/>
            <ac:cxnSpMk id="16" creationId="{7902E8EC-286A-48F8-9013-017E852FBC34}"/>
          </ac:cxnSpMkLst>
        </pc:cxnChg>
        <pc:cxnChg chg="add mod">
          <ac:chgData name="Danijela Uran" userId="f9b3cc8e-491c-47bd-b15a-78b852d58329" providerId="ADAL" clId="{B2B85C1D-B620-45C4-83FC-CEAF4A1BB32E}" dt="2024-03-11T11:21:55.124" v="12567" actId="14100"/>
          <ac:cxnSpMkLst>
            <pc:docMk/>
            <pc:sldMk cId="2870036326" sldId="754"/>
            <ac:cxnSpMk id="18" creationId="{722B42BE-B576-4566-957E-781DE0F158BF}"/>
          </ac:cxnSpMkLst>
        </pc:cxnChg>
        <pc:cxnChg chg="add mod">
          <ac:chgData name="Danijela Uran" userId="f9b3cc8e-491c-47bd-b15a-78b852d58329" providerId="ADAL" clId="{B2B85C1D-B620-45C4-83FC-CEAF4A1BB32E}" dt="2024-03-06T09:13:27.402" v="8673" actId="1076"/>
          <ac:cxnSpMkLst>
            <pc:docMk/>
            <pc:sldMk cId="2870036326" sldId="754"/>
            <ac:cxnSpMk id="20" creationId="{C6632C47-1684-40F9-A2E4-3C6D390732E1}"/>
          </ac:cxnSpMkLst>
        </pc:cxnChg>
        <pc:cxnChg chg="add mod">
          <ac:chgData name="Danijela Uran" userId="f9b3cc8e-491c-47bd-b15a-78b852d58329" providerId="ADAL" clId="{B2B85C1D-B620-45C4-83FC-CEAF4A1BB32E}" dt="2024-03-11T11:22:01.234" v="12569" actId="14100"/>
          <ac:cxnSpMkLst>
            <pc:docMk/>
            <pc:sldMk cId="2870036326" sldId="754"/>
            <ac:cxnSpMk id="21" creationId="{FE60EE86-27C3-4E14-A75A-063675954484}"/>
          </ac:cxnSpMkLst>
        </pc:cxnChg>
        <pc:cxnChg chg="add del mod">
          <ac:chgData name="Danijela Uran" userId="f9b3cc8e-491c-47bd-b15a-78b852d58329" providerId="ADAL" clId="{B2B85C1D-B620-45C4-83FC-CEAF4A1BB32E}" dt="2024-03-06T09:13:32.301" v="8675" actId="478"/>
          <ac:cxnSpMkLst>
            <pc:docMk/>
            <pc:sldMk cId="2870036326" sldId="754"/>
            <ac:cxnSpMk id="23" creationId="{90BD2088-AC79-4D94-9245-E0B5168D9813}"/>
          </ac:cxnSpMkLst>
        </pc:cxnChg>
        <pc:cxnChg chg="add mod">
          <ac:chgData name="Danijela Uran" userId="f9b3cc8e-491c-47bd-b15a-78b852d58329" providerId="ADAL" clId="{B2B85C1D-B620-45C4-83FC-CEAF4A1BB32E}" dt="2024-03-06T09:40:18.787" v="9062" actId="14100"/>
          <ac:cxnSpMkLst>
            <pc:docMk/>
            <pc:sldMk cId="2870036326" sldId="754"/>
            <ac:cxnSpMk id="25" creationId="{608C5274-523A-44D5-89B6-85839587795D}"/>
          </ac:cxnSpMkLst>
        </pc:cxnChg>
        <pc:cxnChg chg="add del mod">
          <ac:chgData name="Danijela Uran" userId="f9b3cc8e-491c-47bd-b15a-78b852d58329" providerId="ADAL" clId="{B2B85C1D-B620-45C4-83FC-CEAF4A1BB32E}" dt="2024-03-04T12:00:20.084" v="5828" actId="478"/>
          <ac:cxnSpMkLst>
            <pc:docMk/>
            <pc:sldMk cId="2870036326" sldId="754"/>
            <ac:cxnSpMk id="26" creationId="{C36A445A-88E0-4100-AF18-FDA779F65386}"/>
          </ac:cxnSpMkLst>
        </pc:cxnChg>
        <pc:cxnChg chg="add del mod">
          <ac:chgData name="Danijela Uran" userId="f9b3cc8e-491c-47bd-b15a-78b852d58329" providerId="ADAL" clId="{B2B85C1D-B620-45C4-83FC-CEAF4A1BB32E}" dt="2024-03-06T09:15:40.102" v="8752" actId="478"/>
          <ac:cxnSpMkLst>
            <pc:docMk/>
            <pc:sldMk cId="2870036326" sldId="754"/>
            <ac:cxnSpMk id="27" creationId="{924612FA-88ED-4A1E-896F-19E833524DB0}"/>
          </ac:cxnSpMkLst>
        </pc:cxnChg>
        <pc:cxnChg chg="add del mod">
          <ac:chgData name="Danijela Uran" userId="f9b3cc8e-491c-47bd-b15a-78b852d58329" providerId="ADAL" clId="{B2B85C1D-B620-45C4-83FC-CEAF4A1BB32E}" dt="2024-03-06T09:17:15.371" v="8801" actId="478"/>
          <ac:cxnSpMkLst>
            <pc:docMk/>
            <pc:sldMk cId="2870036326" sldId="754"/>
            <ac:cxnSpMk id="28" creationId="{D20C005A-E6B5-452C-A1D7-0DD02DFEA242}"/>
          </ac:cxnSpMkLst>
        </pc:cxnChg>
        <pc:cxnChg chg="add mod">
          <ac:chgData name="Danijela Uran" userId="f9b3cc8e-491c-47bd-b15a-78b852d58329" providerId="ADAL" clId="{B2B85C1D-B620-45C4-83FC-CEAF4A1BB32E}" dt="2024-03-06T09:39:39.332" v="9054" actId="14100"/>
          <ac:cxnSpMkLst>
            <pc:docMk/>
            <pc:sldMk cId="2870036326" sldId="754"/>
            <ac:cxnSpMk id="29" creationId="{D1E60998-E574-4B55-9404-BA3C6306244E}"/>
          </ac:cxnSpMkLst>
        </pc:cxnChg>
        <pc:cxnChg chg="add del mod">
          <ac:chgData name="Danijela Uran" userId="f9b3cc8e-491c-47bd-b15a-78b852d58329" providerId="ADAL" clId="{B2B85C1D-B620-45C4-83FC-CEAF4A1BB32E}" dt="2024-03-06T09:21:00.066" v="8896" actId="478"/>
          <ac:cxnSpMkLst>
            <pc:docMk/>
            <pc:sldMk cId="2870036326" sldId="754"/>
            <ac:cxnSpMk id="31" creationId="{4FE6C615-3FB1-409B-BDBD-8E8D340E8F5D}"/>
          </ac:cxnSpMkLst>
        </pc:cxnChg>
        <pc:cxnChg chg="add mod">
          <ac:chgData name="Danijela Uran" userId="f9b3cc8e-491c-47bd-b15a-78b852d58329" providerId="ADAL" clId="{B2B85C1D-B620-45C4-83FC-CEAF4A1BB32E}" dt="2024-03-06T09:28:19.200" v="8952" actId="14100"/>
          <ac:cxnSpMkLst>
            <pc:docMk/>
            <pc:sldMk cId="2870036326" sldId="754"/>
            <ac:cxnSpMk id="33" creationId="{9C93D29E-88CB-4278-B9B4-13B22F7E2F16}"/>
          </ac:cxnSpMkLst>
        </pc:cxnChg>
        <pc:cxnChg chg="add mod">
          <ac:chgData name="Danijela Uran" userId="f9b3cc8e-491c-47bd-b15a-78b852d58329" providerId="ADAL" clId="{B2B85C1D-B620-45C4-83FC-CEAF4A1BB32E}" dt="2024-03-06T09:23:57.331" v="8925" actId="14100"/>
          <ac:cxnSpMkLst>
            <pc:docMk/>
            <pc:sldMk cId="2870036326" sldId="754"/>
            <ac:cxnSpMk id="36" creationId="{315EE5C4-4941-457A-90DA-987AB9A91A97}"/>
          </ac:cxnSpMkLst>
        </pc:cxnChg>
        <pc:cxnChg chg="add mod">
          <ac:chgData name="Danijela Uran" userId="f9b3cc8e-491c-47bd-b15a-78b852d58329" providerId="ADAL" clId="{B2B85C1D-B620-45C4-83FC-CEAF4A1BB32E}" dt="2024-03-06T10:16:47.926" v="9939" actId="1076"/>
          <ac:cxnSpMkLst>
            <pc:docMk/>
            <pc:sldMk cId="2870036326" sldId="754"/>
            <ac:cxnSpMk id="61" creationId="{F0ED5C32-1314-44CC-9397-146CF52864AB}"/>
          </ac:cxnSpMkLst>
        </pc:cxnChg>
        <pc:cxnChg chg="add mod">
          <ac:chgData name="Danijela Uran" userId="f9b3cc8e-491c-47bd-b15a-78b852d58329" providerId="ADAL" clId="{B2B85C1D-B620-45C4-83FC-CEAF4A1BB32E}" dt="2024-03-06T10:16:36.856" v="9936" actId="1076"/>
          <ac:cxnSpMkLst>
            <pc:docMk/>
            <pc:sldMk cId="2870036326" sldId="754"/>
            <ac:cxnSpMk id="63" creationId="{BE77C688-FD41-42CF-892F-48B2148EA638}"/>
          </ac:cxnSpMkLst>
        </pc:cxnChg>
        <pc:cxnChg chg="add mod">
          <ac:chgData name="Danijela Uran" userId="f9b3cc8e-491c-47bd-b15a-78b852d58329" providerId="ADAL" clId="{B2B85C1D-B620-45C4-83FC-CEAF4A1BB32E}" dt="2024-03-06T10:16:26.439" v="9933"/>
          <ac:cxnSpMkLst>
            <pc:docMk/>
            <pc:sldMk cId="2870036326" sldId="754"/>
            <ac:cxnSpMk id="64" creationId="{37B2EAA6-E1EE-4E6E-8355-58CB83914913}"/>
          </ac:cxnSpMkLst>
        </pc:cxnChg>
        <pc:cxnChg chg="add mod">
          <ac:chgData name="Danijela Uran" userId="f9b3cc8e-491c-47bd-b15a-78b852d58329" providerId="ADAL" clId="{B2B85C1D-B620-45C4-83FC-CEAF4A1BB32E}" dt="2024-03-06T10:16:32.457" v="9935" actId="1076"/>
          <ac:cxnSpMkLst>
            <pc:docMk/>
            <pc:sldMk cId="2870036326" sldId="754"/>
            <ac:cxnSpMk id="65" creationId="{B00ECFA1-0C72-4096-A6FC-2A25942A64F6}"/>
          </ac:cxnSpMkLst>
        </pc:cxnChg>
        <pc:cxnChg chg="add mod">
          <ac:chgData name="Danijela Uran" userId="f9b3cc8e-491c-47bd-b15a-78b852d58329" providerId="ADAL" clId="{B2B85C1D-B620-45C4-83FC-CEAF4A1BB32E}" dt="2024-03-06T10:17:18.686" v="9945" actId="14100"/>
          <ac:cxnSpMkLst>
            <pc:docMk/>
            <pc:sldMk cId="2870036326" sldId="754"/>
            <ac:cxnSpMk id="66" creationId="{FCB7E7F2-43AA-41F8-A6EF-DD4195816C39}"/>
          </ac:cxnSpMkLst>
        </pc:cxnChg>
        <pc:cxnChg chg="add mod">
          <ac:chgData name="Danijela Uran" userId="f9b3cc8e-491c-47bd-b15a-78b852d58329" providerId="ADAL" clId="{B2B85C1D-B620-45C4-83FC-CEAF4A1BB32E}" dt="2024-03-06T10:17:03.213" v="9942" actId="14100"/>
          <ac:cxnSpMkLst>
            <pc:docMk/>
            <pc:sldMk cId="2870036326" sldId="754"/>
            <ac:cxnSpMk id="67" creationId="{A0899281-DA85-4DE9-8053-0BACDD218C0D}"/>
          </ac:cxnSpMkLst>
        </pc:cxnChg>
        <pc:cxnChg chg="add mod">
          <ac:chgData name="Danijela Uran" userId="f9b3cc8e-491c-47bd-b15a-78b852d58329" providerId="ADAL" clId="{B2B85C1D-B620-45C4-83FC-CEAF4A1BB32E}" dt="2024-03-06T10:17:40.436" v="9949" actId="14100"/>
          <ac:cxnSpMkLst>
            <pc:docMk/>
            <pc:sldMk cId="2870036326" sldId="754"/>
            <ac:cxnSpMk id="71" creationId="{63FA116F-6B1F-4CAC-B074-3B8931C91E6F}"/>
          </ac:cxnSpMkLst>
        </pc:cxnChg>
        <pc:cxnChg chg="add mod">
          <ac:chgData name="Danijela Uran" userId="f9b3cc8e-491c-47bd-b15a-78b852d58329" providerId="ADAL" clId="{B2B85C1D-B620-45C4-83FC-CEAF4A1BB32E}" dt="2024-03-06T10:18:00.405" v="9952" actId="14100"/>
          <ac:cxnSpMkLst>
            <pc:docMk/>
            <pc:sldMk cId="2870036326" sldId="754"/>
            <ac:cxnSpMk id="74" creationId="{3906B015-DCBA-4720-B8C1-DB61B226BE5D}"/>
          </ac:cxnSpMkLst>
        </pc:cxnChg>
      </pc:sldChg>
      <pc:sldChg chg="addSp delSp modSp new mod modTransition">
        <pc:chgData name="Danijela Uran" userId="f9b3cc8e-491c-47bd-b15a-78b852d58329" providerId="ADAL" clId="{B2B85C1D-B620-45C4-83FC-CEAF4A1BB32E}" dt="2024-03-06T09:35:10.519" v="9044" actId="14100"/>
        <pc:sldMkLst>
          <pc:docMk/>
          <pc:sldMk cId="3129284598" sldId="755"/>
        </pc:sldMkLst>
        <pc:spChg chg="add mod">
          <ac:chgData name="Danijela Uran" userId="f9b3cc8e-491c-47bd-b15a-78b852d58329" providerId="ADAL" clId="{B2B85C1D-B620-45C4-83FC-CEAF4A1BB32E}" dt="2024-03-06T09:09:00.077" v="8597" actId="1076"/>
          <ac:spMkLst>
            <pc:docMk/>
            <pc:sldMk cId="3129284598" sldId="755"/>
            <ac:spMk id="3" creationId="{BC6BB41B-C33F-4340-9F3D-3CF1EAE41D3A}"/>
          </ac:spMkLst>
        </pc:spChg>
        <pc:spChg chg="add mod">
          <ac:chgData name="Danijela Uran" userId="f9b3cc8e-491c-47bd-b15a-78b852d58329" providerId="ADAL" clId="{B2B85C1D-B620-45C4-83FC-CEAF4A1BB32E}" dt="2024-03-06T09:09:04.214" v="8598" actId="1076"/>
          <ac:spMkLst>
            <pc:docMk/>
            <pc:sldMk cId="3129284598" sldId="755"/>
            <ac:spMk id="6" creationId="{A4D35482-7E5F-42AF-AB03-00B633633A06}"/>
          </ac:spMkLst>
        </pc:spChg>
        <pc:picChg chg="add del mod modCrop">
          <ac:chgData name="Danijela Uran" userId="f9b3cc8e-491c-47bd-b15a-78b852d58329" providerId="ADAL" clId="{B2B85C1D-B620-45C4-83FC-CEAF4A1BB32E}" dt="2024-03-06T09:34:10.140" v="9032" actId="478"/>
          <ac:picMkLst>
            <pc:docMk/>
            <pc:sldMk cId="3129284598" sldId="755"/>
            <ac:picMk id="5" creationId="{2B64BF96-E004-4AAF-AEDE-B16FC80BD077}"/>
          </ac:picMkLst>
        </pc:picChg>
        <pc:picChg chg="add mod">
          <ac:chgData name="Danijela Uran" userId="f9b3cc8e-491c-47bd-b15a-78b852d58329" providerId="ADAL" clId="{B2B85C1D-B620-45C4-83FC-CEAF4A1BB32E}" dt="2024-03-06T09:34:51.706" v="9041" actId="1076"/>
          <ac:picMkLst>
            <pc:docMk/>
            <pc:sldMk cId="3129284598" sldId="755"/>
            <ac:picMk id="7" creationId="{71A09D7C-8663-415D-B693-A12CAE820771}"/>
          </ac:picMkLst>
        </pc:picChg>
        <pc:picChg chg="add mod">
          <ac:chgData name="Danijela Uran" userId="f9b3cc8e-491c-47bd-b15a-78b852d58329" providerId="ADAL" clId="{B2B85C1D-B620-45C4-83FC-CEAF4A1BB32E}" dt="2024-03-06T09:35:10.519" v="9044" actId="14100"/>
          <ac:picMkLst>
            <pc:docMk/>
            <pc:sldMk cId="3129284598" sldId="755"/>
            <ac:picMk id="8" creationId="{74BD25B3-5673-41A6-BBCB-72A46FE61772}"/>
          </ac:picMkLst>
        </pc:picChg>
      </pc:sldChg>
      <pc:sldChg chg="addSp delSp modSp new mod">
        <pc:chgData name="Danijela Uran" userId="f9b3cc8e-491c-47bd-b15a-78b852d58329" providerId="ADAL" clId="{B2B85C1D-B620-45C4-83FC-CEAF4A1BB32E}" dt="2024-03-07T07:07:36.731" v="11770" actId="207"/>
        <pc:sldMkLst>
          <pc:docMk/>
          <pc:sldMk cId="605900299" sldId="756"/>
        </pc:sldMkLst>
        <pc:spChg chg="add del mod">
          <ac:chgData name="Danijela Uran" userId="f9b3cc8e-491c-47bd-b15a-78b852d58329" providerId="ADAL" clId="{B2B85C1D-B620-45C4-83FC-CEAF4A1BB32E}" dt="2024-03-05T12:58:27.428" v="6251" actId="21"/>
          <ac:spMkLst>
            <pc:docMk/>
            <pc:sldMk cId="605900299" sldId="756"/>
            <ac:spMk id="3" creationId="{DD27DF0A-AC04-4600-B7E8-69F15F902EEE}"/>
          </ac:spMkLst>
        </pc:spChg>
        <pc:spChg chg="add mod">
          <ac:chgData name="Danijela Uran" userId="f9b3cc8e-491c-47bd-b15a-78b852d58329" providerId="ADAL" clId="{B2B85C1D-B620-45C4-83FC-CEAF4A1BB32E}" dt="2024-03-07T07:07:36.731" v="11770" actId="207"/>
          <ac:spMkLst>
            <pc:docMk/>
            <pc:sldMk cId="605900299" sldId="756"/>
            <ac:spMk id="4" creationId="{8AE64357-C6DD-4F16-9062-F2383498CB92}"/>
          </ac:spMkLst>
        </pc:spChg>
        <pc:spChg chg="add mod">
          <ac:chgData name="Danijela Uran" userId="f9b3cc8e-491c-47bd-b15a-78b852d58329" providerId="ADAL" clId="{B2B85C1D-B620-45C4-83FC-CEAF4A1BB32E}" dt="2024-03-06T12:25:27.505" v="10742" actId="13822"/>
          <ac:spMkLst>
            <pc:docMk/>
            <pc:sldMk cId="605900299" sldId="756"/>
            <ac:spMk id="5" creationId="{6C23A42D-569F-407F-828C-9722720726DB}"/>
          </ac:spMkLst>
        </pc:spChg>
        <pc:spChg chg="add mod">
          <ac:chgData name="Danijela Uran" userId="f9b3cc8e-491c-47bd-b15a-78b852d58329" providerId="ADAL" clId="{B2B85C1D-B620-45C4-83FC-CEAF4A1BB32E}" dt="2024-03-06T12:21:12.449" v="10713" actId="255"/>
          <ac:spMkLst>
            <pc:docMk/>
            <pc:sldMk cId="605900299" sldId="756"/>
            <ac:spMk id="6" creationId="{66041AAE-1C84-4899-A814-A8D12F9DEF7C}"/>
          </ac:spMkLst>
        </pc:spChg>
        <pc:spChg chg="add mod">
          <ac:chgData name="Danijela Uran" userId="f9b3cc8e-491c-47bd-b15a-78b852d58329" providerId="ADAL" clId="{B2B85C1D-B620-45C4-83FC-CEAF4A1BB32E}" dt="2024-03-06T12:21:16.948" v="10714" actId="255"/>
          <ac:spMkLst>
            <pc:docMk/>
            <pc:sldMk cId="605900299" sldId="756"/>
            <ac:spMk id="8" creationId="{D9688EEF-99ED-4E6C-A064-211DEBF4A53D}"/>
          </ac:spMkLst>
        </pc:spChg>
        <pc:spChg chg="add mod">
          <ac:chgData name="Danijela Uran" userId="f9b3cc8e-491c-47bd-b15a-78b852d58329" providerId="ADAL" clId="{B2B85C1D-B620-45C4-83FC-CEAF4A1BB32E}" dt="2024-03-06T11:58:39.127" v="10672" actId="13822"/>
          <ac:spMkLst>
            <pc:docMk/>
            <pc:sldMk cId="605900299" sldId="756"/>
            <ac:spMk id="10" creationId="{AA25583B-6445-411D-AE6D-F13BE896F502}"/>
          </ac:spMkLst>
        </pc:spChg>
        <pc:spChg chg="add del mod">
          <ac:chgData name="Danijela Uran" userId="f9b3cc8e-491c-47bd-b15a-78b852d58329" providerId="ADAL" clId="{B2B85C1D-B620-45C4-83FC-CEAF4A1BB32E}" dt="2024-03-06T06:48:42.202" v="6904" actId="21"/>
          <ac:spMkLst>
            <pc:docMk/>
            <pc:sldMk cId="605900299" sldId="756"/>
            <ac:spMk id="12" creationId="{1097CCD4-9441-4AC7-B3BB-24AF778B4FD5}"/>
          </ac:spMkLst>
        </pc:spChg>
        <pc:spChg chg="add mod">
          <ac:chgData name="Danijela Uran" userId="f9b3cc8e-491c-47bd-b15a-78b852d58329" providerId="ADAL" clId="{B2B85C1D-B620-45C4-83FC-CEAF4A1BB32E}" dt="2024-03-06T12:18:50.021" v="10694" actId="207"/>
          <ac:spMkLst>
            <pc:docMk/>
            <pc:sldMk cId="605900299" sldId="756"/>
            <ac:spMk id="13" creationId="{8BD103C0-F7B3-48DC-B61E-25B97DAE7887}"/>
          </ac:spMkLst>
        </pc:spChg>
        <pc:spChg chg="add del mod">
          <ac:chgData name="Danijela Uran" userId="f9b3cc8e-491c-47bd-b15a-78b852d58329" providerId="ADAL" clId="{B2B85C1D-B620-45C4-83FC-CEAF4A1BB32E}" dt="2024-03-06T06:48:44.541" v="6905" actId="21"/>
          <ac:spMkLst>
            <pc:docMk/>
            <pc:sldMk cId="605900299" sldId="756"/>
            <ac:spMk id="14" creationId="{E118D01E-CC4F-46BF-9B62-DBDD02CDD606}"/>
          </ac:spMkLst>
        </pc:spChg>
        <pc:spChg chg="add mod">
          <ac:chgData name="Danijela Uran" userId="f9b3cc8e-491c-47bd-b15a-78b852d58329" providerId="ADAL" clId="{B2B85C1D-B620-45C4-83FC-CEAF4A1BB32E}" dt="2024-03-06T12:18:57.221" v="10696" actId="207"/>
          <ac:spMkLst>
            <pc:docMk/>
            <pc:sldMk cId="605900299" sldId="756"/>
            <ac:spMk id="15" creationId="{73E74EB6-01D7-4896-A33E-E372ECCE072E}"/>
          </ac:spMkLst>
        </pc:spChg>
        <pc:spChg chg="add del mod">
          <ac:chgData name="Danijela Uran" userId="f9b3cc8e-491c-47bd-b15a-78b852d58329" providerId="ADAL" clId="{B2B85C1D-B620-45C4-83FC-CEAF4A1BB32E}" dt="2024-03-06T06:48:47.432" v="6906" actId="21"/>
          <ac:spMkLst>
            <pc:docMk/>
            <pc:sldMk cId="605900299" sldId="756"/>
            <ac:spMk id="16" creationId="{B1FDDE74-5621-4887-AD3B-DECA69B67D77}"/>
          </ac:spMkLst>
        </pc:spChg>
        <pc:spChg chg="add mod">
          <ac:chgData name="Danijela Uran" userId="f9b3cc8e-491c-47bd-b15a-78b852d58329" providerId="ADAL" clId="{B2B85C1D-B620-45C4-83FC-CEAF4A1BB32E}" dt="2024-03-06T12:19:05.843" v="10698" actId="1076"/>
          <ac:spMkLst>
            <pc:docMk/>
            <pc:sldMk cId="605900299" sldId="756"/>
            <ac:spMk id="17" creationId="{7BCC3B2E-9322-43D6-9BA4-54739C09016B}"/>
          </ac:spMkLst>
        </pc:spChg>
        <pc:spChg chg="add mod">
          <ac:chgData name="Danijela Uran" userId="f9b3cc8e-491c-47bd-b15a-78b852d58329" providerId="ADAL" clId="{B2B85C1D-B620-45C4-83FC-CEAF4A1BB32E}" dt="2024-03-06T13:11:22.662" v="11189" actId="122"/>
          <ac:spMkLst>
            <pc:docMk/>
            <pc:sldMk cId="605900299" sldId="756"/>
            <ac:spMk id="18" creationId="{79C17047-5375-43E5-9328-55E41C8E84CA}"/>
          </ac:spMkLst>
        </pc:spChg>
        <pc:spChg chg="add mod">
          <ac:chgData name="Danijela Uran" userId="f9b3cc8e-491c-47bd-b15a-78b852d58329" providerId="ADAL" clId="{B2B85C1D-B620-45C4-83FC-CEAF4A1BB32E}" dt="2024-03-06T12:20:02.704" v="10704" actId="693"/>
          <ac:spMkLst>
            <pc:docMk/>
            <pc:sldMk cId="605900299" sldId="756"/>
            <ac:spMk id="19" creationId="{9EB7A75D-19DC-47E7-8EC9-F381CC5B94EB}"/>
          </ac:spMkLst>
        </pc:spChg>
        <pc:spChg chg="add del mod">
          <ac:chgData name="Danijela Uran" userId="f9b3cc8e-491c-47bd-b15a-78b852d58329" providerId="ADAL" clId="{B2B85C1D-B620-45C4-83FC-CEAF4A1BB32E}" dt="2024-03-06T12:25:51.474" v="10746" actId="478"/>
          <ac:spMkLst>
            <pc:docMk/>
            <pc:sldMk cId="605900299" sldId="756"/>
            <ac:spMk id="20" creationId="{25D9A836-E57B-4A5D-B514-B14BEDF09C82}"/>
          </ac:spMkLst>
        </pc:spChg>
        <pc:spChg chg="add mod">
          <ac:chgData name="Danijela Uran" userId="f9b3cc8e-491c-47bd-b15a-78b852d58329" providerId="ADAL" clId="{B2B85C1D-B620-45C4-83FC-CEAF4A1BB32E}" dt="2024-03-06T12:20:09.181" v="10705" actId="693"/>
          <ac:spMkLst>
            <pc:docMk/>
            <pc:sldMk cId="605900299" sldId="756"/>
            <ac:spMk id="22" creationId="{D720BFA7-B46C-446B-9A7D-100F1999EE09}"/>
          </ac:spMkLst>
        </pc:spChg>
        <pc:spChg chg="add mod">
          <ac:chgData name="Danijela Uran" userId="f9b3cc8e-491c-47bd-b15a-78b852d58329" providerId="ADAL" clId="{B2B85C1D-B620-45C4-83FC-CEAF4A1BB32E}" dt="2024-03-06T12:55:02.485" v="10992" actId="113"/>
          <ac:spMkLst>
            <pc:docMk/>
            <pc:sldMk cId="605900299" sldId="756"/>
            <ac:spMk id="23" creationId="{C68BD835-B643-4706-801B-F57AD8FD2371}"/>
          </ac:spMkLst>
        </pc:spChg>
        <pc:spChg chg="add mod">
          <ac:chgData name="Danijela Uran" userId="f9b3cc8e-491c-47bd-b15a-78b852d58329" providerId="ADAL" clId="{B2B85C1D-B620-45C4-83FC-CEAF4A1BB32E}" dt="2024-03-06T12:55:52.708" v="10999" actId="113"/>
          <ac:spMkLst>
            <pc:docMk/>
            <pc:sldMk cId="605900299" sldId="756"/>
            <ac:spMk id="24" creationId="{02C087D1-1DE8-418F-A595-A9864FDBB17F}"/>
          </ac:spMkLst>
        </pc:spChg>
        <pc:spChg chg="add mod">
          <ac:chgData name="Danijela Uran" userId="f9b3cc8e-491c-47bd-b15a-78b852d58329" providerId="ADAL" clId="{B2B85C1D-B620-45C4-83FC-CEAF4A1BB32E}" dt="2024-03-06T12:56:53.690" v="11007" actId="113"/>
          <ac:spMkLst>
            <pc:docMk/>
            <pc:sldMk cId="605900299" sldId="756"/>
            <ac:spMk id="25" creationId="{90306D50-B927-4DE0-B271-0DC111EE4739}"/>
          </ac:spMkLst>
        </pc:spChg>
        <pc:spChg chg="add del">
          <ac:chgData name="Danijela Uran" userId="f9b3cc8e-491c-47bd-b15a-78b852d58329" providerId="ADAL" clId="{B2B85C1D-B620-45C4-83FC-CEAF4A1BB32E}" dt="2024-03-06T07:00:51.834" v="6997" actId="22"/>
          <ac:spMkLst>
            <pc:docMk/>
            <pc:sldMk cId="605900299" sldId="756"/>
            <ac:spMk id="27" creationId="{55F4EF64-D787-434F-81AD-9F1C61360436}"/>
          </ac:spMkLst>
        </pc:spChg>
        <pc:spChg chg="add mod">
          <ac:chgData name="Danijela Uran" userId="f9b3cc8e-491c-47bd-b15a-78b852d58329" providerId="ADAL" clId="{B2B85C1D-B620-45C4-83FC-CEAF4A1BB32E}" dt="2024-03-06T12:19:53.654" v="10703" actId="255"/>
          <ac:spMkLst>
            <pc:docMk/>
            <pc:sldMk cId="605900299" sldId="756"/>
            <ac:spMk id="28" creationId="{EF83E0D9-0548-4FAB-975E-73B9421798E9}"/>
          </ac:spMkLst>
        </pc:spChg>
        <pc:spChg chg="add del mod">
          <ac:chgData name="Danijela Uran" userId="f9b3cc8e-491c-47bd-b15a-78b852d58329" providerId="ADAL" clId="{B2B85C1D-B620-45C4-83FC-CEAF4A1BB32E}" dt="2024-03-06T12:25:05.172" v="10739" actId="478"/>
          <ac:spMkLst>
            <pc:docMk/>
            <pc:sldMk cId="605900299" sldId="756"/>
            <ac:spMk id="29" creationId="{BDCDC806-4697-4373-9C18-E4D07CB6374E}"/>
          </ac:spMkLst>
        </pc:spChg>
        <pc:spChg chg="add mod">
          <ac:chgData name="Danijela Uran" userId="f9b3cc8e-491c-47bd-b15a-78b852d58329" providerId="ADAL" clId="{B2B85C1D-B620-45C4-83FC-CEAF4A1BB32E}" dt="2024-03-06T12:28:05.826" v="10757" actId="208"/>
          <ac:spMkLst>
            <pc:docMk/>
            <pc:sldMk cId="605900299" sldId="756"/>
            <ac:spMk id="30" creationId="{3F74FFAF-6AE4-4810-9D80-3F61C0574701}"/>
          </ac:spMkLst>
        </pc:spChg>
        <pc:graphicFrameChg chg="add del mod modGraphic">
          <ac:chgData name="Danijela Uran" userId="f9b3cc8e-491c-47bd-b15a-78b852d58329" providerId="ADAL" clId="{B2B85C1D-B620-45C4-83FC-CEAF4A1BB32E}" dt="2024-03-06T06:41:05.832" v="6836" actId="21"/>
          <ac:graphicFrameMkLst>
            <pc:docMk/>
            <pc:sldMk cId="605900299" sldId="756"/>
            <ac:graphicFrameMk id="21" creationId="{9D56E499-969D-4979-9B97-47C2B5A97E1F}"/>
          </ac:graphicFrameMkLst>
        </pc:graphicFrameChg>
        <pc:graphicFrameChg chg="add del mod modGraphic">
          <ac:chgData name="Danijela Uran" userId="f9b3cc8e-491c-47bd-b15a-78b852d58329" providerId="ADAL" clId="{B2B85C1D-B620-45C4-83FC-CEAF4A1BB32E}" dt="2024-03-06T12:26:07.047" v="10750" actId="478"/>
          <ac:graphicFrameMkLst>
            <pc:docMk/>
            <pc:sldMk cId="605900299" sldId="756"/>
            <ac:graphicFrameMk id="26" creationId="{665539E5-74C2-44FF-B088-EBFB8225CEA5}"/>
          </ac:graphicFrameMkLst>
        </pc:graphicFrameChg>
        <pc:graphicFrameChg chg="add mod modGraphic">
          <ac:chgData name="Danijela Uran" userId="f9b3cc8e-491c-47bd-b15a-78b852d58329" providerId="ADAL" clId="{B2B85C1D-B620-45C4-83FC-CEAF4A1BB32E}" dt="2024-03-06T13:06:58.652" v="11123" actId="255"/>
          <ac:graphicFrameMkLst>
            <pc:docMk/>
            <pc:sldMk cId="605900299" sldId="756"/>
            <ac:graphicFrameMk id="31" creationId="{F3FA488C-6919-496A-B0E3-C01EA17AA629}"/>
          </ac:graphicFrameMkLst>
        </pc:graphicFrameChg>
      </pc:sldChg>
      <pc:sldChg chg="addSp modSp new del mod">
        <pc:chgData name="Danijela Uran" userId="f9b3cc8e-491c-47bd-b15a-78b852d58329" providerId="ADAL" clId="{B2B85C1D-B620-45C4-83FC-CEAF4A1BB32E}" dt="2024-03-05T12:41:42.174" v="6179" actId="2696"/>
        <pc:sldMkLst>
          <pc:docMk/>
          <pc:sldMk cId="4050099006" sldId="756"/>
        </pc:sldMkLst>
        <pc:spChg chg="add mod">
          <ac:chgData name="Danijela Uran" userId="f9b3cc8e-491c-47bd-b15a-78b852d58329" providerId="ADAL" clId="{B2B85C1D-B620-45C4-83FC-CEAF4A1BB32E}" dt="2024-03-05T12:41:26.292" v="6178" actId="1076"/>
          <ac:spMkLst>
            <pc:docMk/>
            <pc:sldMk cId="4050099006" sldId="756"/>
            <ac:spMk id="3" creationId="{FF0A96E0-720D-4381-956F-AC4E1A33E0C0}"/>
          </ac:spMkLst>
        </pc:spChg>
        <pc:spChg chg="add mod">
          <ac:chgData name="Danijela Uran" userId="f9b3cc8e-491c-47bd-b15a-78b852d58329" providerId="ADAL" clId="{B2B85C1D-B620-45C4-83FC-CEAF4A1BB32E}" dt="2024-03-05T12:41:23.057" v="6177" actId="1076"/>
          <ac:spMkLst>
            <pc:docMk/>
            <pc:sldMk cId="4050099006" sldId="756"/>
            <ac:spMk id="4" creationId="{551E57FA-C108-4E9D-A78F-C769564ED367}"/>
          </ac:spMkLst>
        </pc:spChg>
      </pc:sldChg>
      <pc:sldChg chg="addSp delSp modSp new del mod ord">
        <pc:chgData name="Danijela Uran" userId="f9b3cc8e-491c-47bd-b15a-78b852d58329" providerId="ADAL" clId="{B2B85C1D-B620-45C4-83FC-CEAF4A1BB32E}" dt="2024-03-06T08:05:25.889" v="7656" actId="2696"/>
        <pc:sldMkLst>
          <pc:docMk/>
          <pc:sldMk cId="3316436337" sldId="757"/>
        </pc:sldMkLst>
        <pc:spChg chg="add del mod">
          <ac:chgData name="Danijela Uran" userId="f9b3cc8e-491c-47bd-b15a-78b852d58329" providerId="ADAL" clId="{B2B85C1D-B620-45C4-83FC-CEAF4A1BB32E}" dt="2024-03-06T06:54:44.667" v="6950" actId="478"/>
          <ac:spMkLst>
            <pc:docMk/>
            <pc:sldMk cId="3316436337" sldId="757"/>
            <ac:spMk id="4" creationId="{FFF9AB7F-05A9-4FBF-9208-0D7A9E442294}"/>
          </ac:spMkLst>
        </pc:spChg>
        <pc:spChg chg="add del mod">
          <ac:chgData name="Danijela Uran" userId="f9b3cc8e-491c-47bd-b15a-78b852d58329" providerId="ADAL" clId="{B2B85C1D-B620-45C4-83FC-CEAF4A1BB32E}" dt="2024-03-06T06:54:38.638" v="6947" actId="478"/>
          <ac:spMkLst>
            <pc:docMk/>
            <pc:sldMk cId="3316436337" sldId="757"/>
            <ac:spMk id="5" creationId="{99465178-742B-4C6C-A2EF-37195FE82422}"/>
          </ac:spMkLst>
        </pc:spChg>
        <pc:spChg chg="add del mod">
          <ac:chgData name="Danijela Uran" userId="f9b3cc8e-491c-47bd-b15a-78b852d58329" providerId="ADAL" clId="{B2B85C1D-B620-45C4-83FC-CEAF4A1BB32E}" dt="2024-03-06T06:54:41.591" v="6948" actId="478"/>
          <ac:spMkLst>
            <pc:docMk/>
            <pc:sldMk cId="3316436337" sldId="757"/>
            <ac:spMk id="6" creationId="{C5C7922E-AA2F-431E-8797-E476B91F3274}"/>
          </ac:spMkLst>
        </pc:spChg>
        <pc:spChg chg="add del mod">
          <ac:chgData name="Danijela Uran" userId="f9b3cc8e-491c-47bd-b15a-78b852d58329" providerId="ADAL" clId="{B2B85C1D-B620-45C4-83FC-CEAF4A1BB32E}" dt="2024-03-06T06:54:42.962" v="6949" actId="478"/>
          <ac:spMkLst>
            <pc:docMk/>
            <pc:sldMk cId="3316436337" sldId="757"/>
            <ac:spMk id="7" creationId="{790C454C-4251-4F75-B832-1F86EF11F1FB}"/>
          </ac:spMkLst>
        </pc:spChg>
        <pc:spChg chg="add del mod">
          <ac:chgData name="Danijela Uran" userId="f9b3cc8e-491c-47bd-b15a-78b852d58329" providerId="ADAL" clId="{B2B85C1D-B620-45C4-83FC-CEAF4A1BB32E}" dt="2024-03-06T07:13:06.900" v="7105" actId="21"/>
          <ac:spMkLst>
            <pc:docMk/>
            <pc:sldMk cId="3316436337" sldId="757"/>
            <ac:spMk id="10" creationId="{FAB53C91-448C-4202-815A-160DDC5A6E03}"/>
          </ac:spMkLst>
        </pc:spChg>
        <pc:spChg chg="add del mod">
          <ac:chgData name="Danijela Uran" userId="f9b3cc8e-491c-47bd-b15a-78b852d58329" providerId="ADAL" clId="{B2B85C1D-B620-45C4-83FC-CEAF4A1BB32E}" dt="2024-03-06T07:14:09.074" v="7120" actId="21"/>
          <ac:spMkLst>
            <pc:docMk/>
            <pc:sldMk cId="3316436337" sldId="757"/>
            <ac:spMk id="12" creationId="{6CC274EC-03AF-4547-85AD-E0472EA835A9}"/>
          </ac:spMkLst>
        </pc:spChg>
        <pc:spChg chg="add del mod">
          <ac:chgData name="Danijela Uran" userId="f9b3cc8e-491c-47bd-b15a-78b852d58329" providerId="ADAL" clId="{B2B85C1D-B620-45C4-83FC-CEAF4A1BB32E}" dt="2024-03-06T07:15:04.154" v="7134" actId="21"/>
          <ac:spMkLst>
            <pc:docMk/>
            <pc:sldMk cId="3316436337" sldId="757"/>
            <ac:spMk id="14" creationId="{08CFABC8-18DF-4057-88F6-A96B4706D77F}"/>
          </ac:spMkLst>
        </pc:spChg>
        <pc:spChg chg="add del mod">
          <ac:chgData name="Danijela Uran" userId="f9b3cc8e-491c-47bd-b15a-78b852d58329" providerId="ADAL" clId="{B2B85C1D-B620-45C4-83FC-CEAF4A1BB32E}" dt="2024-03-06T07:17:20.050" v="7153" actId="478"/>
          <ac:spMkLst>
            <pc:docMk/>
            <pc:sldMk cId="3316436337" sldId="757"/>
            <ac:spMk id="16" creationId="{CE3E4B57-CB4C-4E06-86AB-0256FF07FD44}"/>
          </ac:spMkLst>
        </pc:spChg>
        <pc:graphicFrameChg chg="add del mod modGraphic">
          <ac:chgData name="Danijela Uran" userId="f9b3cc8e-491c-47bd-b15a-78b852d58329" providerId="ADAL" clId="{B2B85C1D-B620-45C4-83FC-CEAF4A1BB32E}" dt="2024-03-06T08:01:14.986" v="7606" actId="21"/>
          <ac:graphicFrameMkLst>
            <pc:docMk/>
            <pc:sldMk cId="3316436337" sldId="757"/>
            <ac:graphicFrameMk id="3" creationId="{B60ADF2B-1FDA-42CF-B14D-2D2A66A4E2E9}"/>
          </ac:graphicFrameMkLst>
        </pc:graphicFrameChg>
        <pc:graphicFrameChg chg="add del mod">
          <ac:chgData name="Danijela Uran" userId="f9b3cc8e-491c-47bd-b15a-78b852d58329" providerId="ADAL" clId="{B2B85C1D-B620-45C4-83FC-CEAF4A1BB32E}" dt="2024-03-05T13:51:16.183" v="6505" actId="21"/>
          <ac:graphicFrameMkLst>
            <pc:docMk/>
            <pc:sldMk cId="3316436337" sldId="757"/>
            <ac:graphicFrameMk id="4" creationId="{2539199D-8B1D-4FE4-9D32-F4E5352ACEED}"/>
          </ac:graphicFrameMkLst>
        </pc:graphicFrameChg>
        <pc:graphicFrameChg chg="add del mod">
          <ac:chgData name="Danijela Uran" userId="f9b3cc8e-491c-47bd-b15a-78b852d58329" providerId="ADAL" clId="{B2B85C1D-B620-45C4-83FC-CEAF4A1BB32E}" dt="2024-03-05T13:54:56.982" v="6567" actId="478"/>
          <ac:graphicFrameMkLst>
            <pc:docMk/>
            <pc:sldMk cId="3316436337" sldId="757"/>
            <ac:graphicFrameMk id="5" creationId="{86E808E7-537D-4D9E-8E35-82A3DC2DA390}"/>
          </ac:graphicFrameMkLst>
        </pc:graphicFrameChg>
        <pc:graphicFrameChg chg="add del mod">
          <ac:chgData name="Danijela Uran" userId="f9b3cc8e-491c-47bd-b15a-78b852d58329" providerId="ADAL" clId="{B2B85C1D-B620-45C4-83FC-CEAF4A1BB32E}" dt="2024-03-06T07:15:07.121" v="7135" actId="21"/>
          <ac:graphicFrameMkLst>
            <pc:docMk/>
            <pc:sldMk cId="3316436337" sldId="757"/>
            <ac:graphicFrameMk id="8" creationId="{ADCDB8EC-45B4-4267-8F55-CA91F68C2B25}"/>
          </ac:graphicFrameMkLst>
        </pc:graphicFrameChg>
        <pc:graphicFrameChg chg="add del mod modGraphic">
          <ac:chgData name="Danijela Uran" userId="f9b3cc8e-491c-47bd-b15a-78b852d58329" providerId="ADAL" clId="{B2B85C1D-B620-45C4-83FC-CEAF4A1BB32E}" dt="2024-03-06T07:24:16.432" v="7279" actId="21"/>
          <ac:graphicFrameMkLst>
            <pc:docMk/>
            <pc:sldMk cId="3316436337" sldId="757"/>
            <ac:graphicFrameMk id="17" creationId="{21B5F200-401D-42A1-A6F1-E8724A106ADA}"/>
          </ac:graphicFrameMkLst>
        </pc:graphicFrameChg>
        <pc:graphicFrameChg chg="add del mod modGraphic">
          <ac:chgData name="Danijela Uran" userId="f9b3cc8e-491c-47bd-b15a-78b852d58329" providerId="ADAL" clId="{B2B85C1D-B620-45C4-83FC-CEAF4A1BB32E}" dt="2024-03-06T07:19:13.229" v="7161" actId="21"/>
          <ac:graphicFrameMkLst>
            <pc:docMk/>
            <pc:sldMk cId="3316436337" sldId="757"/>
            <ac:graphicFrameMk id="18" creationId="{58D0F3CD-927C-4C70-A73C-64489675F016}"/>
          </ac:graphicFrameMkLst>
        </pc:graphicFrameChg>
        <pc:graphicFrameChg chg="add del mod modGraphic">
          <ac:chgData name="Danijela Uran" userId="f9b3cc8e-491c-47bd-b15a-78b852d58329" providerId="ADAL" clId="{B2B85C1D-B620-45C4-83FC-CEAF4A1BB32E}" dt="2024-03-06T07:24:12.594" v="7278" actId="21"/>
          <ac:graphicFrameMkLst>
            <pc:docMk/>
            <pc:sldMk cId="3316436337" sldId="757"/>
            <ac:graphicFrameMk id="19" creationId="{39266234-CB64-481A-B938-74BE669C37BD}"/>
          </ac:graphicFrameMkLst>
        </pc:graphicFrameChg>
        <pc:graphicFrameChg chg="add del mod modGraphic">
          <ac:chgData name="Danijela Uran" userId="f9b3cc8e-491c-47bd-b15a-78b852d58329" providerId="ADAL" clId="{B2B85C1D-B620-45C4-83FC-CEAF4A1BB32E}" dt="2024-03-06T08:05:05.798" v="7652" actId="21"/>
          <ac:graphicFrameMkLst>
            <pc:docMk/>
            <pc:sldMk cId="3316436337" sldId="757"/>
            <ac:graphicFrameMk id="20" creationId="{15F1CF61-1423-4007-8E16-A1B510879F75}"/>
          </ac:graphicFrameMkLst>
        </pc:graphicFrameChg>
        <pc:graphicFrameChg chg="add del mod">
          <ac:chgData name="Danijela Uran" userId="f9b3cc8e-491c-47bd-b15a-78b852d58329" providerId="ADAL" clId="{B2B85C1D-B620-45C4-83FC-CEAF4A1BB32E}" dt="2024-03-06T08:01:07.822" v="7605" actId="21"/>
          <ac:graphicFrameMkLst>
            <pc:docMk/>
            <pc:sldMk cId="3316436337" sldId="757"/>
            <ac:graphicFrameMk id="21" creationId="{3AA2C038-F2D8-43E0-A2C1-B16FA1A3AA58}"/>
          </ac:graphicFrameMkLst>
        </pc:graphicFrameChg>
        <pc:graphicFrameChg chg="add del mod">
          <ac:chgData name="Danijela Uran" userId="f9b3cc8e-491c-47bd-b15a-78b852d58329" providerId="ADAL" clId="{B2B85C1D-B620-45C4-83FC-CEAF4A1BB32E}" dt="2024-03-06T08:05:10.366" v="7653" actId="21"/>
          <ac:graphicFrameMkLst>
            <pc:docMk/>
            <pc:sldMk cId="3316436337" sldId="757"/>
            <ac:graphicFrameMk id="22" creationId="{E059E13C-A08B-4506-9023-E38F52B31B8C}"/>
          </ac:graphicFrameMkLst>
        </pc:graphicFrameChg>
        <pc:graphicFrameChg chg="add mod modGraphic">
          <ac:chgData name="Danijela Uran" userId="f9b3cc8e-491c-47bd-b15a-78b852d58329" providerId="ADAL" clId="{B2B85C1D-B620-45C4-83FC-CEAF4A1BB32E}" dt="2024-03-06T08:05:01.664" v="7651" actId="14734"/>
          <ac:graphicFrameMkLst>
            <pc:docMk/>
            <pc:sldMk cId="3316436337" sldId="757"/>
            <ac:graphicFrameMk id="23" creationId="{C8393B7A-5FFF-4EEB-BF14-5AF2491F96C8}"/>
          </ac:graphicFrameMkLst>
        </pc:graphicFrameChg>
      </pc:sldChg>
      <pc:sldChg chg="addSp modSp new del mod">
        <pc:chgData name="Danijela Uran" userId="f9b3cc8e-491c-47bd-b15a-78b852d58329" providerId="ADAL" clId="{B2B85C1D-B620-45C4-83FC-CEAF4A1BB32E}" dt="2024-03-06T06:54:49.133" v="6951" actId="2696"/>
        <pc:sldMkLst>
          <pc:docMk/>
          <pc:sldMk cId="692795528" sldId="758"/>
        </pc:sldMkLst>
        <pc:spChg chg="add mod">
          <ac:chgData name="Danijela Uran" userId="f9b3cc8e-491c-47bd-b15a-78b852d58329" providerId="ADAL" clId="{B2B85C1D-B620-45C4-83FC-CEAF4A1BB32E}" dt="2024-03-06T06:47:31.482" v="6889" actId="1076"/>
          <ac:spMkLst>
            <pc:docMk/>
            <pc:sldMk cId="692795528" sldId="758"/>
            <ac:spMk id="3" creationId="{A6AB10F9-0DF4-40BB-9687-8160D1580873}"/>
          </ac:spMkLst>
        </pc:spChg>
        <pc:spChg chg="add mod">
          <ac:chgData name="Danijela Uran" userId="f9b3cc8e-491c-47bd-b15a-78b852d58329" providerId="ADAL" clId="{B2B85C1D-B620-45C4-83FC-CEAF4A1BB32E}" dt="2024-03-06T06:47:56.847" v="6896" actId="122"/>
          <ac:spMkLst>
            <pc:docMk/>
            <pc:sldMk cId="692795528" sldId="758"/>
            <ac:spMk id="4" creationId="{278D490D-6AF1-4CBF-8DB7-81A3745AA33E}"/>
          </ac:spMkLst>
        </pc:spChg>
        <pc:spChg chg="add mod">
          <ac:chgData name="Danijela Uran" userId="f9b3cc8e-491c-47bd-b15a-78b852d58329" providerId="ADAL" clId="{B2B85C1D-B620-45C4-83FC-CEAF4A1BB32E}" dt="2024-03-06T06:48:23.462" v="6903" actId="12"/>
          <ac:spMkLst>
            <pc:docMk/>
            <pc:sldMk cId="692795528" sldId="758"/>
            <ac:spMk id="5" creationId="{19BBB352-CDB0-4C1B-8C32-6C71E101C775}"/>
          </ac:spMkLst>
        </pc:spChg>
      </pc:sldChg>
      <pc:sldChg chg="addSp delSp modSp new mod">
        <pc:chgData name="Danijela Uran" userId="f9b3cc8e-491c-47bd-b15a-78b852d58329" providerId="ADAL" clId="{B2B85C1D-B620-45C4-83FC-CEAF4A1BB32E}" dt="2024-03-07T07:07:47.450" v="11771" actId="207"/>
        <pc:sldMkLst>
          <pc:docMk/>
          <pc:sldMk cId="3565590112" sldId="758"/>
        </pc:sldMkLst>
        <pc:spChg chg="add mod">
          <ac:chgData name="Danijela Uran" userId="f9b3cc8e-491c-47bd-b15a-78b852d58329" providerId="ADAL" clId="{B2B85C1D-B620-45C4-83FC-CEAF4A1BB32E}" dt="2024-03-07T07:07:47.450" v="11771" actId="207"/>
          <ac:spMkLst>
            <pc:docMk/>
            <pc:sldMk cId="3565590112" sldId="758"/>
            <ac:spMk id="3" creationId="{BAFD78BE-89CC-4F9D-8472-296E6664CD21}"/>
          </ac:spMkLst>
        </pc:spChg>
        <pc:spChg chg="add mod">
          <ac:chgData name="Danijela Uran" userId="f9b3cc8e-491c-47bd-b15a-78b852d58329" providerId="ADAL" clId="{B2B85C1D-B620-45C4-83FC-CEAF4A1BB32E}" dt="2024-03-06T12:34:44.746" v="10802" actId="1076"/>
          <ac:spMkLst>
            <pc:docMk/>
            <pc:sldMk cId="3565590112" sldId="758"/>
            <ac:spMk id="5" creationId="{C9D4842E-9F36-4262-8EC2-980E3DCB7F0D}"/>
          </ac:spMkLst>
        </pc:spChg>
        <pc:spChg chg="add mod">
          <ac:chgData name="Danijela Uran" userId="f9b3cc8e-491c-47bd-b15a-78b852d58329" providerId="ADAL" clId="{B2B85C1D-B620-45C4-83FC-CEAF4A1BB32E}" dt="2024-03-06T14:23:52.336" v="11750" actId="1076"/>
          <ac:spMkLst>
            <pc:docMk/>
            <pc:sldMk cId="3565590112" sldId="758"/>
            <ac:spMk id="6" creationId="{46956936-6F30-4654-98D6-F58F855BEA22}"/>
          </ac:spMkLst>
        </pc:spChg>
        <pc:spChg chg="add mod">
          <ac:chgData name="Danijela Uran" userId="f9b3cc8e-491c-47bd-b15a-78b852d58329" providerId="ADAL" clId="{B2B85C1D-B620-45C4-83FC-CEAF4A1BB32E}" dt="2024-03-06T14:23:55.281" v="11751" actId="1076"/>
          <ac:spMkLst>
            <pc:docMk/>
            <pc:sldMk cId="3565590112" sldId="758"/>
            <ac:spMk id="7" creationId="{A8D7D44C-EF0B-49AB-A560-D747F0C84E81}"/>
          </ac:spMkLst>
        </pc:spChg>
        <pc:spChg chg="add mod">
          <ac:chgData name="Danijela Uran" userId="f9b3cc8e-491c-47bd-b15a-78b852d58329" providerId="ADAL" clId="{B2B85C1D-B620-45C4-83FC-CEAF4A1BB32E}" dt="2024-03-06T14:23:58.609" v="11752" actId="1076"/>
          <ac:spMkLst>
            <pc:docMk/>
            <pc:sldMk cId="3565590112" sldId="758"/>
            <ac:spMk id="8" creationId="{F47141FD-BD0B-41FD-9FBE-6851AD281D52}"/>
          </ac:spMkLst>
        </pc:spChg>
        <pc:spChg chg="add mod">
          <ac:chgData name="Danijela Uran" userId="f9b3cc8e-491c-47bd-b15a-78b852d58329" providerId="ADAL" clId="{B2B85C1D-B620-45C4-83FC-CEAF4A1BB32E}" dt="2024-03-06T12:36:39.333" v="10812" actId="1076"/>
          <ac:spMkLst>
            <pc:docMk/>
            <pc:sldMk cId="3565590112" sldId="758"/>
            <ac:spMk id="9" creationId="{84E4C6A7-19C6-4084-9AEF-8B26E2E54CEE}"/>
          </ac:spMkLst>
        </pc:spChg>
        <pc:spChg chg="add mod">
          <ac:chgData name="Danijela Uran" userId="f9b3cc8e-491c-47bd-b15a-78b852d58329" providerId="ADAL" clId="{B2B85C1D-B620-45C4-83FC-CEAF4A1BB32E}" dt="2024-03-06T12:34:24.327" v="10799" actId="14100"/>
          <ac:spMkLst>
            <pc:docMk/>
            <pc:sldMk cId="3565590112" sldId="758"/>
            <ac:spMk id="11" creationId="{AF84AF26-C8DB-4219-85E4-712913004348}"/>
          </ac:spMkLst>
        </pc:spChg>
        <pc:spChg chg="add mod">
          <ac:chgData name="Danijela Uran" userId="f9b3cc8e-491c-47bd-b15a-78b852d58329" providerId="ADAL" clId="{B2B85C1D-B620-45C4-83FC-CEAF4A1BB32E}" dt="2024-03-06T12:36:04.047" v="10806" actId="207"/>
          <ac:spMkLst>
            <pc:docMk/>
            <pc:sldMk cId="3565590112" sldId="758"/>
            <ac:spMk id="13" creationId="{2A3B8AA1-CC0D-43FE-ACDA-8641755BAC2E}"/>
          </ac:spMkLst>
        </pc:spChg>
        <pc:spChg chg="add del mod">
          <ac:chgData name="Danijela Uran" userId="f9b3cc8e-491c-47bd-b15a-78b852d58329" providerId="ADAL" clId="{B2B85C1D-B620-45C4-83FC-CEAF4A1BB32E}" dt="2024-03-06T07:09:41.945" v="7062" actId="21"/>
          <ac:spMkLst>
            <pc:docMk/>
            <pc:sldMk cId="3565590112" sldId="758"/>
            <ac:spMk id="14" creationId="{788D32B8-23BC-4168-A30B-93104269C5C8}"/>
          </ac:spMkLst>
        </pc:spChg>
        <pc:spChg chg="add mod">
          <ac:chgData name="Danijela Uran" userId="f9b3cc8e-491c-47bd-b15a-78b852d58329" providerId="ADAL" clId="{B2B85C1D-B620-45C4-83FC-CEAF4A1BB32E}" dt="2024-03-06T12:57:48.308" v="11012" actId="113"/>
          <ac:spMkLst>
            <pc:docMk/>
            <pc:sldMk cId="3565590112" sldId="758"/>
            <ac:spMk id="15" creationId="{F8047230-59B1-43A7-921B-C647788ACB79}"/>
          </ac:spMkLst>
        </pc:spChg>
        <pc:spChg chg="add mod">
          <ac:chgData name="Danijela Uran" userId="f9b3cc8e-491c-47bd-b15a-78b852d58329" providerId="ADAL" clId="{B2B85C1D-B620-45C4-83FC-CEAF4A1BB32E}" dt="2024-03-06T12:58:30.840" v="11018" actId="113"/>
          <ac:spMkLst>
            <pc:docMk/>
            <pc:sldMk cId="3565590112" sldId="758"/>
            <ac:spMk id="16" creationId="{94809421-57FB-4FE8-A878-1C120A265B0D}"/>
          </ac:spMkLst>
        </pc:spChg>
        <pc:spChg chg="add mod">
          <ac:chgData name="Danijela Uran" userId="f9b3cc8e-491c-47bd-b15a-78b852d58329" providerId="ADAL" clId="{B2B85C1D-B620-45C4-83FC-CEAF4A1BB32E}" dt="2024-03-06T12:59:04.349" v="11022" actId="113"/>
          <ac:spMkLst>
            <pc:docMk/>
            <pc:sldMk cId="3565590112" sldId="758"/>
            <ac:spMk id="17" creationId="{4C006E67-1455-4242-A491-E7398DB40D82}"/>
          </ac:spMkLst>
        </pc:spChg>
        <pc:spChg chg="add mod">
          <ac:chgData name="Danijela Uran" userId="f9b3cc8e-491c-47bd-b15a-78b852d58329" providerId="ADAL" clId="{B2B85C1D-B620-45C4-83FC-CEAF4A1BB32E}" dt="2024-03-06T13:11:15.761" v="11188" actId="122"/>
          <ac:spMkLst>
            <pc:docMk/>
            <pc:sldMk cId="3565590112" sldId="758"/>
            <ac:spMk id="18" creationId="{24D7C457-6626-42F1-9E39-47C57CE977EE}"/>
          </ac:spMkLst>
        </pc:spChg>
        <pc:spChg chg="add del mod">
          <ac:chgData name="Danijela Uran" userId="f9b3cc8e-491c-47bd-b15a-78b852d58329" providerId="ADAL" clId="{B2B85C1D-B620-45C4-83FC-CEAF4A1BB32E}" dt="2024-03-06T12:37:43.920" v="10825" actId="21"/>
          <ac:spMkLst>
            <pc:docMk/>
            <pc:sldMk cId="3565590112" sldId="758"/>
            <ac:spMk id="19" creationId="{2F3DC59D-BA01-4631-A067-3EB637C400C6}"/>
          </ac:spMkLst>
        </pc:spChg>
        <pc:spChg chg="add mod">
          <ac:chgData name="Danijela Uran" userId="f9b3cc8e-491c-47bd-b15a-78b852d58329" providerId="ADAL" clId="{B2B85C1D-B620-45C4-83FC-CEAF4A1BB32E}" dt="2024-03-06T12:37:36.796" v="10824" actId="1076"/>
          <ac:spMkLst>
            <pc:docMk/>
            <pc:sldMk cId="3565590112" sldId="758"/>
            <ac:spMk id="21" creationId="{CD58853B-7460-47F1-A2EA-B9197236D1A8}"/>
          </ac:spMkLst>
        </pc:spChg>
        <pc:spChg chg="add mod">
          <ac:chgData name="Danijela Uran" userId="f9b3cc8e-491c-47bd-b15a-78b852d58329" providerId="ADAL" clId="{B2B85C1D-B620-45C4-83FC-CEAF4A1BB32E}" dt="2024-03-06T12:38:08.112" v="10831" actId="14100"/>
          <ac:spMkLst>
            <pc:docMk/>
            <pc:sldMk cId="3565590112" sldId="758"/>
            <ac:spMk id="23" creationId="{853E681D-56ED-42AD-9248-72FE7D1E236E}"/>
          </ac:spMkLst>
        </pc:spChg>
        <pc:spChg chg="add mod">
          <ac:chgData name="Danijela Uran" userId="f9b3cc8e-491c-47bd-b15a-78b852d58329" providerId="ADAL" clId="{B2B85C1D-B620-45C4-83FC-CEAF4A1BB32E}" dt="2024-03-06T12:38:24.456" v="10833" actId="1076"/>
          <ac:spMkLst>
            <pc:docMk/>
            <pc:sldMk cId="3565590112" sldId="758"/>
            <ac:spMk id="24" creationId="{9A4BB66B-5908-492C-AB4C-C17350949261}"/>
          </ac:spMkLst>
        </pc:spChg>
        <pc:graphicFrameChg chg="add del mod modGraphic">
          <ac:chgData name="Danijela Uran" userId="f9b3cc8e-491c-47bd-b15a-78b852d58329" providerId="ADAL" clId="{B2B85C1D-B620-45C4-83FC-CEAF4A1BB32E}" dt="2024-03-06T12:37:54.104" v="10828" actId="21"/>
          <ac:graphicFrameMkLst>
            <pc:docMk/>
            <pc:sldMk cId="3565590112" sldId="758"/>
            <ac:graphicFrameMk id="20" creationId="{7EA6B974-4FB2-4C9E-9B9F-DECC084D2D33}"/>
          </ac:graphicFrameMkLst>
        </pc:graphicFrameChg>
        <pc:graphicFrameChg chg="add del mod">
          <ac:chgData name="Danijela Uran" userId="f9b3cc8e-491c-47bd-b15a-78b852d58329" providerId="ADAL" clId="{B2B85C1D-B620-45C4-83FC-CEAF4A1BB32E}" dt="2024-03-06T12:38:41.949" v="10837" actId="478"/>
          <ac:graphicFrameMkLst>
            <pc:docMk/>
            <pc:sldMk cId="3565590112" sldId="758"/>
            <ac:graphicFrameMk id="22" creationId="{B201A9F0-2F56-402F-92EE-4995E84A8BD1}"/>
          </ac:graphicFrameMkLst>
        </pc:graphicFrameChg>
        <pc:graphicFrameChg chg="add mod modGraphic">
          <ac:chgData name="Danijela Uran" userId="f9b3cc8e-491c-47bd-b15a-78b852d58329" providerId="ADAL" clId="{B2B85C1D-B620-45C4-83FC-CEAF4A1BB32E}" dt="2024-03-06T13:07:45.107" v="11140" actId="14734"/>
          <ac:graphicFrameMkLst>
            <pc:docMk/>
            <pc:sldMk cId="3565590112" sldId="758"/>
            <ac:graphicFrameMk id="25" creationId="{DE92A227-9AB7-44B2-97C6-D61FEE1EBE25}"/>
          </ac:graphicFrameMkLst>
        </pc:graphicFrameChg>
      </pc:sldChg>
      <pc:sldChg chg="addSp delSp modSp new mod">
        <pc:chgData name="Danijela Uran" userId="f9b3cc8e-491c-47bd-b15a-78b852d58329" providerId="ADAL" clId="{B2B85C1D-B620-45C4-83FC-CEAF4A1BB32E}" dt="2024-03-07T07:07:56.203" v="11772" actId="207"/>
        <pc:sldMkLst>
          <pc:docMk/>
          <pc:sldMk cId="3399963362" sldId="759"/>
        </pc:sldMkLst>
        <pc:spChg chg="add mod">
          <ac:chgData name="Danijela Uran" userId="f9b3cc8e-491c-47bd-b15a-78b852d58329" providerId="ADAL" clId="{B2B85C1D-B620-45C4-83FC-CEAF4A1BB32E}" dt="2024-03-07T07:07:56.203" v="11772" actId="207"/>
          <ac:spMkLst>
            <pc:docMk/>
            <pc:sldMk cId="3399963362" sldId="759"/>
            <ac:spMk id="3" creationId="{3FA3A1F7-D234-4434-9142-E33026337703}"/>
          </ac:spMkLst>
        </pc:spChg>
        <pc:spChg chg="add mod">
          <ac:chgData name="Danijela Uran" userId="f9b3cc8e-491c-47bd-b15a-78b852d58329" providerId="ADAL" clId="{B2B85C1D-B620-45C4-83FC-CEAF4A1BB32E}" dt="2024-03-06T13:00:23.092" v="11028" actId="113"/>
          <ac:spMkLst>
            <pc:docMk/>
            <pc:sldMk cId="3399963362" sldId="759"/>
            <ac:spMk id="5" creationId="{7DF311C3-354D-4ACB-825C-BB6BC1C629BD}"/>
          </ac:spMkLst>
        </pc:spChg>
        <pc:spChg chg="add mod">
          <ac:chgData name="Danijela Uran" userId="f9b3cc8e-491c-47bd-b15a-78b852d58329" providerId="ADAL" clId="{B2B85C1D-B620-45C4-83FC-CEAF4A1BB32E}" dt="2024-03-06T13:00:33.120" v="11029" actId="113"/>
          <ac:spMkLst>
            <pc:docMk/>
            <pc:sldMk cId="3399963362" sldId="759"/>
            <ac:spMk id="7" creationId="{13771EC7-12E7-42F5-A1D2-46B731E00B0A}"/>
          </ac:spMkLst>
        </pc:spChg>
        <pc:spChg chg="add mod">
          <ac:chgData name="Danijela Uran" userId="f9b3cc8e-491c-47bd-b15a-78b852d58329" providerId="ADAL" clId="{B2B85C1D-B620-45C4-83FC-CEAF4A1BB32E}" dt="2024-03-06T12:43:27.393" v="10873" actId="1076"/>
          <ac:spMkLst>
            <pc:docMk/>
            <pc:sldMk cId="3399963362" sldId="759"/>
            <ac:spMk id="9" creationId="{2C8CA41A-D296-49D0-A40C-8F4EEA033BA9}"/>
          </ac:spMkLst>
        </pc:spChg>
        <pc:spChg chg="add mod">
          <ac:chgData name="Danijela Uran" userId="f9b3cc8e-491c-47bd-b15a-78b852d58329" providerId="ADAL" clId="{B2B85C1D-B620-45C4-83FC-CEAF4A1BB32E}" dt="2024-03-06T12:44:20.278" v="10884" actId="1076"/>
          <ac:spMkLst>
            <pc:docMk/>
            <pc:sldMk cId="3399963362" sldId="759"/>
            <ac:spMk id="10" creationId="{92611823-6388-47EB-A485-2ADAABF4963C}"/>
          </ac:spMkLst>
        </pc:spChg>
        <pc:spChg chg="add mod">
          <ac:chgData name="Danijela Uran" userId="f9b3cc8e-491c-47bd-b15a-78b852d58329" providerId="ADAL" clId="{B2B85C1D-B620-45C4-83FC-CEAF4A1BB32E}" dt="2024-03-06T14:24:14.220" v="11754" actId="1076"/>
          <ac:spMkLst>
            <pc:docMk/>
            <pc:sldMk cId="3399963362" sldId="759"/>
            <ac:spMk id="11" creationId="{3569667C-E541-489C-AC9C-B6B4E53D2206}"/>
          </ac:spMkLst>
        </pc:spChg>
        <pc:spChg chg="add mod">
          <ac:chgData name="Danijela Uran" userId="f9b3cc8e-491c-47bd-b15a-78b852d58329" providerId="ADAL" clId="{B2B85C1D-B620-45C4-83FC-CEAF4A1BB32E}" dt="2024-03-06T14:24:09.318" v="11753" actId="1076"/>
          <ac:spMkLst>
            <pc:docMk/>
            <pc:sldMk cId="3399963362" sldId="759"/>
            <ac:spMk id="12" creationId="{7D8EFA83-057D-430E-966A-A9E05A1D4C72}"/>
          </ac:spMkLst>
        </pc:spChg>
        <pc:spChg chg="add mod">
          <ac:chgData name="Danijela Uran" userId="f9b3cc8e-491c-47bd-b15a-78b852d58329" providerId="ADAL" clId="{B2B85C1D-B620-45C4-83FC-CEAF4A1BB32E}" dt="2024-03-06T14:23:25.865" v="11746" actId="1076"/>
          <ac:spMkLst>
            <pc:docMk/>
            <pc:sldMk cId="3399963362" sldId="759"/>
            <ac:spMk id="14" creationId="{816273E6-30B9-4EC2-9C68-084E0E05BDE1}"/>
          </ac:spMkLst>
        </pc:spChg>
        <pc:spChg chg="add mod">
          <ac:chgData name="Danijela Uran" userId="f9b3cc8e-491c-47bd-b15a-78b852d58329" providerId="ADAL" clId="{B2B85C1D-B620-45C4-83FC-CEAF4A1BB32E}" dt="2024-03-06T14:24:31.170" v="11757" actId="1076"/>
          <ac:spMkLst>
            <pc:docMk/>
            <pc:sldMk cId="3399963362" sldId="759"/>
            <ac:spMk id="16" creationId="{6911145F-1925-4845-B8F7-B4AC0F9D260C}"/>
          </ac:spMkLst>
        </pc:spChg>
        <pc:spChg chg="add del mod">
          <ac:chgData name="Danijela Uran" userId="f9b3cc8e-491c-47bd-b15a-78b852d58329" providerId="ADAL" clId="{B2B85C1D-B620-45C4-83FC-CEAF4A1BB32E}" dt="2024-03-06T12:45:26.694" v="10898" actId="21"/>
          <ac:spMkLst>
            <pc:docMk/>
            <pc:sldMk cId="3399963362" sldId="759"/>
            <ac:spMk id="17" creationId="{B7675315-E049-4BD9-8630-B3B6E37E2E76}"/>
          </ac:spMkLst>
        </pc:spChg>
        <pc:spChg chg="add mod">
          <ac:chgData name="Danijela Uran" userId="f9b3cc8e-491c-47bd-b15a-78b852d58329" providerId="ADAL" clId="{B2B85C1D-B620-45C4-83FC-CEAF4A1BB32E}" dt="2024-03-06T14:24:18.433" v="11755" actId="1076"/>
          <ac:spMkLst>
            <pc:docMk/>
            <pc:sldMk cId="3399963362" sldId="759"/>
            <ac:spMk id="19" creationId="{9281B705-42CF-4E11-AA6E-4F79B6A9C0FE}"/>
          </ac:spMkLst>
        </pc:spChg>
        <pc:spChg chg="add mod">
          <ac:chgData name="Danijela Uran" userId="f9b3cc8e-491c-47bd-b15a-78b852d58329" providerId="ADAL" clId="{B2B85C1D-B620-45C4-83FC-CEAF4A1BB32E}" dt="2024-03-06T14:24:36.464" v="11759" actId="1076"/>
          <ac:spMkLst>
            <pc:docMk/>
            <pc:sldMk cId="3399963362" sldId="759"/>
            <ac:spMk id="20" creationId="{5C4F4925-761A-47A3-B663-0A83679A76F0}"/>
          </ac:spMkLst>
        </pc:spChg>
        <pc:spChg chg="add mod">
          <ac:chgData name="Danijela Uran" userId="f9b3cc8e-491c-47bd-b15a-78b852d58329" providerId="ADAL" clId="{B2B85C1D-B620-45C4-83FC-CEAF4A1BB32E}" dt="2024-03-06T14:24:43.437" v="11760" actId="1076"/>
          <ac:spMkLst>
            <pc:docMk/>
            <pc:sldMk cId="3399963362" sldId="759"/>
            <ac:spMk id="21" creationId="{573DC7CA-1898-497C-9BA9-79510A5024DF}"/>
          </ac:spMkLst>
        </pc:spChg>
        <pc:spChg chg="add mod">
          <ac:chgData name="Danijela Uran" userId="f9b3cc8e-491c-47bd-b15a-78b852d58329" providerId="ADAL" clId="{B2B85C1D-B620-45C4-83FC-CEAF4A1BB32E}" dt="2024-03-06T14:23:10.903" v="11744" actId="2085"/>
          <ac:spMkLst>
            <pc:docMk/>
            <pc:sldMk cId="3399963362" sldId="759"/>
            <ac:spMk id="23" creationId="{2383EF4F-CF51-436A-B55C-77242B5A0AFA}"/>
          </ac:spMkLst>
        </pc:spChg>
        <pc:graphicFrameChg chg="add del mod modGraphic">
          <ac:chgData name="Danijela Uran" userId="f9b3cc8e-491c-47bd-b15a-78b852d58329" providerId="ADAL" clId="{B2B85C1D-B620-45C4-83FC-CEAF4A1BB32E}" dt="2024-03-06T12:46:05.617" v="10906" actId="478"/>
          <ac:graphicFrameMkLst>
            <pc:docMk/>
            <pc:sldMk cId="3399963362" sldId="759"/>
            <ac:graphicFrameMk id="18" creationId="{9231B3B2-3300-4030-8013-809636599948}"/>
          </ac:graphicFrameMkLst>
        </pc:graphicFrameChg>
        <pc:graphicFrameChg chg="add mod modGraphic">
          <ac:chgData name="Danijela Uran" userId="f9b3cc8e-491c-47bd-b15a-78b852d58329" providerId="ADAL" clId="{B2B85C1D-B620-45C4-83FC-CEAF4A1BB32E}" dt="2024-03-06T14:24:55.566" v="11763" actId="1076"/>
          <ac:graphicFrameMkLst>
            <pc:docMk/>
            <pc:sldMk cId="3399963362" sldId="759"/>
            <ac:graphicFrameMk id="22" creationId="{2ADAE2C9-680C-4E21-89FC-641DBB870F3B}"/>
          </ac:graphicFrameMkLst>
        </pc:graphicFrameChg>
      </pc:sldChg>
      <pc:sldChg chg="addSp delSp modSp new mod">
        <pc:chgData name="Danijela Uran" userId="f9b3cc8e-491c-47bd-b15a-78b852d58329" providerId="ADAL" clId="{B2B85C1D-B620-45C4-83FC-CEAF4A1BB32E}" dt="2024-03-07T07:09:41.717" v="11774" actId="1076"/>
        <pc:sldMkLst>
          <pc:docMk/>
          <pc:sldMk cId="3370586408" sldId="760"/>
        </pc:sldMkLst>
        <pc:spChg chg="add mod">
          <ac:chgData name="Danijela Uran" userId="f9b3cc8e-491c-47bd-b15a-78b852d58329" providerId="ADAL" clId="{B2B85C1D-B620-45C4-83FC-CEAF4A1BB32E}" dt="2024-03-07T07:08:02.418" v="11773" actId="207"/>
          <ac:spMkLst>
            <pc:docMk/>
            <pc:sldMk cId="3370586408" sldId="760"/>
            <ac:spMk id="3" creationId="{9CE3018E-AB59-4B71-B421-DA5686155367}"/>
          </ac:spMkLst>
        </pc:spChg>
        <pc:spChg chg="add mod">
          <ac:chgData name="Danijela Uran" userId="f9b3cc8e-491c-47bd-b15a-78b852d58329" providerId="ADAL" clId="{B2B85C1D-B620-45C4-83FC-CEAF4A1BB32E}" dt="2024-03-06T12:52:16.283" v="10975" actId="1076"/>
          <ac:spMkLst>
            <pc:docMk/>
            <pc:sldMk cId="3370586408" sldId="760"/>
            <ac:spMk id="4" creationId="{2D95CB20-E5F4-4206-883F-56A8E1DC4F56}"/>
          </ac:spMkLst>
        </pc:spChg>
        <pc:spChg chg="add mod">
          <ac:chgData name="Danijela Uran" userId="f9b3cc8e-491c-47bd-b15a-78b852d58329" providerId="ADAL" clId="{B2B85C1D-B620-45C4-83FC-CEAF4A1BB32E}" dt="2024-03-06T12:52:25.313" v="10976" actId="1076"/>
          <ac:spMkLst>
            <pc:docMk/>
            <pc:sldMk cId="3370586408" sldId="760"/>
            <ac:spMk id="5" creationId="{CE7A21DC-55E6-43FE-8DA1-BF5E0E652D97}"/>
          </ac:spMkLst>
        </pc:spChg>
        <pc:spChg chg="add mod">
          <ac:chgData name="Danijela Uran" userId="f9b3cc8e-491c-47bd-b15a-78b852d58329" providerId="ADAL" clId="{B2B85C1D-B620-45C4-83FC-CEAF4A1BB32E}" dt="2024-03-06T12:52:32.330" v="10977" actId="1076"/>
          <ac:spMkLst>
            <pc:docMk/>
            <pc:sldMk cId="3370586408" sldId="760"/>
            <ac:spMk id="6" creationId="{D22A5ECD-A682-46E5-8530-E3ABC7EF4733}"/>
          </ac:spMkLst>
        </pc:spChg>
        <pc:spChg chg="add mod">
          <ac:chgData name="Danijela Uran" userId="f9b3cc8e-491c-47bd-b15a-78b852d58329" providerId="ADAL" clId="{B2B85C1D-B620-45C4-83FC-CEAF4A1BB32E}" dt="2024-03-06T12:48:31.127" v="10931" actId="1076"/>
          <ac:spMkLst>
            <pc:docMk/>
            <pc:sldMk cId="3370586408" sldId="760"/>
            <ac:spMk id="7" creationId="{FCDAF082-3458-4840-9312-87A4F2CC184B}"/>
          </ac:spMkLst>
        </pc:spChg>
        <pc:spChg chg="add mod">
          <ac:chgData name="Danijela Uran" userId="f9b3cc8e-491c-47bd-b15a-78b852d58329" providerId="ADAL" clId="{B2B85C1D-B620-45C4-83FC-CEAF4A1BB32E}" dt="2024-03-06T13:02:45.188" v="11042" actId="113"/>
          <ac:spMkLst>
            <pc:docMk/>
            <pc:sldMk cId="3370586408" sldId="760"/>
            <ac:spMk id="9" creationId="{6039787E-B30D-4839-8021-EB26AE99C689}"/>
          </ac:spMkLst>
        </pc:spChg>
        <pc:spChg chg="add mod">
          <ac:chgData name="Danijela Uran" userId="f9b3cc8e-491c-47bd-b15a-78b852d58329" providerId="ADAL" clId="{B2B85C1D-B620-45C4-83FC-CEAF4A1BB32E}" dt="2024-03-06T13:02:58.124" v="11043" actId="113"/>
          <ac:spMkLst>
            <pc:docMk/>
            <pc:sldMk cId="3370586408" sldId="760"/>
            <ac:spMk id="11" creationId="{2E063CC8-9BF2-4281-8721-3F60BC83D864}"/>
          </ac:spMkLst>
        </pc:spChg>
        <pc:spChg chg="add mod">
          <ac:chgData name="Danijela Uran" userId="f9b3cc8e-491c-47bd-b15a-78b852d58329" providerId="ADAL" clId="{B2B85C1D-B620-45C4-83FC-CEAF4A1BB32E}" dt="2024-03-06T13:10:59.906" v="11185" actId="122"/>
          <ac:spMkLst>
            <pc:docMk/>
            <pc:sldMk cId="3370586408" sldId="760"/>
            <ac:spMk id="13" creationId="{B8C155A8-20DC-453F-A2ED-2BDB0AB2E805}"/>
          </ac:spMkLst>
        </pc:spChg>
        <pc:spChg chg="add mod">
          <ac:chgData name="Danijela Uran" userId="f9b3cc8e-491c-47bd-b15a-78b852d58329" providerId="ADAL" clId="{B2B85C1D-B620-45C4-83FC-CEAF4A1BB32E}" dt="2024-03-06T13:03:38.144" v="11048" actId="113"/>
          <ac:spMkLst>
            <pc:docMk/>
            <pc:sldMk cId="3370586408" sldId="760"/>
            <ac:spMk id="15" creationId="{50938EA3-391E-4A6E-AE47-6BA8C8939B55}"/>
          </ac:spMkLst>
        </pc:spChg>
        <pc:spChg chg="add mod">
          <ac:chgData name="Danijela Uran" userId="f9b3cc8e-491c-47bd-b15a-78b852d58329" providerId="ADAL" clId="{B2B85C1D-B620-45C4-83FC-CEAF4A1BB32E}" dt="2024-03-06T13:04:11.011" v="11055" actId="113"/>
          <ac:spMkLst>
            <pc:docMk/>
            <pc:sldMk cId="3370586408" sldId="760"/>
            <ac:spMk id="17" creationId="{855EAA3E-FFDC-4566-9F1F-78012C521746}"/>
          </ac:spMkLst>
        </pc:spChg>
        <pc:spChg chg="add mod">
          <ac:chgData name="Danijela Uran" userId="f9b3cc8e-491c-47bd-b15a-78b852d58329" providerId="ADAL" clId="{B2B85C1D-B620-45C4-83FC-CEAF4A1BB32E}" dt="2024-03-06T13:04:52.207" v="11063" actId="113"/>
          <ac:spMkLst>
            <pc:docMk/>
            <pc:sldMk cId="3370586408" sldId="760"/>
            <ac:spMk id="19" creationId="{5B18CD9B-6F44-4F9B-9ED2-370EF33156D7}"/>
          </ac:spMkLst>
        </pc:spChg>
        <pc:spChg chg="add mod">
          <ac:chgData name="Danijela Uran" userId="f9b3cc8e-491c-47bd-b15a-78b852d58329" providerId="ADAL" clId="{B2B85C1D-B620-45C4-83FC-CEAF4A1BB32E}" dt="2024-03-06T13:11:04.294" v="11186" actId="122"/>
          <ac:spMkLst>
            <pc:docMk/>
            <pc:sldMk cId="3370586408" sldId="760"/>
            <ac:spMk id="21" creationId="{42D7E159-27BF-44EF-9694-280A045B0EDB}"/>
          </ac:spMkLst>
        </pc:spChg>
        <pc:spChg chg="add del mod">
          <ac:chgData name="Danijela Uran" userId="f9b3cc8e-491c-47bd-b15a-78b852d58329" providerId="ADAL" clId="{B2B85C1D-B620-45C4-83FC-CEAF4A1BB32E}" dt="2024-03-06T12:49:07.200" v="10940" actId="21"/>
          <ac:spMkLst>
            <pc:docMk/>
            <pc:sldMk cId="3370586408" sldId="760"/>
            <ac:spMk id="22" creationId="{1FD9A6E3-C813-4AED-88BC-185E01423FCF}"/>
          </ac:spMkLst>
        </pc:spChg>
        <pc:spChg chg="add mod">
          <ac:chgData name="Danijela Uran" userId="f9b3cc8e-491c-47bd-b15a-78b852d58329" providerId="ADAL" clId="{B2B85C1D-B620-45C4-83FC-CEAF4A1BB32E}" dt="2024-03-06T12:52:36.460" v="10978" actId="1076"/>
          <ac:spMkLst>
            <pc:docMk/>
            <pc:sldMk cId="3370586408" sldId="760"/>
            <ac:spMk id="24" creationId="{D8F35DFC-FB9F-462A-B25F-9E8561F31D36}"/>
          </ac:spMkLst>
        </pc:spChg>
        <pc:spChg chg="add mod">
          <ac:chgData name="Danijela Uran" userId="f9b3cc8e-491c-47bd-b15a-78b852d58329" providerId="ADAL" clId="{B2B85C1D-B620-45C4-83FC-CEAF4A1BB32E}" dt="2024-03-06T12:50:15.420" v="10956" actId="14100"/>
          <ac:spMkLst>
            <pc:docMk/>
            <pc:sldMk cId="3370586408" sldId="760"/>
            <ac:spMk id="26" creationId="{D53E3FB5-E5C9-4D41-B93F-188C87EC1D15}"/>
          </ac:spMkLst>
        </pc:spChg>
        <pc:spChg chg="add mod">
          <ac:chgData name="Danijela Uran" userId="f9b3cc8e-491c-47bd-b15a-78b852d58329" providerId="ADAL" clId="{B2B85C1D-B620-45C4-83FC-CEAF4A1BB32E}" dt="2024-03-07T07:09:41.717" v="11774" actId="1076"/>
          <ac:spMkLst>
            <pc:docMk/>
            <pc:sldMk cId="3370586408" sldId="760"/>
            <ac:spMk id="27" creationId="{CCBC8DD8-FAAC-48B5-9AD1-DC76482921BF}"/>
          </ac:spMkLst>
        </pc:spChg>
        <pc:graphicFrameChg chg="add del mod modGraphic">
          <ac:chgData name="Danijela Uran" userId="f9b3cc8e-491c-47bd-b15a-78b852d58329" providerId="ADAL" clId="{B2B85C1D-B620-45C4-83FC-CEAF4A1BB32E}" dt="2024-03-06T12:50:05.385" v="10954" actId="21"/>
          <ac:graphicFrameMkLst>
            <pc:docMk/>
            <pc:sldMk cId="3370586408" sldId="760"/>
            <ac:graphicFrameMk id="23" creationId="{C58E8606-BDF5-4D63-B762-4DF28A3B8106}"/>
          </ac:graphicFrameMkLst>
        </pc:graphicFrameChg>
        <pc:graphicFrameChg chg="add del mod">
          <ac:chgData name="Danijela Uran" userId="f9b3cc8e-491c-47bd-b15a-78b852d58329" providerId="ADAL" clId="{B2B85C1D-B620-45C4-83FC-CEAF4A1BB32E}" dt="2024-03-06T12:50:56.469" v="10962" actId="478"/>
          <ac:graphicFrameMkLst>
            <pc:docMk/>
            <pc:sldMk cId="3370586408" sldId="760"/>
            <ac:graphicFrameMk id="25" creationId="{224BFB30-4B64-47D7-8C08-6CDC5703095E}"/>
          </ac:graphicFrameMkLst>
        </pc:graphicFrameChg>
        <pc:graphicFrameChg chg="add mod modGraphic">
          <ac:chgData name="Danijela Uran" userId="f9b3cc8e-491c-47bd-b15a-78b852d58329" providerId="ADAL" clId="{B2B85C1D-B620-45C4-83FC-CEAF4A1BB32E}" dt="2024-03-06T13:09:02.515" v="11184" actId="255"/>
          <ac:graphicFrameMkLst>
            <pc:docMk/>
            <pc:sldMk cId="3370586408" sldId="760"/>
            <ac:graphicFrameMk id="28" creationId="{97E177AA-6806-4B19-9A50-D20EEA5AE5E0}"/>
          </ac:graphicFrameMkLst>
        </pc:graphicFrameChg>
      </pc:sldChg>
      <pc:sldChg chg="addSp delSp modSp new mod ord">
        <pc:chgData name="Danijela Uran" userId="f9b3cc8e-491c-47bd-b15a-78b852d58329" providerId="ADAL" clId="{B2B85C1D-B620-45C4-83FC-CEAF4A1BB32E}" dt="2024-03-11T11:47:01.891" v="12782"/>
        <pc:sldMkLst>
          <pc:docMk/>
          <pc:sldMk cId="3867209126" sldId="761"/>
        </pc:sldMkLst>
        <pc:spChg chg="del">
          <ac:chgData name="Danijela Uran" userId="f9b3cc8e-491c-47bd-b15a-78b852d58329" providerId="ADAL" clId="{B2B85C1D-B620-45C4-83FC-CEAF4A1BB32E}" dt="2024-03-06T08:24:16.847" v="8260" actId="21"/>
          <ac:spMkLst>
            <pc:docMk/>
            <pc:sldMk cId="3867209126" sldId="761"/>
            <ac:spMk id="2" creationId="{89B93262-93AB-4410-A9AD-D64C1F8BEC94}"/>
          </ac:spMkLst>
        </pc:spChg>
        <pc:spChg chg="add mod">
          <ac:chgData name="Danijela Uran" userId="f9b3cc8e-491c-47bd-b15a-78b852d58329" providerId="ADAL" clId="{B2B85C1D-B620-45C4-83FC-CEAF4A1BB32E}" dt="2024-03-11T11:26:42.751" v="12714" actId="20577"/>
          <ac:spMkLst>
            <pc:docMk/>
            <pc:sldMk cId="3867209126" sldId="761"/>
            <ac:spMk id="3" creationId="{3CA44CE0-BF89-462B-8FDE-4499A7610E1E}"/>
          </ac:spMkLst>
        </pc:spChg>
        <pc:spChg chg="add mod">
          <ac:chgData name="Danijela Uran" userId="f9b3cc8e-491c-47bd-b15a-78b852d58329" providerId="ADAL" clId="{B2B85C1D-B620-45C4-83FC-CEAF4A1BB32E}" dt="2024-03-06T13:16:37.717" v="11224" actId="207"/>
          <ac:spMkLst>
            <pc:docMk/>
            <pc:sldMk cId="3867209126" sldId="761"/>
            <ac:spMk id="4" creationId="{C34C4152-43C9-4625-AAEC-8D1434DAC486}"/>
          </ac:spMkLst>
        </pc:spChg>
        <pc:spChg chg="add mod">
          <ac:chgData name="Danijela Uran" userId="f9b3cc8e-491c-47bd-b15a-78b852d58329" providerId="ADAL" clId="{B2B85C1D-B620-45C4-83FC-CEAF4A1BB32E}" dt="2024-03-06T13:16:37.154" v="11223" actId="207"/>
          <ac:spMkLst>
            <pc:docMk/>
            <pc:sldMk cId="3867209126" sldId="761"/>
            <ac:spMk id="5" creationId="{04BA28E5-6388-4252-88E2-2B90A92325C2}"/>
          </ac:spMkLst>
        </pc:spChg>
        <pc:spChg chg="add mod">
          <ac:chgData name="Danijela Uran" userId="f9b3cc8e-491c-47bd-b15a-78b852d58329" providerId="ADAL" clId="{B2B85C1D-B620-45C4-83FC-CEAF4A1BB32E}" dt="2024-03-06T08:41:28.026" v="8475" actId="14100"/>
          <ac:spMkLst>
            <pc:docMk/>
            <pc:sldMk cId="3867209126" sldId="761"/>
            <ac:spMk id="7" creationId="{47BE0B29-F08B-4E0E-A99B-497D7201FCAF}"/>
          </ac:spMkLst>
        </pc:spChg>
        <pc:spChg chg="add mod">
          <ac:chgData name="Danijela Uran" userId="f9b3cc8e-491c-47bd-b15a-78b852d58329" providerId="ADAL" clId="{B2B85C1D-B620-45C4-83FC-CEAF4A1BB32E}" dt="2024-03-06T08:41:21.700" v="8473" actId="14100"/>
          <ac:spMkLst>
            <pc:docMk/>
            <pc:sldMk cId="3867209126" sldId="761"/>
            <ac:spMk id="8" creationId="{233A678B-82D2-4E6F-98C7-D187122F8918}"/>
          </ac:spMkLst>
        </pc:spChg>
        <pc:spChg chg="add mod">
          <ac:chgData name="Danijela Uran" userId="f9b3cc8e-491c-47bd-b15a-78b852d58329" providerId="ADAL" clId="{B2B85C1D-B620-45C4-83FC-CEAF4A1BB32E}" dt="2024-03-06T08:41:17.963" v="8471" actId="14100"/>
          <ac:spMkLst>
            <pc:docMk/>
            <pc:sldMk cId="3867209126" sldId="761"/>
            <ac:spMk id="9" creationId="{9159CA54-53A4-4BFE-A346-8FB50C4AC341}"/>
          </ac:spMkLst>
        </pc:spChg>
        <pc:spChg chg="add mod">
          <ac:chgData name="Danijela Uran" userId="f9b3cc8e-491c-47bd-b15a-78b852d58329" providerId="ADAL" clId="{B2B85C1D-B620-45C4-83FC-CEAF4A1BB32E}" dt="2024-03-06T08:33:20.218" v="8389" actId="1076"/>
          <ac:spMkLst>
            <pc:docMk/>
            <pc:sldMk cId="3867209126" sldId="761"/>
            <ac:spMk id="10" creationId="{B9E5C4A1-6F84-47BD-AA63-20F736809CAF}"/>
          </ac:spMkLst>
        </pc:spChg>
        <pc:spChg chg="add mod">
          <ac:chgData name="Danijela Uran" userId="f9b3cc8e-491c-47bd-b15a-78b852d58329" providerId="ADAL" clId="{B2B85C1D-B620-45C4-83FC-CEAF4A1BB32E}" dt="2024-03-06T08:33:45.184" v="8398" actId="1076"/>
          <ac:spMkLst>
            <pc:docMk/>
            <pc:sldMk cId="3867209126" sldId="761"/>
            <ac:spMk id="29" creationId="{03A1F1B9-F4DB-4FB7-9FEC-372E9F550D6A}"/>
          </ac:spMkLst>
        </pc:spChg>
        <pc:spChg chg="add mod">
          <ac:chgData name="Danijela Uran" userId="f9b3cc8e-491c-47bd-b15a-78b852d58329" providerId="ADAL" clId="{B2B85C1D-B620-45C4-83FC-CEAF4A1BB32E}" dt="2024-03-06T08:33:52.814" v="8400" actId="1076"/>
          <ac:spMkLst>
            <pc:docMk/>
            <pc:sldMk cId="3867209126" sldId="761"/>
            <ac:spMk id="30" creationId="{755165FA-9590-43F1-81A2-21223CDF736F}"/>
          </ac:spMkLst>
        </pc:spChg>
        <pc:spChg chg="add mod">
          <ac:chgData name="Danijela Uran" userId="f9b3cc8e-491c-47bd-b15a-78b852d58329" providerId="ADAL" clId="{B2B85C1D-B620-45C4-83FC-CEAF4A1BB32E}" dt="2024-03-06T08:33:59.230" v="8402" actId="1076"/>
          <ac:spMkLst>
            <pc:docMk/>
            <pc:sldMk cId="3867209126" sldId="761"/>
            <ac:spMk id="31" creationId="{307F7E66-D4BB-4454-BB21-EF9D28A5FCDF}"/>
          </ac:spMkLst>
        </pc:spChg>
        <pc:spChg chg="add mod">
          <ac:chgData name="Danijela Uran" userId="f9b3cc8e-491c-47bd-b15a-78b852d58329" providerId="ADAL" clId="{B2B85C1D-B620-45C4-83FC-CEAF4A1BB32E}" dt="2024-03-06T08:49:58.607" v="8561" actId="693"/>
          <ac:spMkLst>
            <pc:docMk/>
            <pc:sldMk cId="3867209126" sldId="761"/>
            <ac:spMk id="32" creationId="{102C2C32-C9D4-40E0-8F39-A4AA731ADDC4}"/>
          </ac:spMkLst>
        </pc:spChg>
        <pc:spChg chg="add mod">
          <ac:chgData name="Danijela Uran" userId="f9b3cc8e-491c-47bd-b15a-78b852d58329" providerId="ADAL" clId="{B2B85C1D-B620-45C4-83FC-CEAF4A1BB32E}" dt="2024-03-06T08:50:08.296" v="8562" actId="693"/>
          <ac:spMkLst>
            <pc:docMk/>
            <pc:sldMk cId="3867209126" sldId="761"/>
            <ac:spMk id="33" creationId="{77227369-823F-4BB5-910B-1315452D8522}"/>
          </ac:spMkLst>
        </pc:spChg>
        <pc:spChg chg="add mod">
          <ac:chgData name="Danijela Uran" userId="f9b3cc8e-491c-47bd-b15a-78b852d58329" providerId="ADAL" clId="{B2B85C1D-B620-45C4-83FC-CEAF4A1BB32E}" dt="2024-03-06T13:18:27.779" v="11234" actId="1076"/>
          <ac:spMkLst>
            <pc:docMk/>
            <pc:sldMk cId="3867209126" sldId="761"/>
            <ac:spMk id="40" creationId="{774DD2A6-A09D-407D-ABD7-2B8D290DC037}"/>
          </ac:spMkLst>
        </pc:spChg>
        <pc:spChg chg="add mod">
          <ac:chgData name="Danijela Uran" userId="f9b3cc8e-491c-47bd-b15a-78b852d58329" providerId="ADAL" clId="{B2B85C1D-B620-45C4-83FC-CEAF4A1BB32E}" dt="2024-03-06T13:18:55.062" v="11236" actId="207"/>
          <ac:spMkLst>
            <pc:docMk/>
            <pc:sldMk cId="3867209126" sldId="761"/>
            <ac:spMk id="50" creationId="{55775933-2ACC-441D-A952-AD758955B510}"/>
          </ac:spMkLst>
        </pc:spChg>
        <pc:spChg chg="add mod">
          <ac:chgData name="Danijela Uran" userId="f9b3cc8e-491c-47bd-b15a-78b852d58329" providerId="ADAL" clId="{B2B85C1D-B620-45C4-83FC-CEAF4A1BB32E}" dt="2024-03-06T08:51:42.448" v="8575" actId="108"/>
          <ac:spMkLst>
            <pc:docMk/>
            <pc:sldMk cId="3867209126" sldId="761"/>
            <ac:spMk id="51" creationId="{F4E6C3BE-5427-4673-A73F-0DF60282DF61}"/>
          </ac:spMkLst>
        </pc:spChg>
        <pc:spChg chg="add mod">
          <ac:chgData name="Danijela Uran" userId="f9b3cc8e-491c-47bd-b15a-78b852d58329" providerId="ADAL" clId="{B2B85C1D-B620-45C4-83FC-CEAF4A1BB32E}" dt="2024-03-06T08:38:58.703" v="8449" actId="1076"/>
          <ac:spMkLst>
            <pc:docMk/>
            <pc:sldMk cId="3867209126" sldId="761"/>
            <ac:spMk id="52" creationId="{D02A9779-304C-4D1C-AE1D-499DF85B810A}"/>
          </ac:spMkLst>
        </pc:spChg>
        <pc:spChg chg="add mod">
          <ac:chgData name="Danijela Uran" userId="f9b3cc8e-491c-47bd-b15a-78b852d58329" providerId="ADAL" clId="{B2B85C1D-B620-45C4-83FC-CEAF4A1BB32E}" dt="2024-03-06T08:39:01.944" v="8450" actId="1076"/>
          <ac:spMkLst>
            <pc:docMk/>
            <pc:sldMk cId="3867209126" sldId="761"/>
            <ac:spMk id="53" creationId="{01B9717E-CB8B-48F9-9EDA-4F5C2AA86723}"/>
          </ac:spMkLst>
        </pc:spChg>
        <pc:spChg chg="add mod">
          <ac:chgData name="Danijela Uran" userId="f9b3cc8e-491c-47bd-b15a-78b852d58329" providerId="ADAL" clId="{B2B85C1D-B620-45C4-83FC-CEAF4A1BB32E}" dt="2024-03-06T08:50:15.597" v="8563" actId="693"/>
          <ac:spMkLst>
            <pc:docMk/>
            <pc:sldMk cId="3867209126" sldId="761"/>
            <ac:spMk id="54" creationId="{F6C7FD70-6C64-42AD-B032-FB03179AAECA}"/>
          </ac:spMkLst>
        </pc:spChg>
        <pc:spChg chg="add mod">
          <ac:chgData name="Danijela Uran" userId="f9b3cc8e-491c-47bd-b15a-78b852d58329" providerId="ADAL" clId="{B2B85C1D-B620-45C4-83FC-CEAF4A1BB32E}" dt="2024-03-06T08:39:35.189" v="8455" actId="1076"/>
          <ac:spMkLst>
            <pc:docMk/>
            <pc:sldMk cId="3867209126" sldId="761"/>
            <ac:spMk id="59" creationId="{EA4576B7-EB84-4B1A-996D-9CD227645EFD}"/>
          </ac:spMkLst>
        </pc:spChg>
        <pc:spChg chg="add mod">
          <ac:chgData name="Danijela Uran" userId="f9b3cc8e-491c-47bd-b15a-78b852d58329" providerId="ADAL" clId="{B2B85C1D-B620-45C4-83FC-CEAF4A1BB32E}" dt="2024-03-06T08:41:08.214" v="8469" actId="1076"/>
          <ac:spMkLst>
            <pc:docMk/>
            <pc:sldMk cId="3867209126" sldId="761"/>
            <ac:spMk id="66" creationId="{1B186048-947A-4276-9B1C-58C95F35D023}"/>
          </ac:spMkLst>
        </pc:spChg>
        <pc:spChg chg="add mod">
          <ac:chgData name="Danijela Uran" userId="f9b3cc8e-491c-47bd-b15a-78b852d58329" providerId="ADAL" clId="{B2B85C1D-B620-45C4-83FC-CEAF4A1BB32E}" dt="2024-03-06T13:17:55.690" v="11230" actId="1076"/>
          <ac:spMkLst>
            <pc:docMk/>
            <pc:sldMk cId="3867209126" sldId="761"/>
            <ac:spMk id="68" creationId="{B934F470-5260-410F-A707-4F01FE21F327}"/>
          </ac:spMkLst>
        </pc:spChg>
        <pc:spChg chg="add mod">
          <ac:chgData name="Danijela Uran" userId="f9b3cc8e-491c-47bd-b15a-78b852d58329" providerId="ADAL" clId="{B2B85C1D-B620-45C4-83FC-CEAF4A1BB32E}" dt="2024-03-06T08:50:30.674" v="8565" actId="693"/>
          <ac:spMkLst>
            <pc:docMk/>
            <pc:sldMk cId="3867209126" sldId="761"/>
            <ac:spMk id="69" creationId="{51E5E5E6-78BE-427C-8DED-CD028B37E553}"/>
          </ac:spMkLst>
        </pc:spChg>
        <pc:spChg chg="add mod">
          <ac:chgData name="Danijela Uran" userId="f9b3cc8e-491c-47bd-b15a-78b852d58329" providerId="ADAL" clId="{B2B85C1D-B620-45C4-83FC-CEAF4A1BB32E}" dt="2024-03-06T08:50:23.750" v="8564" actId="693"/>
          <ac:spMkLst>
            <pc:docMk/>
            <pc:sldMk cId="3867209126" sldId="761"/>
            <ac:spMk id="70" creationId="{23C294B9-6F20-4617-AAE5-B13F4F2B8233}"/>
          </ac:spMkLst>
        </pc:spChg>
        <pc:spChg chg="add mod">
          <ac:chgData name="Danijela Uran" userId="f9b3cc8e-491c-47bd-b15a-78b852d58329" providerId="ADAL" clId="{B2B85C1D-B620-45C4-83FC-CEAF4A1BB32E}" dt="2024-03-06T08:43:50.514" v="8498" actId="14100"/>
          <ac:spMkLst>
            <pc:docMk/>
            <pc:sldMk cId="3867209126" sldId="761"/>
            <ac:spMk id="77" creationId="{97CEF412-5931-417C-B22B-9B67EBF6B15A}"/>
          </ac:spMkLst>
        </pc:spChg>
        <pc:spChg chg="add mod">
          <ac:chgData name="Danijela Uran" userId="f9b3cc8e-491c-47bd-b15a-78b852d58329" providerId="ADAL" clId="{B2B85C1D-B620-45C4-83FC-CEAF4A1BB32E}" dt="2024-03-06T08:44:17.099" v="8503" actId="14100"/>
          <ac:spMkLst>
            <pc:docMk/>
            <pc:sldMk cId="3867209126" sldId="761"/>
            <ac:spMk id="79" creationId="{01D5EFC8-0057-476F-89BA-C5E5BF132D3E}"/>
          </ac:spMkLst>
        </pc:spChg>
        <pc:spChg chg="add mod">
          <ac:chgData name="Danijela Uran" userId="f9b3cc8e-491c-47bd-b15a-78b852d58329" providerId="ADAL" clId="{B2B85C1D-B620-45C4-83FC-CEAF4A1BB32E}" dt="2024-03-06T08:50:36.410" v="8566" actId="693"/>
          <ac:spMkLst>
            <pc:docMk/>
            <pc:sldMk cId="3867209126" sldId="761"/>
            <ac:spMk id="82" creationId="{2AB11879-8737-4721-BDBB-00BB6A2AED07}"/>
          </ac:spMkLst>
        </pc:spChg>
        <pc:spChg chg="add mod">
          <ac:chgData name="Danijela Uran" userId="f9b3cc8e-491c-47bd-b15a-78b852d58329" providerId="ADAL" clId="{B2B85C1D-B620-45C4-83FC-CEAF4A1BB32E}" dt="2024-03-06T08:50:41.862" v="8567" actId="693"/>
          <ac:spMkLst>
            <pc:docMk/>
            <pc:sldMk cId="3867209126" sldId="761"/>
            <ac:spMk id="83" creationId="{19850027-FAD9-4D66-B738-595DC5760E5B}"/>
          </ac:spMkLst>
        </pc:spChg>
        <pc:spChg chg="add mod">
          <ac:chgData name="Danijela Uran" userId="f9b3cc8e-491c-47bd-b15a-78b852d58329" providerId="ADAL" clId="{B2B85C1D-B620-45C4-83FC-CEAF4A1BB32E}" dt="2024-03-06T08:45:26.840" v="8514" actId="1076"/>
          <ac:spMkLst>
            <pc:docMk/>
            <pc:sldMk cId="3867209126" sldId="761"/>
            <ac:spMk id="84" creationId="{CAC74A09-CE91-4296-9995-C28771CE389F}"/>
          </ac:spMkLst>
        </pc:spChg>
        <pc:spChg chg="add mod">
          <ac:chgData name="Danijela Uran" userId="f9b3cc8e-491c-47bd-b15a-78b852d58329" providerId="ADAL" clId="{B2B85C1D-B620-45C4-83FC-CEAF4A1BB32E}" dt="2024-03-06T08:48:16.263" v="8556" actId="1076"/>
          <ac:spMkLst>
            <pc:docMk/>
            <pc:sldMk cId="3867209126" sldId="761"/>
            <ac:spMk id="88" creationId="{BA100F83-34F0-4A82-AB76-8679416B7208}"/>
          </ac:spMkLst>
        </pc:spChg>
        <pc:picChg chg="add del mod">
          <ac:chgData name="Danijela Uran" userId="f9b3cc8e-491c-47bd-b15a-78b852d58329" providerId="ADAL" clId="{B2B85C1D-B620-45C4-83FC-CEAF4A1BB32E}" dt="2024-03-06T08:15:50.426" v="8184" actId="21"/>
          <ac:picMkLst>
            <pc:docMk/>
            <pc:sldMk cId="3867209126" sldId="761"/>
            <ac:picMk id="6" creationId="{0544F611-03E3-4019-B84E-1C9F6B02F0AF}"/>
          </ac:picMkLst>
        </pc:picChg>
        <pc:cxnChg chg="add mod">
          <ac:chgData name="Danijela Uran" userId="f9b3cc8e-491c-47bd-b15a-78b852d58329" providerId="ADAL" clId="{B2B85C1D-B620-45C4-83FC-CEAF4A1BB32E}" dt="2024-03-06T08:32:48.802" v="8378" actId="14100"/>
          <ac:cxnSpMkLst>
            <pc:docMk/>
            <pc:sldMk cId="3867209126" sldId="761"/>
            <ac:cxnSpMk id="11" creationId="{B43B8885-A651-4591-9BE4-B84273DD500B}"/>
          </ac:cxnSpMkLst>
        </pc:cxnChg>
        <pc:cxnChg chg="add del mod">
          <ac:chgData name="Danijela Uran" userId="f9b3cc8e-491c-47bd-b15a-78b852d58329" providerId="ADAL" clId="{B2B85C1D-B620-45C4-83FC-CEAF4A1BB32E}" dt="2024-03-06T08:17:27.135" v="8202" actId="478"/>
          <ac:cxnSpMkLst>
            <pc:docMk/>
            <pc:sldMk cId="3867209126" sldId="761"/>
            <ac:cxnSpMk id="13" creationId="{067BD2D9-F526-4159-8C60-3FCD4C6085F5}"/>
          </ac:cxnSpMkLst>
        </pc:cxnChg>
        <pc:cxnChg chg="add mod">
          <ac:chgData name="Danijela Uran" userId="f9b3cc8e-491c-47bd-b15a-78b852d58329" providerId="ADAL" clId="{B2B85C1D-B620-45C4-83FC-CEAF4A1BB32E}" dt="2024-03-06T08:32:58.904" v="8381" actId="1076"/>
          <ac:cxnSpMkLst>
            <pc:docMk/>
            <pc:sldMk cId="3867209126" sldId="761"/>
            <ac:cxnSpMk id="14" creationId="{7DC45E31-9F58-4470-8A7B-290F5101922D}"/>
          </ac:cxnSpMkLst>
        </pc:cxnChg>
        <pc:cxnChg chg="add mod">
          <ac:chgData name="Danijela Uran" userId="f9b3cc8e-491c-47bd-b15a-78b852d58329" providerId="ADAL" clId="{B2B85C1D-B620-45C4-83FC-CEAF4A1BB32E}" dt="2024-03-06T08:32:55.696" v="8380" actId="14100"/>
          <ac:cxnSpMkLst>
            <pc:docMk/>
            <pc:sldMk cId="3867209126" sldId="761"/>
            <ac:cxnSpMk id="16" creationId="{6ED5AA0D-16B1-4139-869B-8FAB8F7195E4}"/>
          </ac:cxnSpMkLst>
        </pc:cxnChg>
        <pc:cxnChg chg="add mod">
          <ac:chgData name="Danijela Uran" userId="f9b3cc8e-491c-47bd-b15a-78b852d58329" providerId="ADAL" clId="{B2B85C1D-B620-45C4-83FC-CEAF4A1BB32E}" dt="2024-03-06T08:33:02.104" v="8382" actId="1076"/>
          <ac:cxnSpMkLst>
            <pc:docMk/>
            <pc:sldMk cId="3867209126" sldId="761"/>
            <ac:cxnSpMk id="18" creationId="{1F43BCDF-CF21-4244-A6EE-676D2FF20ECF}"/>
          </ac:cxnSpMkLst>
        </pc:cxnChg>
        <pc:cxnChg chg="add mod">
          <ac:chgData name="Danijela Uran" userId="f9b3cc8e-491c-47bd-b15a-78b852d58329" providerId="ADAL" clId="{B2B85C1D-B620-45C4-83FC-CEAF4A1BB32E}" dt="2024-03-06T08:33:04.984" v="8383" actId="1076"/>
          <ac:cxnSpMkLst>
            <pc:docMk/>
            <pc:sldMk cId="3867209126" sldId="761"/>
            <ac:cxnSpMk id="22" creationId="{053D3359-D8E3-497E-B628-11FCEDCA3F17}"/>
          </ac:cxnSpMkLst>
        </pc:cxnChg>
        <pc:cxnChg chg="add mod">
          <ac:chgData name="Danijela Uran" userId="f9b3cc8e-491c-47bd-b15a-78b852d58329" providerId="ADAL" clId="{B2B85C1D-B620-45C4-83FC-CEAF4A1BB32E}" dt="2024-03-06T08:33:07.604" v="8384" actId="1076"/>
          <ac:cxnSpMkLst>
            <pc:docMk/>
            <pc:sldMk cId="3867209126" sldId="761"/>
            <ac:cxnSpMk id="23" creationId="{DF98A9C3-C0B5-44C3-90AD-77FD58881ACF}"/>
          </ac:cxnSpMkLst>
        </pc:cxnChg>
        <pc:cxnChg chg="add mod">
          <ac:chgData name="Danijela Uran" userId="f9b3cc8e-491c-47bd-b15a-78b852d58329" providerId="ADAL" clId="{B2B85C1D-B620-45C4-83FC-CEAF4A1BB32E}" dt="2024-03-06T08:33:10.097" v="8385" actId="1076"/>
          <ac:cxnSpMkLst>
            <pc:docMk/>
            <pc:sldMk cId="3867209126" sldId="761"/>
            <ac:cxnSpMk id="24" creationId="{874C60EE-1F66-41A9-A157-3F16B032E14E}"/>
          </ac:cxnSpMkLst>
        </pc:cxnChg>
        <pc:cxnChg chg="add mod">
          <ac:chgData name="Danijela Uran" userId="f9b3cc8e-491c-47bd-b15a-78b852d58329" providerId="ADAL" clId="{B2B85C1D-B620-45C4-83FC-CEAF4A1BB32E}" dt="2024-03-06T08:51:28.563" v="8572" actId="693"/>
          <ac:cxnSpMkLst>
            <pc:docMk/>
            <pc:sldMk cId="3867209126" sldId="761"/>
            <ac:cxnSpMk id="25" creationId="{81C008C4-C4C3-4677-B85D-2DB1ADBCC9F9}"/>
          </ac:cxnSpMkLst>
        </pc:cxnChg>
        <pc:cxnChg chg="add mod">
          <ac:chgData name="Danijela Uran" userId="f9b3cc8e-491c-47bd-b15a-78b852d58329" providerId="ADAL" clId="{B2B85C1D-B620-45C4-83FC-CEAF4A1BB32E}" dt="2024-03-06T08:51:36.478" v="8573" actId="693"/>
          <ac:cxnSpMkLst>
            <pc:docMk/>
            <pc:sldMk cId="3867209126" sldId="761"/>
            <ac:cxnSpMk id="26" creationId="{0B339A31-9708-424E-88AA-17513EB08435}"/>
          </ac:cxnSpMkLst>
        </pc:cxnChg>
        <pc:cxnChg chg="add mod">
          <ac:chgData name="Danijela Uran" userId="f9b3cc8e-491c-47bd-b15a-78b852d58329" providerId="ADAL" clId="{B2B85C1D-B620-45C4-83FC-CEAF4A1BB32E}" dt="2024-03-06T08:52:18.658" v="8582" actId="693"/>
          <ac:cxnSpMkLst>
            <pc:docMk/>
            <pc:sldMk cId="3867209126" sldId="761"/>
            <ac:cxnSpMk id="27" creationId="{7A286A7C-9597-4429-A752-233B8A89106A}"/>
          </ac:cxnSpMkLst>
        </pc:cxnChg>
        <pc:cxnChg chg="add mod">
          <ac:chgData name="Danijela Uran" userId="f9b3cc8e-491c-47bd-b15a-78b852d58329" providerId="ADAL" clId="{B2B85C1D-B620-45C4-83FC-CEAF4A1BB32E}" dt="2024-03-06T08:52:23.212" v="8583" actId="693"/>
          <ac:cxnSpMkLst>
            <pc:docMk/>
            <pc:sldMk cId="3867209126" sldId="761"/>
            <ac:cxnSpMk id="28" creationId="{8EDD3CE8-AA67-4B54-886D-9B71C295C328}"/>
          </ac:cxnSpMkLst>
        </pc:cxnChg>
        <pc:cxnChg chg="add mod">
          <ac:chgData name="Danijela Uran" userId="f9b3cc8e-491c-47bd-b15a-78b852d58329" providerId="ADAL" clId="{B2B85C1D-B620-45C4-83FC-CEAF4A1BB32E}" dt="2024-03-06T08:50:52.863" v="8568" actId="693"/>
          <ac:cxnSpMkLst>
            <pc:docMk/>
            <pc:sldMk cId="3867209126" sldId="761"/>
            <ac:cxnSpMk id="34" creationId="{80ED8C57-49D5-421D-899C-49025157FFBD}"/>
          </ac:cxnSpMkLst>
        </pc:cxnChg>
        <pc:cxnChg chg="add mod">
          <ac:chgData name="Danijela Uran" userId="f9b3cc8e-491c-47bd-b15a-78b852d58329" providerId="ADAL" clId="{B2B85C1D-B620-45C4-83FC-CEAF4A1BB32E}" dt="2024-03-06T08:50:59.108" v="8569" actId="693"/>
          <ac:cxnSpMkLst>
            <pc:docMk/>
            <pc:sldMk cId="3867209126" sldId="761"/>
            <ac:cxnSpMk id="35" creationId="{37242B2A-28B5-4CB7-A4E9-DDC8F8104016}"/>
          </ac:cxnSpMkLst>
        </pc:cxnChg>
        <pc:cxnChg chg="add mod">
          <ac:chgData name="Danijela Uran" userId="f9b3cc8e-491c-47bd-b15a-78b852d58329" providerId="ADAL" clId="{B2B85C1D-B620-45C4-83FC-CEAF4A1BB32E}" dt="2024-03-06T13:18:22.623" v="11233" actId="14100"/>
          <ac:cxnSpMkLst>
            <pc:docMk/>
            <pc:sldMk cId="3867209126" sldId="761"/>
            <ac:cxnSpMk id="39" creationId="{4924D129-A59E-47D6-A7BB-F29CDF07BB2E}"/>
          </ac:cxnSpMkLst>
        </pc:cxnChg>
        <pc:cxnChg chg="add mod">
          <ac:chgData name="Danijela Uran" userId="f9b3cc8e-491c-47bd-b15a-78b852d58329" providerId="ADAL" clId="{B2B85C1D-B620-45C4-83FC-CEAF4A1BB32E}" dt="2024-03-06T08:51:11.926" v="8571" actId="693"/>
          <ac:cxnSpMkLst>
            <pc:docMk/>
            <pc:sldMk cId="3867209126" sldId="761"/>
            <ac:cxnSpMk id="47" creationId="{EACD1A37-366E-42D7-8EB7-656E8B7B2792}"/>
          </ac:cxnSpMkLst>
        </pc:cxnChg>
        <pc:cxnChg chg="add mod">
          <ac:chgData name="Danijela Uran" userId="f9b3cc8e-491c-47bd-b15a-78b852d58329" providerId="ADAL" clId="{B2B85C1D-B620-45C4-83FC-CEAF4A1BB32E}" dt="2024-03-06T08:47:26.023" v="8549" actId="14100"/>
          <ac:cxnSpMkLst>
            <pc:docMk/>
            <pc:sldMk cId="3867209126" sldId="761"/>
            <ac:cxnSpMk id="48" creationId="{E056868A-AAA5-4874-9D5A-0BAAED6E3CFE}"/>
          </ac:cxnSpMkLst>
        </pc:cxnChg>
        <pc:cxnChg chg="add mod">
          <ac:chgData name="Danijela Uran" userId="f9b3cc8e-491c-47bd-b15a-78b852d58329" providerId="ADAL" clId="{B2B85C1D-B620-45C4-83FC-CEAF4A1BB32E}" dt="2024-03-06T08:51:48.654" v="8576" actId="693"/>
          <ac:cxnSpMkLst>
            <pc:docMk/>
            <pc:sldMk cId="3867209126" sldId="761"/>
            <ac:cxnSpMk id="49" creationId="{B36E5699-4D15-48BC-B677-C061FB3B750B}"/>
          </ac:cxnSpMkLst>
        </pc:cxnChg>
        <pc:cxnChg chg="add mod">
          <ac:chgData name="Danijela Uran" userId="f9b3cc8e-491c-47bd-b15a-78b852d58329" providerId="ADAL" clId="{B2B85C1D-B620-45C4-83FC-CEAF4A1BB32E}" dt="2024-03-06T08:51:53.712" v="8577" actId="693"/>
          <ac:cxnSpMkLst>
            <pc:docMk/>
            <pc:sldMk cId="3867209126" sldId="761"/>
            <ac:cxnSpMk id="55" creationId="{B21FDEA9-AD53-474B-8FCC-21AE204A8973}"/>
          </ac:cxnSpMkLst>
        </pc:cxnChg>
        <pc:cxnChg chg="add mod">
          <ac:chgData name="Danijela Uran" userId="f9b3cc8e-491c-47bd-b15a-78b852d58329" providerId="ADAL" clId="{B2B85C1D-B620-45C4-83FC-CEAF4A1BB32E}" dt="2024-03-06T08:52:03.935" v="8579" actId="693"/>
          <ac:cxnSpMkLst>
            <pc:docMk/>
            <pc:sldMk cId="3867209126" sldId="761"/>
            <ac:cxnSpMk id="56" creationId="{B27EC9B9-34D9-48D1-A2A1-8C2E67C5E87C}"/>
          </ac:cxnSpMkLst>
        </pc:cxnChg>
        <pc:cxnChg chg="add mod">
          <ac:chgData name="Danijela Uran" userId="f9b3cc8e-491c-47bd-b15a-78b852d58329" providerId="ADAL" clId="{B2B85C1D-B620-45C4-83FC-CEAF4A1BB32E}" dt="2024-03-06T13:17:49.557" v="11229" actId="14100"/>
          <ac:cxnSpMkLst>
            <pc:docMk/>
            <pc:sldMk cId="3867209126" sldId="761"/>
            <ac:cxnSpMk id="60" creationId="{7A286FC1-5F6B-4957-982F-851BD3736256}"/>
          </ac:cxnSpMkLst>
        </pc:cxnChg>
        <pc:cxnChg chg="add mod">
          <ac:chgData name="Danijela Uran" userId="f9b3cc8e-491c-47bd-b15a-78b852d58329" providerId="ADAL" clId="{B2B85C1D-B620-45C4-83FC-CEAF4A1BB32E}" dt="2024-03-06T08:52:32.518" v="8585" actId="693"/>
          <ac:cxnSpMkLst>
            <pc:docMk/>
            <pc:sldMk cId="3867209126" sldId="761"/>
            <ac:cxnSpMk id="61" creationId="{1C38FA61-F3C3-4A80-8E97-6E122DD61A81}"/>
          </ac:cxnSpMkLst>
        </pc:cxnChg>
        <pc:cxnChg chg="add mod">
          <ac:chgData name="Danijela Uran" userId="f9b3cc8e-491c-47bd-b15a-78b852d58329" providerId="ADAL" clId="{B2B85C1D-B620-45C4-83FC-CEAF4A1BB32E}" dt="2024-03-06T13:17:43.675" v="11228" actId="14100"/>
          <ac:cxnSpMkLst>
            <pc:docMk/>
            <pc:sldMk cId="3867209126" sldId="761"/>
            <ac:cxnSpMk id="62" creationId="{8CB4DB99-588F-42ED-8357-561BEEFDCDA2}"/>
          </ac:cxnSpMkLst>
        </pc:cxnChg>
        <pc:cxnChg chg="add mod">
          <ac:chgData name="Danijela Uran" userId="f9b3cc8e-491c-47bd-b15a-78b852d58329" providerId="ADAL" clId="{B2B85C1D-B620-45C4-83FC-CEAF4A1BB32E}" dt="2024-03-06T08:52:37.123" v="8586" actId="693"/>
          <ac:cxnSpMkLst>
            <pc:docMk/>
            <pc:sldMk cId="3867209126" sldId="761"/>
            <ac:cxnSpMk id="71" creationId="{2DB1C90B-E157-4D0F-927F-8388637B8BFA}"/>
          </ac:cxnSpMkLst>
        </pc:cxnChg>
        <pc:cxnChg chg="add mod">
          <ac:chgData name="Danijela Uran" userId="f9b3cc8e-491c-47bd-b15a-78b852d58329" providerId="ADAL" clId="{B2B85C1D-B620-45C4-83FC-CEAF4A1BB32E}" dt="2024-03-06T08:52:13.403" v="8581" actId="693"/>
          <ac:cxnSpMkLst>
            <pc:docMk/>
            <pc:sldMk cId="3867209126" sldId="761"/>
            <ac:cxnSpMk id="72" creationId="{462CAB81-5E18-4EB0-91AC-50337F68153D}"/>
          </ac:cxnSpMkLst>
        </pc:cxnChg>
        <pc:cxnChg chg="add mod">
          <ac:chgData name="Danijela Uran" userId="f9b3cc8e-491c-47bd-b15a-78b852d58329" providerId="ADAL" clId="{B2B85C1D-B620-45C4-83FC-CEAF4A1BB32E}" dt="2024-03-06T08:52:42.770" v="8587" actId="693"/>
          <ac:cxnSpMkLst>
            <pc:docMk/>
            <pc:sldMk cId="3867209126" sldId="761"/>
            <ac:cxnSpMk id="73" creationId="{6AFEA919-27DE-4690-B72A-8975D1C295D0}"/>
          </ac:cxnSpMkLst>
        </pc:cxnChg>
        <pc:cxnChg chg="add mod">
          <ac:chgData name="Danijela Uran" userId="f9b3cc8e-491c-47bd-b15a-78b852d58329" providerId="ADAL" clId="{B2B85C1D-B620-45C4-83FC-CEAF4A1BB32E}" dt="2024-03-06T08:52:08.408" v="8580" actId="693"/>
          <ac:cxnSpMkLst>
            <pc:docMk/>
            <pc:sldMk cId="3867209126" sldId="761"/>
            <ac:cxnSpMk id="75" creationId="{30AF9327-0F0C-4AE0-9D3B-1FD798DDBCC7}"/>
          </ac:cxnSpMkLst>
        </pc:cxnChg>
        <pc:cxnChg chg="add mod">
          <ac:chgData name="Danijela Uran" userId="f9b3cc8e-491c-47bd-b15a-78b852d58329" providerId="ADAL" clId="{B2B85C1D-B620-45C4-83FC-CEAF4A1BB32E}" dt="2024-03-06T13:18:01.650" v="11231" actId="14100"/>
          <ac:cxnSpMkLst>
            <pc:docMk/>
            <pc:sldMk cId="3867209126" sldId="761"/>
            <ac:cxnSpMk id="92" creationId="{84C8DFB0-3A27-4289-8209-E16CD4D214BC}"/>
          </ac:cxnSpMkLst>
        </pc:cxnChg>
      </pc:sldChg>
      <pc:sldChg chg="addSp modSp new del">
        <pc:chgData name="Danijela Uran" userId="f9b3cc8e-491c-47bd-b15a-78b852d58329" providerId="ADAL" clId="{B2B85C1D-B620-45C4-83FC-CEAF4A1BB32E}" dt="2024-03-06T09:27:55.010" v="8951" actId="2696"/>
        <pc:sldMkLst>
          <pc:docMk/>
          <pc:sldMk cId="879941481" sldId="762"/>
        </pc:sldMkLst>
        <pc:picChg chg="add mod">
          <ac:chgData name="Danijela Uran" userId="f9b3cc8e-491c-47bd-b15a-78b852d58329" providerId="ADAL" clId="{B2B85C1D-B620-45C4-83FC-CEAF4A1BB32E}" dt="2024-03-06T09:11:10.597" v="8635" actId="1076"/>
          <ac:picMkLst>
            <pc:docMk/>
            <pc:sldMk cId="879941481" sldId="762"/>
            <ac:picMk id="5122" creationId="{7574AFC8-01CF-4E3C-93F3-39E0C0C80462}"/>
          </ac:picMkLst>
        </pc:picChg>
      </pc:sldChg>
      <pc:sldChg chg="addSp delSp modSp new del mod">
        <pc:chgData name="Danijela Uran" userId="f9b3cc8e-491c-47bd-b15a-78b852d58329" providerId="ADAL" clId="{B2B85C1D-B620-45C4-83FC-CEAF4A1BB32E}" dt="2024-03-06T09:34:40.113" v="9038" actId="2696"/>
        <pc:sldMkLst>
          <pc:docMk/>
          <pc:sldMk cId="1518190549" sldId="762"/>
        </pc:sldMkLst>
        <pc:picChg chg="add mod modCrop">
          <ac:chgData name="Danijela Uran" userId="f9b3cc8e-491c-47bd-b15a-78b852d58329" providerId="ADAL" clId="{B2B85C1D-B620-45C4-83FC-CEAF4A1BB32E}" dt="2024-03-06T09:34:29.080" v="9035" actId="732"/>
          <ac:picMkLst>
            <pc:docMk/>
            <pc:sldMk cId="1518190549" sldId="762"/>
            <ac:picMk id="4" creationId="{2CCFB533-55E4-4E8B-9685-BA4FB657EB22}"/>
          </ac:picMkLst>
        </pc:picChg>
        <pc:picChg chg="add del mod modCrop">
          <ac:chgData name="Danijela Uran" userId="f9b3cc8e-491c-47bd-b15a-78b852d58329" providerId="ADAL" clId="{B2B85C1D-B620-45C4-83FC-CEAF4A1BB32E}" dt="2024-03-06T09:34:20.069" v="9034" actId="478"/>
          <ac:picMkLst>
            <pc:docMk/>
            <pc:sldMk cId="1518190549" sldId="762"/>
            <ac:picMk id="5" creationId="{B2348598-F190-45C9-8C6D-2FBE1B0FB825}"/>
          </ac:picMkLst>
        </pc:picChg>
      </pc:sldChg>
      <pc:sldChg chg="addSp delSp modSp mod">
        <pc:chgData name="Danijela Uran" userId="f9b3cc8e-491c-47bd-b15a-78b852d58329" providerId="ADAL" clId="{B2B85C1D-B620-45C4-83FC-CEAF4A1BB32E}" dt="2024-03-06T14:25:46.448" v="11764" actId="113"/>
        <pc:sldMkLst>
          <pc:docMk/>
          <pc:sldMk cId="1572554450" sldId="762"/>
        </pc:sldMkLst>
        <pc:spChg chg="del">
          <ac:chgData name="Danijela Uran" userId="f9b3cc8e-491c-47bd-b15a-78b852d58329" providerId="ADAL" clId="{B2B85C1D-B620-45C4-83FC-CEAF4A1BB32E}" dt="2024-03-06T11:14:00.628" v="10470" actId="478"/>
          <ac:spMkLst>
            <pc:docMk/>
            <pc:sldMk cId="1572554450" sldId="762"/>
            <ac:spMk id="6" creationId="{D9344665-ED10-4FC6-B9BD-ABBB1D490133}"/>
          </ac:spMkLst>
        </pc:spChg>
        <pc:graphicFrameChg chg="mod modGraphic">
          <ac:chgData name="Danijela Uran" userId="f9b3cc8e-491c-47bd-b15a-78b852d58329" providerId="ADAL" clId="{B2B85C1D-B620-45C4-83FC-CEAF4A1BB32E}" dt="2024-03-06T14:25:46.448" v="11764" actId="113"/>
          <ac:graphicFrameMkLst>
            <pc:docMk/>
            <pc:sldMk cId="1572554450" sldId="762"/>
            <ac:graphicFrameMk id="5" creationId="{2319D809-FD4E-4495-856C-EFF06713CCAB}"/>
          </ac:graphicFrameMkLst>
        </pc:graphicFrameChg>
        <pc:cxnChg chg="add mod">
          <ac:chgData name="Danijela Uran" userId="f9b3cc8e-491c-47bd-b15a-78b852d58329" providerId="ADAL" clId="{B2B85C1D-B620-45C4-83FC-CEAF4A1BB32E}" dt="2024-03-06T11:26:05.121" v="10601" actId="14100"/>
          <ac:cxnSpMkLst>
            <pc:docMk/>
            <pc:sldMk cId="1572554450" sldId="762"/>
            <ac:cxnSpMk id="4" creationId="{1F9FA4B5-F6F2-4357-9B84-0BCEE618AAD5}"/>
          </ac:cxnSpMkLst>
        </pc:cxnChg>
        <pc:cxnChg chg="add mod">
          <ac:chgData name="Danijela Uran" userId="f9b3cc8e-491c-47bd-b15a-78b852d58329" providerId="ADAL" clId="{B2B85C1D-B620-45C4-83FC-CEAF4A1BB32E}" dt="2024-03-06T11:26:09.392" v="10602" actId="14100"/>
          <ac:cxnSpMkLst>
            <pc:docMk/>
            <pc:sldMk cId="1572554450" sldId="762"/>
            <ac:cxnSpMk id="9" creationId="{0CD08EC6-02E1-4766-86D9-D04B87BC2388}"/>
          </ac:cxnSpMkLst>
        </pc:cxnChg>
        <pc:cxnChg chg="add mod">
          <ac:chgData name="Danijela Uran" userId="f9b3cc8e-491c-47bd-b15a-78b852d58329" providerId="ADAL" clId="{B2B85C1D-B620-45C4-83FC-CEAF4A1BB32E}" dt="2024-03-06T11:26:13.982" v="10603" actId="14100"/>
          <ac:cxnSpMkLst>
            <pc:docMk/>
            <pc:sldMk cId="1572554450" sldId="762"/>
            <ac:cxnSpMk id="10" creationId="{36B43AEB-E132-4C39-A83D-BAF15EB75B09}"/>
          </ac:cxnSpMkLst>
        </pc:cxnChg>
        <pc:cxnChg chg="add mod">
          <ac:chgData name="Danijela Uran" userId="f9b3cc8e-491c-47bd-b15a-78b852d58329" providerId="ADAL" clId="{B2B85C1D-B620-45C4-83FC-CEAF4A1BB32E}" dt="2024-03-06T11:26:19.276" v="10604" actId="14100"/>
          <ac:cxnSpMkLst>
            <pc:docMk/>
            <pc:sldMk cId="1572554450" sldId="762"/>
            <ac:cxnSpMk id="11" creationId="{61537D65-1331-4339-BF29-F18F3BF1B8FA}"/>
          </ac:cxnSpMkLst>
        </pc:cxnChg>
        <pc:cxnChg chg="add mod">
          <ac:chgData name="Danijela Uran" userId="f9b3cc8e-491c-47bd-b15a-78b852d58329" providerId="ADAL" clId="{B2B85C1D-B620-45C4-83FC-CEAF4A1BB32E}" dt="2024-03-06T11:26:22.808" v="10605" actId="14100"/>
          <ac:cxnSpMkLst>
            <pc:docMk/>
            <pc:sldMk cId="1572554450" sldId="762"/>
            <ac:cxnSpMk id="12" creationId="{FFC3C7D5-1941-4DEE-8BDB-22D3B23FE568}"/>
          </ac:cxnSpMkLst>
        </pc:cxnChg>
        <pc:cxnChg chg="add mod">
          <ac:chgData name="Danijela Uran" userId="f9b3cc8e-491c-47bd-b15a-78b852d58329" providerId="ADAL" clId="{B2B85C1D-B620-45C4-83FC-CEAF4A1BB32E}" dt="2024-03-06T11:28:09.266" v="10617" actId="1076"/>
          <ac:cxnSpMkLst>
            <pc:docMk/>
            <pc:sldMk cId="1572554450" sldId="762"/>
            <ac:cxnSpMk id="18" creationId="{E144927B-5B7C-4849-8F5F-15B6A4BA0D86}"/>
          </ac:cxnSpMkLst>
        </pc:cxnChg>
        <pc:cxnChg chg="add mod">
          <ac:chgData name="Danijela Uran" userId="f9b3cc8e-491c-47bd-b15a-78b852d58329" providerId="ADAL" clId="{B2B85C1D-B620-45C4-83FC-CEAF4A1BB32E}" dt="2024-03-06T11:28:29.864" v="10620" actId="14100"/>
          <ac:cxnSpMkLst>
            <pc:docMk/>
            <pc:sldMk cId="1572554450" sldId="762"/>
            <ac:cxnSpMk id="19" creationId="{88CB9D95-C03F-4AEE-A478-CE82BA0EB9CA}"/>
          </ac:cxnSpMkLst>
        </pc:cxnChg>
        <pc:cxnChg chg="add mod">
          <ac:chgData name="Danijela Uran" userId="f9b3cc8e-491c-47bd-b15a-78b852d58329" providerId="ADAL" clId="{B2B85C1D-B620-45C4-83FC-CEAF4A1BB32E}" dt="2024-03-06T11:28:44.263" v="10622" actId="1076"/>
          <ac:cxnSpMkLst>
            <pc:docMk/>
            <pc:sldMk cId="1572554450" sldId="762"/>
            <ac:cxnSpMk id="22" creationId="{2C4BA263-03E0-4BBA-8B24-44025174AE05}"/>
          </ac:cxnSpMkLst>
        </pc:cxnChg>
      </pc:sldChg>
      <pc:sldChg chg="del">
        <pc:chgData name="Danijela Uran" userId="f9b3cc8e-491c-47bd-b15a-78b852d58329" providerId="ADAL" clId="{B2B85C1D-B620-45C4-83FC-CEAF4A1BB32E}" dt="2024-03-06T11:02:59.943" v="10367" actId="2696"/>
        <pc:sldMkLst>
          <pc:docMk/>
          <pc:sldMk cId="3887904288" sldId="762"/>
        </pc:sldMkLst>
      </pc:sldChg>
      <pc:sldChg chg="addSp delSp modSp new del mod">
        <pc:chgData name="Danijela Uran" userId="f9b3cc8e-491c-47bd-b15a-78b852d58329" providerId="ADAL" clId="{B2B85C1D-B620-45C4-83FC-CEAF4A1BB32E}" dt="2024-03-06T10:18:37.552" v="9956" actId="2696"/>
        <pc:sldMkLst>
          <pc:docMk/>
          <pc:sldMk cId="4241304340" sldId="762"/>
        </pc:sldMkLst>
        <pc:spChg chg="add del mod">
          <ac:chgData name="Danijela Uran" userId="f9b3cc8e-491c-47bd-b15a-78b852d58329" providerId="ADAL" clId="{B2B85C1D-B620-45C4-83FC-CEAF4A1BB32E}" dt="2024-03-06T09:43:53.639" v="9096" actId="21"/>
          <ac:spMkLst>
            <pc:docMk/>
            <pc:sldMk cId="4241304340" sldId="762"/>
            <ac:spMk id="4" creationId="{62DDD7CE-FBE2-460B-B24A-23DC1F172795}"/>
          </ac:spMkLst>
        </pc:spChg>
        <pc:spChg chg="add del mod">
          <ac:chgData name="Danijela Uran" userId="f9b3cc8e-491c-47bd-b15a-78b852d58329" providerId="ADAL" clId="{B2B85C1D-B620-45C4-83FC-CEAF4A1BB32E}" dt="2024-03-06T09:43:57.785" v="9097" actId="21"/>
          <ac:spMkLst>
            <pc:docMk/>
            <pc:sldMk cId="4241304340" sldId="762"/>
            <ac:spMk id="6" creationId="{D48E0F0A-CDD8-42D6-A63A-59C2B915AE47}"/>
          </ac:spMkLst>
        </pc:spChg>
        <pc:spChg chg="add mod">
          <ac:chgData name="Danijela Uran" userId="f9b3cc8e-491c-47bd-b15a-78b852d58329" providerId="ADAL" clId="{B2B85C1D-B620-45C4-83FC-CEAF4A1BB32E}" dt="2024-03-06T09:39:11.072" v="9051" actId="1076"/>
          <ac:spMkLst>
            <pc:docMk/>
            <pc:sldMk cId="4241304340" sldId="762"/>
            <ac:spMk id="8" creationId="{46C917D8-9DFF-4213-8A2C-BD2C0E8ED68E}"/>
          </ac:spMkLst>
        </pc:spChg>
        <pc:spChg chg="add del mod">
          <ac:chgData name="Danijela Uran" userId="f9b3cc8e-491c-47bd-b15a-78b852d58329" providerId="ADAL" clId="{B2B85C1D-B620-45C4-83FC-CEAF4A1BB32E}" dt="2024-03-06T09:44:14.729" v="9101" actId="478"/>
          <ac:spMkLst>
            <pc:docMk/>
            <pc:sldMk cId="4241304340" sldId="762"/>
            <ac:spMk id="9" creationId="{865C1600-CA18-45F8-9925-04BA6F7701CD}"/>
          </ac:spMkLst>
        </pc:spChg>
        <pc:spChg chg="add del mod">
          <ac:chgData name="Danijela Uran" userId="f9b3cc8e-491c-47bd-b15a-78b852d58329" providerId="ADAL" clId="{B2B85C1D-B620-45C4-83FC-CEAF4A1BB32E}" dt="2024-03-06T09:44:13.231" v="9100" actId="478"/>
          <ac:spMkLst>
            <pc:docMk/>
            <pc:sldMk cId="4241304340" sldId="762"/>
            <ac:spMk id="10" creationId="{A9DF699B-2055-41FB-9054-4C43D2CBBD75}"/>
          </ac:spMkLst>
        </pc:spChg>
        <pc:spChg chg="add del mod">
          <ac:chgData name="Danijela Uran" userId="f9b3cc8e-491c-47bd-b15a-78b852d58329" providerId="ADAL" clId="{B2B85C1D-B620-45C4-83FC-CEAF4A1BB32E}" dt="2024-03-06T10:12:19.917" v="9879" actId="21"/>
          <ac:spMkLst>
            <pc:docMk/>
            <pc:sldMk cId="4241304340" sldId="762"/>
            <ac:spMk id="18" creationId="{6088A222-981B-4251-B44D-46B31165DC46}"/>
          </ac:spMkLst>
        </pc:spChg>
        <pc:graphicFrameChg chg="add del mod">
          <ac:chgData name="Danijela Uran" userId="f9b3cc8e-491c-47bd-b15a-78b852d58329" providerId="ADAL" clId="{B2B85C1D-B620-45C4-83FC-CEAF4A1BB32E}" dt="2024-03-06T09:43:51.668" v="9095" actId="21"/>
          <ac:graphicFrameMkLst>
            <pc:docMk/>
            <pc:sldMk cId="4241304340" sldId="762"/>
            <ac:graphicFrameMk id="7" creationId="{8CD3C9B1-A814-49E2-99A4-CF6E5C28F3C9}"/>
          </ac:graphicFrameMkLst>
        </pc:graphicFrameChg>
        <pc:graphicFrameChg chg="add del">
          <ac:chgData name="Danijela Uran" userId="f9b3cc8e-491c-47bd-b15a-78b852d58329" providerId="ADAL" clId="{B2B85C1D-B620-45C4-83FC-CEAF4A1BB32E}" dt="2024-03-06T09:44:30.398" v="9103" actId="3680"/>
          <ac:graphicFrameMkLst>
            <pc:docMk/>
            <pc:sldMk cId="4241304340" sldId="762"/>
            <ac:graphicFrameMk id="13" creationId="{D2235CA9-97E1-4583-A588-85D4BB01FC6A}"/>
          </ac:graphicFrameMkLst>
        </pc:graphicFrameChg>
        <pc:graphicFrameChg chg="add del mod modGraphic">
          <ac:chgData name="Danijela Uran" userId="f9b3cc8e-491c-47bd-b15a-78b852d58329" providerId="ADAL" clId="{B2B85C1D-B620-45C4-83FC-CEAF4A1BB32E}" dt="2024-03-06T09:49:21.984" v="9357" actId="478"/>
          <ac:graphicFrameMkLst>
            <pc:docMk/>
            <pc:sldMk cId="4241304340" sldId="762"/>
            <ac:graphicFrameMk id="14" creationId="{AD5D65A9-1EA7-4E94-BDF4-45810F638925}"/>
          </ac:graphicFrameMkLst>
        </pc:graphicFrameChg>
        <pc:graphicFrameChg chg="add mod modGraphic">
          <ac:chgData name="Danijela Uran" userId="f9b3cc8e-491c-47bd-b15a-78b852d58329" providerId="ADAL" clId="{B2B85C1D-B620-45C4-83FC-CEAF4A1BB32E}" dt="2024-03-06T10:13:26.628" v="9899" actId="122"/>
          <ac:graphicFrameMkLst>
            <pc:docMk/>
            <pc:sldMk cId="4241304340" sldId="762"/>
            <ac:graphicFrameMk id="15" creationId="{970F8CDE-A496-4C17-9204-8BFBC4433F49}"/>
          </ac:graphicFrameMkLst>
        </pc:graphicFrameChg>
        <pc:graphicFrameChg chg="add mod modGraphic">
          <ac:chgData name="Danijela Uran" userId="f9b3cc8e-491c-47bd-b15a-78b852d58329" providerId="ADAL" clId="{B2B85C1D-B620-45C4-83FC-CEAF4A1BB32E}" dt="2024-03-06T10:14:38.856" v="9915" actId="122"/>
          <ac:graphicFrameMkLst>
            <pc:docMk/>
            <pc:sldMk cId="4241304340" sldId="762"/>
            <ac:graphicFrameMk id="16" creationId="{CFA45937-6620-4554-B921-07F4FB5FB1BE}"/>
          </ac:graphicFrameMkLst>
        </pc:graphicFrameChg>
        <pc:picChg chg="add del mod modCrop">
          <ac:chgData name="Danijela Uran" userId="f9b3cc8e-491c-47bd-b15a-78b852d58329" providerId="ADAL" clId="{B2B85C1D-B620-45C4-83FC-CEAF4A1BB32E}" dt="2024-03-06T10:06:20.408" v="9788" actId="21"/>
          <ac:picMkLst>
            <pc:docMk/>
            <pc:sldMk cId="4241304340" sldId="762"/>
            <ac:picMk id="12" creationId="{47B94A5F-F88E-4602-B9D4-0F0A2DE11257}"/>
          </ac:picMkLst>
        </pc:picChg>
      </pc:sldChg>
      <pc:sldChg chg="addSp delSp modSp new mod">
        <pc:chgData name="Danijela Uran" userId="f9b3cc8e-491c-47bd-b15a-78b852d58329" providerId="ADAL" clId="{B2B85C1D-B620-45C4-83FC-CEAF4A1BB32E}" dt="2024-03-06T14:26:02.030" v="11765" actId="113"/>
        <pc:sldMkLst>
          <pc:docMk/>
          <pc:sldMk cId="4224015310" sldId="763"/>
        </pc:sldMkLst>
        <pc:spChg chg="add mod">
          <ac:chgData name="Danijela Uran" userId="f9b3cc8e-491c-47bd-b15a-78b852d58329" providerId="ADAL" clId="{B2B85C1D-B620-45C4-83FC-CEAF4A1BB32E}" dt="2024-03-06T11:32:46.120" v="10639"/>
          <ac:spMkLst>
            <pc:docMk/>
            <pc:sldMk cId="4224015310" sldId="763"/>
            <ac:spMk id="6" creationId="{3E3BE1F0-734C-4B46-9AF5-ADDC068C2143}"/>
          </ac:spMkLst>
        </pc:spChg>
        <pc:spChg chg="add mod">
          <ac:chgData name="Danijela Uran" userId="f9b3cc8e-491c-47bd-b15a-78b852d58329" providerId="ADAL" clId="{B2B85C1D-B620-45C4-83FC-CEAF4A1BB32E}" dt="2024-03-06T11:35:48.970" v="10669" actId="14100"/>
          <ac:spMkLst>
            <pc:docMk/>
            <pc:sldMk cId="4224015310" sldId="763"/>
            <ac:spMk id="8" creationId="{2A2FDF48-E152-4860-9156-992A8155A64A}"/>
          </ac:spMkLst>
        </pc:spChg>
        <pc:graphicFrameChg chg="add mod modGraphic">
          <ac:chgData name="Danijela Uran" userId="f9b3cc8e-491c-47bd-b15a-78b852d58329" providerId="ADAL" clId="{B2B85C1D-B620-45C4-83FC-CEAF4A1BB32E}" dt="2024-03-06T14:26:02.030" v="11765" actId="113"/>
          <ac:graphicFrameMkLst>
            <pc:docMk/>
            <pc:sldMk cId="4224015310" sldId="763"/>
            <ac:graphicFrameMk id="7" creationId="{6FDBBBF0-6EAB-40CA-AB1D-0E7FDFF14AF0}"/>
          </ac:graphicFrameMkLst>
        </pc:graphicFrameChg>
        <pc:picChg chg="add del mod">
          <ac:chgData name="Danijela Uran" userId="f9b3cc8e-491c-47bd-b15a-78b852d58329" providerId="ADAL" clId="{B2B85C1D-B620-45C4-83FC-CEAF4A1BB32E}" dt="2024-03-06T11:32:08.512" v="10634" actId="478"/>
          <ac:picMkLst>
            <pc:docMk/>
            <pc:sldMk cId="4224015310" sldId="763"/>
            <ac:picMk id="8194" creationId="{070D98EC-9B4F-49DC-B3B9-2DA22B18C788}"/>
          </ac:picMkLst>
        </pc:picChg>
        <pc:picChg chg="add del mod">
          <ac:chgData name="Danijela Uran" userId="f9b3cc8e-491c-47bd-b15a-78b852d58329" providerId="ADAL" clId="{B2B85C1D-B620-45C4-83FC-CEAF4A1BB32E}" dt="2024-03-06T11:32:50.217" v="10640" actId="478"/>
          <ac:picMkLst>
            <pc:docMk/>
            <pc:sldMk cId="4224015310" sldId="763"/>
            <ac:picMk id="8196" creationId="{45CD5A9E-4DEF-4D65-B0F8-335131E1EC69}"/>
          </ac:picMkLst>
        </pc:picChg>
        <pc:picChg chg="add mod">
          <ac:chgData name="Danijela Uran" userId="f9b3cc8e-491c-47bd-b15a-78b852d58329" providerId="ADAL" clId="{B2B85C1D-B620-45C4-83FC-CEAF4A1BB32E}" dt="2024-03-06T11:32:35.772" v="10638" actId="1076"/>
          <ac:picMkLst>
            <pc:docMk/>
            <pc:sldMk cId="4224015310" sldId="763"/>
            <ac:picMk id="8198" creationId="{9764FA96-1D64-43F5-B17B-345A52A6E804}"/>
          </ac:picMkLst>
        </pc:picChg>
      </pc:sldChg>
      <pc:sldChg chg="del">
        <pc:chgData name="Danijela Uran" userId="f9b3cc8e-491c-47bd-b15a-78b852d58329" providerId="ADAL" clId="{B2B85C1D-B620-45C4-83FC-CEAF4A1BB32E}" dt="2024-03-06T11:34:32.329" v="10655" actId="2696"/>
        <pc:sldMkLst>
          <pc:docMk/>
          <pc:sldMk cId="964995490" sldId="764"/>
        </pc:sldMkLst>
      </pc:sldChg>
      <pc:sldChg chg="new del">
        <pc:chgData name="Danijela Uran" userId="f9b3cc8e-491c-47bd-b15a-78b852d58329" providerId="ADAL" clId="{B2B85C1D-B620-45C4-83FC-CEAF4A1BB32E}" dt="2024-03-06T14:19:09.745" v="11653" actId="2696"/>
        <pc:sldMkLst>
          <pc:docMk/>
          <pc:sldMk cId="1334765431" sldId="764"/>
        </pc:sldMkLst>
      </pc:sldChg>
      <pc:sldChg chg="addSp delSp modSp new mod">
        <pc:chgData name="Danijela Uran" userId="f9b3cc8e-491c-47bd-b15a-78b852d58329" providerId="ADAL" clId="{B2B85C1D-B620-45C4-83FC-CEAF4A1BB32E}" dt="2024-03-11T12:33:05.518" v="13992" actId="207"/>
        <pc:sldMkLst>
          <pc:docMk/>
          <pc:sldMk cId="2778270814" sldId="764"/>
        </pc:sldMkLst>
        <pc:spChg chg="add del mod">
          <ac:chgData name="Danijela Uran" userId="f9b3cc8e-491c-47bd-b15a-78b852d58329" providerId="ADAL" clId="{B2B85C1D-B620-45C4-83FC-CEAF4A1BB32E}" dt="2024-03-11T11:13:46.937" v="12334" actId="478"/>
          <ac:spMkLst>
            <pc:docMk/>
            <pc:sldMk cId="2778270814" sldId="764"/>
            <ac:spMk id="3" creationId="{46D76B87-241A-4D2F-9E0D-CC5FC335B94F}"/>
          </ac:spMkLst>
        </pc:spChg>
        <pc:spChg chg="add del mod">
          <ac:chgData name="Danijela Uran" userId="f9b3cc8e-491c-47bd-b15a-78b852d58329" providerId="ADAL" clId="{B2B85C1D-B620-45C4-83FC-CEAF4A1BB32E}" dt="2024-03-11T11:14:15.235" v="12340" actId="478"/>
          <ac:spMkLst>
            <pc:docMk/>
            <pc:sldMk cId="2778270814" sldId="764"/>
            <ac:spMk id="4" creationId="{5D19EEA9-26AB-4B36-A084-CB5806696663}"/>
          </ac:spMkLst>
        </pc:spChg>
        <pc:spChg chg="add del mod">
          <ac:chgData name="Danijela Uran" userId="f9b3cc8e-491c-47bd-b15a-78b852d58329" providerId="ADAL" clId="{B2B85C1D-B620-45C4-83FC-CEAF4A1BB32E}" dt="2024-03-11T11:14:02.197" v="12337" actId="478"/>
          <ac:spMkLst>
            <pc:docMk/>
            <pc:sldMk cId="2778270814" sldId="764"/>
            <ac:spMk id="6" creationId="{DFB0960D-F3DE-4FC4-AEA6-718C4B8E23BA}"/>
          </ac:spMkLst>
        </pc:spChg>
        <pc:spChg chg="add del mod">
          <ac:chgData name="Danijela Uran" userId="f9b3cc8e-491c-47bd-b15a-78b852d58329" providerId="ADAL" clId="{B2B85C1D-B620-45C4-83FC-CEAF4A1BB32E}" dt="2024-03-11T11:09:19.295" v="12100" actId="21"/>
          <ac:spMkLst>
            <pc:docMk/>
            <pc:sldMk cId="2778270814" sldId="764"/>
            <ac:spMk id="7" creationId="{28A70D77-CA35-460F-BCDD-A3D0277106A8}"/>
          </ac:spMkLst>
        </pc:spChg>
        <pc:spChg chg="add del mod">
          <ac:chgData name="Danijela Uran" userId="f9b3cc8e-491c-47bd-b15a-78b852d58329" providerId="ADAL" clId="{B2B85C1D-B620-45C4-83FC-CEAF4A1BB32E}" dt="2024-03-11T11:11:50.313" v="12316" actId="478"/>
          <ac:spMkLst>
            <pc:docMk/>
            <pc:sldMk cId="2778270814" sldId="764"/>
            <ac:spMk id="12" creationId="{784449F0-DE19-474C-9B63-131799E3DD54}"/>
          </ac:spMkLst>
        </pc:spChg>
        <pc:spChg chg="add mod">
          <ac:chgData name="Danijela Uran" userId="f9b3cc8e-491c-47bd-b15a-78b852d58329" providerId="ADAL" clId="{B2B85C1D-B620-45C4-83FC-CEAF4A1BB32E}" dt="2024-03-11T12:33:05.518" v="13992" actId="207"/>
          <ac:spMkLst>
            <pc:docMk/>
            <pc:sldMk cId="2778270814" sldId="764"/>
            <ac:spMk id="13" creationId="{A32583FB-C701-460F-9902-A95B657B4DE0}"/>
          </ac:spMkLst>
        </pc:spChg>
        <pc:spChg chg="add mod">
          <ac:chgData name="Danijela Uran" userId="f9b3cc8e-491c-47bd-b15a-78b852d58329" providerId="ADAL" clId="{B2B85C1D-B620-45C4-83FC-CEAF4A1BB32E}" dt="2024-03-11T12:32:53.014" v="13991" actId="207"/>
          <ac:spMkLst>
            <pc:docMk/>
            <pc:sldMk cId="2778270814" sldId="764"/>
            <ac:spMk id="14" creationId="{063223F6-FADA-4C3D-BCFE-CA5FE575291F}"/>
          </ac:spMkLst>
        </pc:spChg>
        <pc:spChg chg="add mod">
          <ac:chgData name="Danijela Uran" userId="f9b3cc8e-491c-47bd-b15a-78b852d58329" providerId="ADAL" clId="{B2B85C1D-B620-45C4-83FC-CEAF4A1BB32E}" dt="2024-03-11T11:15:08.301" v="12355" actId="20577"/>
          <ac:spMkLst>
            <pc:docMk/>
            <pc:sldMk cId="2778270814" sldId="764"/>
            <ac:spMk id="15" creationId="{23CC7F7C-070C-4DEC-B06F-36582923EE92}"/>
          </ac:spMkLst>
        </pc:spChg>
        <pc:spChg chg="add mod">
          <ac:chgData name="Danijela Uran" userId="f9b3cc8e-491c-47bd-b15a-78b852d58329" providerId="ADAL" clId="{B2B85C1D-B620-45C4-83FC-CEAF4A1BB32E}" dt="2024-03-11T11:13:58.068" v="12336" actId="1076"/>
          <ac:spMkLst>
            <pc:docMk/>
            <pc:sldMk cId="2778270814" sldId="764"/>
            <ac:spMk id="16" creationId="{3714DB6E-B7E2-4BF6-8D19-8F619FE58A7E}"/>
          </ac:spMkLst>
        </pc:spChg>
        <pc:spChg chg="add mod">
          <ac:chgData name="Danijela Uran" userId="f9b3cc8e-491c-47bd-b15a-78b852d58329" providerId="ADAL" clId="{B2B85C1D-B620-45C4-83FC-CEAF4A1BB32E}" dt="2024-03-11T11:14:25.376" v="12342" actId="1076"/>
          <ac:spMkLst>
            <pc:docMk/>
            <pc:sldMk cId="2778270814" sldId="764"/>
            <ac:spMk id="17" creationId="{9091BD5E-6F89-4EFA-AF04-D95D1B8175C0}"/>
          </ac:spMkLst>
        </pc:spChg>
        <pc:picChg chg="add del mod">
          <ac:chgData name="Danijela Uran" userId="f9b3cc8e-491c-47bd-b15a-78b852d58329" providerId="ADAL" clId="{B2B85C1D-B620-45C4-83FC-CEAF4A1BB32E}" dt="2024-03-11T11:09:13.045" v="12097" actId="478"/>
          <ac:picMkLst>
            <pc:docMk/>
            <pc:sldMk cId="2778270814" sldId="764"/>
            <ac:picMk id="8" creationId="{95765742-8468-4F5F-8E21-F5E5223EAE21}"/>
          </ac:picMkLst>
        </pc:picChg>
        <pc:picChg chg="add del mod modCrop">
          <ac:chgData name="Danijela Uran" userId="f9b3cc8e-491c-47bd-b15a-78b852d58329" providerId="ADAL" clId="{B2B85C1D-B620-45C4-83FC-CEAF4A1BB32E}" dt="2024-03-11T11:07:17.380" v="12090" actId="478"/>
          <ac:picMkLst>
            <pc:docMk/>
            <pc:sldMk cId="2778270814" sldId="764"/>
            <ac:picMk id="9" creationId="{25D81EFD-DA03-4E62-A062-C9019290A23C}"/>
          </ac:picMkLst>
        </pc:picChg>
        <pc:picChg chg="add mod">
          <ac:chgData name="Danijela Uran" userId="f9b3cc8e-491c-47bd-b15a-78b852d58329" providerId="ADAL" clId="{B2B85C1D-B620-45C4-83FC-CEAF4A1BB32E}" dt="2024-03-11T11:14:59.286" v="12345" actId="1076"/>
          <ac:picMkLst>
            <pc:docMk/>
            <pc:sldMk cId="2778270814" sldId="764"/>
            <ac:picMk id="10" creationId="{59D3BBB8-D587-42CD-99F3-54F399CCF267}"/>
          </ac:picMkLst>
        </pc:picChg>
        <pc:picChg chg="add mod">
          <ac:chgData name="Danijela Uran" userId="f9b3cc8e-491c-47bd-b15a-78b852d58329" providerId="ADAL" clId="{B2B85C1D-B620-45C4-83FC-CEAF4A1BB32E}" dt="2024-03-11T11:14:43.031" v="12343" actId="1076"/>
          <ac:picMkLst>
            <pc:docMk/>
            <pc:sldMk cId="2778270814" sldId="764"/>
            <ac:picMk id="11" creationId="{6A45DD2C-AAFA-4BAE-96C3-E46E075A3169}"/>
          </ac:picMkLst>
        </pc:picChg>
      </pc:sldChg>
      <pc:sldChg chg="addSp delSp modSp new mod">
        <pc:chgData name="Danijela Uran" userId="f9b3cc8e-491c-47bd-b15a-78b852d58329" providerId="ADAL" clId="{B2B85C1D-B620-45C4-83FC-CEAF4A1BB32E}" dt="2024-03-12T11:36:09.492" v="18522" actId="207"/>
        <pc:sldMkLst>
          <pc:docMk/>
          <pc:sldMk cId="631442558" sldId="765"/>
        </pc:sldMkLst>
        <pc:spChg chg="add mod">
          <ac:chgData name="Danijela Uran" userId="f9b3cc8e-491c-47bd-b15a-78b852d58329" providerId="ADAL" clId="{B2B85C1D-B620-45C4-83FC-CEAF4A1BB32E}" dt="2024-03-11T11:49:23.442" v="12959" actId="20577"/>
          <ac:spMkLst>
            <pc:docMk/>
            <pc:sldMk cId="631442558" sldId="765"/>
            <ac:spMk id="3" creationId="{D03DAAC5-A676-4065-90C0-C935259D6A80}"/>
          </ac:spMkLst>
        </pc:spChg>
        <pc:spChg chg="add del mod">
          <ac:chgData name="Danijela Uran" userId="f9b3cc8e-491c-47bd-b15a-78b852d58329" providerId="ADAL" clId="{B2B85C1D-B620-45C4-83FC-CEAF4A1BB32E}" dt="2024-03-11T12:20:26.766" v="13656" actId="478"/>
          <ac:spMkLst>
            <pc:docMk/>
            <pc:sldMk cId="631442558" sldId="765"/>
            <ac:spMk id="4" creationId="{45ED90B1-F8FF-4FAA-AA8F-1673B94A3BA6}"/>
          </ac:spMkLst>
        </pc:spChg>
        <pc:spChg chg="add del mod">
          <ac:chgData name="Danijela Uran" userId="f9b3cc8e-491c-47bd-b15a-78b852d58329" providerId="ADAL" clId="{B2B85C1D-B620-45C4-83FC-CEAF4A1BB32E}" dt="2024-03-11T12:21:02.430" v="13679" actId="478"/>
          <ac:spMkLst>
            <pc:docMk/>
            <pc:sldMk cId="631442558" sldId="765"/>
            <ac:spMk id="5" creationId="{34EB29B4-D0D3-4FA8-98FA-DF3B64599A02}"/>
          </ac:spMkLst>
        </pc:spChg>
        <pc:spChg chg="add del mod">
          <ac:chgData name="Danijela Uran" userId="f9b3cc8e-491c-47bd-b15a-78b852d58329" providerId="ADAL" clId="{B2B85C1D-B620-45C4-83FC-CEAF4A1BB32E}" dt="2024-03-11T12:21:36.587" v="13690" actId="21"/>
          <ac:spMkLst>
            <pc:docMk/>
            <pc:sldMk cId="631442558" sldId="765"/>
            <ac:spMk id="6" creationId="{D20DC7EC-B674-4C6E-8816-3E03DE6BA5C8}"/>
          </ac:spMkLst>
        </pc:spChg>
        <pc:spChg chg="add del mod">
          <ac:chgData name="Danijela Uran" userId="f9b3cc8e-491c-47bd-b15a-78b852d58329" providerId="ADAL" clId="{B2B85C1D-B620-45C4-83FC-CEAF4A1BB32E}" dt="2024-03-11T12:23:50.159" v="13753" actId="478"/>
          <ac:spMkLst>
            <pc:docMk/>
            <pc:sldMk cId="631442558" sldId="765"/>
            <ac:spMk id="7" creationId="{96A140EF-7D05-4933-BAF9-09D27A103044}"/>
          </ac:spMkLst>
        </pc:spChg>
        <pc:spChg chg="add del mod">
          <ac:chgData name="Danijela Uran" userId="f9b3cc8e-491c-47bd-b15a-78b852d58329" providerId="ADAL" clId="{B2B85C1D-B620-45C4-83FC-CEAF4A1BB32E}" dt="2024-03-11T12:23:51.066" v="13754" actId="478"/>
          <ac:spMkLst>
            <pc:docMk/>
            <pc:sldMk cId="631442558" sldId="765"/>
            <ac:spMk id="8" creationId="{BA2E6D75-A9E5-4919-A52C-C43D7EB0B519}"/>
          </ac:spMkLst>
        </pc:spChg>
        <pc:spChg chg="add del mod">
          <ac:chgData name="Danijela Uran" userId="f9b3cc8e-491c-47bd-b15a-78b852d58329" providerId="ADAL" clId="{B2B85C1D-B620-45C4-83FC-CEAF4A1BB32E}" dt="2024-03-11T12:27:12.133" v="13858" actId="478"/>
          <ac:spMkLst>
            <pc:docMk/>
            <pc:sldMk cId="631442558" sldId="765"/>
            <ac:spMk id="9" creationId="{90DAEE1B-4BD7-4661-995A-DBE1B17D3FDD}"/>
          </ac:spMkLst>
        </pc:spChg>
        <pc:spChg chg="add del mod">
          <ac:chgData name="Danijela Uran" userId="f9b3cc8e-491c-47bd-b15a-78b852d58329" providerId="ADAL" clId="{B2B85C1D-B620-45C4-83FC-CEAF4A1BB32E}" dt="2024-03-11T12:24:17.904" v="13788" actId="478"/>
          <ac:spMkLst>
            <pc:docMk/>
            <pc:sldMk cId="631442558" sldId="765"/>
            <ac:spMk id="10" creationId="{639FE256-67E1-4701-8596-F941615C5482}"/>
          </ac:spMkLst>
        </pc:spChg>
        <pc:spChg chg="add del mod">
          <ac:chgData name="Danijela Uran" userId="f9b3cc8e-491c-47bd-b15a-78b852d58329" providerId="ADAL" clId="{B2B85C1D-B620-45C4-83FC-CEAF4A1BB32E}" dt="2024-03-11T12:25:57.498" v="13838" actId="478"/>
          <ac:spMkLst>
            <pc:docMk/>
            <pc:sldMk cId="631442558" sldId="765"/>
            <ac:spMk id="11" creationId="{97C443CD-DA5E-420D-80D9-F1A8D66C7F1E}"/>
          </ac:spMkLst>
        </pc:spChg>
        <pc:spChg chg="add del mod">
          <ac:chgData name="Danijela Uran" userId="f9b3cc8e-491c-47bd-b15a-78b852d58329" providerId="ADAL" clId="{B2B85C1D-B620-45C4-83FC-CEAF4A1BB32E}" dt="2024-03-11T12:25:56.491" v="13837" actId="478"/>
          <ac:spMkLst>
            <pc:docMk/>
            <pc:sldMk cId="631442558" sldId="765"/>
            <ac:spMk id="12" creationId="{62C32F51-CE32-411C-B6E4-9418476D0DEB}"/>
          </ac:spMkLst>
        </pc:spChg>
        <pc:spChg chg="add del mod">
          <ac:chgData name="Danijela Uran" userId="f9b3cc8e-491c-47bd-b15a-78b852d58329" providerId="ADAL" clId="{B2B85C1D-B620-45C4-83FC-CEAF4A1BB32E}" dt="2024-03-11T12:26:48.426" v="13853" actId="478"/>
          <ac:spMkLst>
            <pc:docMk/>
            <pc:sldMk cId="631442558" sldId="765"/>
            <ac:spMk id="13" creationId="{FA60A27A-CB29-4B5F-89C7-52D93BC33F74}"/>
          </ac:spMkLst>
        </pc:spChg>
        <pc:spChg chg="add del mod">
          <ac:chgData name="Danijela Uran" userId="f9b3cc8e-491c-47bd-b15a-78b852d58329" providerId="ADAL" clId="{B2B85C1D-B620-45C4-83FC-CEAF4A1BB32E}" dt="2024-03-11T12:26:49.622" v="13854" actId="478"/>
          <ac:spMkLst>
            <pc:docMk/>
            <pc:sldMk cId="631442558" sldId="765"/>
            <ac:spMk id="14" creationId="{206A6B81-4259-4940-A6A4-E63B0E473912}"/>
          </ac:spMkLst>
        </pc:spChg>
        <pc:spChg chg="add del mod">
          <ac:chgData name="Danijela Uran" userId="f9b3cc8e-491c-47bd-b15a-78b852d58329" providerId="ADAL" clId="{B2B85C1D-B620-45C4-83FC-CEAF4A1BB32E}" dt="2024-03-11T12:24:57.756" v="13823" actId="478"/>
          <ac:spMkLst>
            <pc:docMk/>
            <pc:sldMk cId="631442558" sldId="765"/>
            <ac:spMk id="15" creationId="{AB114488-B00E-4EF2-A8CA-AC04FD34DD93}"/>
          </ac:spMkLst>
        </pc:spChg>
        <pc:spChg chg="add del mod">
          <ac:chgData name="Danijela Uran" userId="f9b3cc8e-491c-47bd-b15a-78b852d58329" providerId="ADAL" clId="{B2B85C1D-B620-45C4-83FC-CEAF4A1BB32E}" dt="2024-03-11T12:27:50.072" v="13865" actId="478"/>
          <ac:spMkLst>
            <pc:docMk/>
            <pc:sldMk cId="631442558" sldId="765"/>
            <ac:spMk id="16" creationId="{C4056FF7-5229-4CD1-B2E6-15DD225882A4}"/>
          </ac:spMkLst>
        </pc:spChg>
        <pc:spChg chg="add del mod">
          <ac:chgData name="Danijela Uran" userId="f9b3cc8e-491c-47bd-b15a-78b852d58329" providerId="ADAL" clId="{B2B85C1D-B620-45C4-83FC-CEAF4A1BB32E}" dt="2024-03-11T12:28:29.727" v="13876" actId="478"/>
          <ac:spMkLst>
            <pc:docMk/>
            <pc:sldMk cId="631442558" sldId="765"/>
            <ac:spMk id="17" creationId="{4C985E2F-7FE4-4758-80DC-2750FE93CE51}"/>
          </ac:spMkLst>
        </pc:spChg>
        <pc:spChg chg="add del mod">
          <ac:chgData name="Danijela Uran" userId="f9b3cc8e-491c-47bd-b15a-78b852d58329" providerId="ADAL" clId="{B2B85C1D-B620-45C4-83FC-CEAF4A1BB32E}" dt="2024-03-11T12:28:30.829" v="13877" actId="478"/>
          <ac:spMkLst>
            <pc:docMk/>
            <pc:sldMk cId="631442558" sldId="765"/>
            <ac:spMk id="18" creationId="{96FBE23C-5986-4A52-A8A6-BEE927AD959E}"/>
          </ac:spMkLst>
        </pc:spChg>
        <pc:spChg chg="add mod">
          <ac:chgData name="Danijela Uran" userId="f9b3cc8e-491c-47bd-b15a-78b852d58329" providerId="ADAL" clId="{B2B85C1D-B620-45C4-83FC-CEAF4A1BB32E}" dt="2024-03-12T07:39:19.878" v="18065" actId="255"/>
          <ac:spMkLst>
            <pc:docMk/>
            <pc:sldMk cId="631442558" sldId="765"/>
            <ac:spMk id="19" creationId="{19BE4FEB-4018-4315-91F8-D98E4D5A294D}"/>
          </ac:spMkLst>
        </pc:spChg>
        <pc:spChg chg="add mod">
          <ac:chgData name="Danijela Uran" userId="f9b3cc8e-491c-47bd-b15a-78b852d58329" providerId="ADAL" clId="{B2B85C1D-B620-45C4-83FC-CEAF4A1BB32E}" dt="2024-03-12T11:36:09.492" v="18522" actId="207"/>
          <ac:spMkLst>
            <pc:docMk/>
            <pc:sldMk cId="631442558" sldId="765"/>
            <ac:spMk id="20" creationId="{442FCC01-5FE4-45BD-9F89-A33037C91EEC}"/>
          </ac:spMkLst>
        </pc:spChg>
        <pc:spChg chg="add mod">
          <ac:chgData name="Danijela Uran" userId="f9b3cc8e-491c-47bd-b15a-78b852d58329" providerId="ADAL" clId="{B2B85C1D-B620-45C4-83FC-CEAF4A1BB32E}" dt="2024-03-11T12:29:26.998" v="13892" actId="1076"/>
          <ac:spMkLst>
            <pc:docMk/>
            <pc:sldMk cId="631442558" sldId="765"/>
            <ac:spMk id="21" creationId="{892FBDCF-0118-499A-A9CE-12E9F9842173}"/>
          </ac:spMkLst>
        </pc:spChg>
        <pc:spChg chg="add mod">
          <ac:chgData name="Danijela Uran" userId="f9b3cc8e-491c-47bd-b15a-78b852d58329" providerId="ADAL" clId="{B2B85C1D-B620-45C4-83FC-CEAF4A1BB32E}" dt="2024-03-12T07:10:50.605" v="17635" actId="1076"/>
          <ac:spMkLst>
            <pc:docMk/>
            <pc:sldMk cId="631442558" sldId="765"/>
            <ac:spMk id="22" creationId="{165CE679-DF54-4316-ADBB-403EBD2EEAF8}"/>
          </ac:spMkLst>
        </pc:spChg>
        <pc:spChg chg="add mod">
          <ac:chgData name="Danijela Uran" userId="f9b3cc8e-491c-47bd-b15a-78b852d58329" providerId="ADAL" clId="{B2B85C1D-B620-45C4-83FC-CEAF4A1BB32E}" dt="2024-03-12T07:39:28.384" v="18066" actId="255"/>
          <ac:spMkLst>
            <pc:docMk/>
            <pc:sldMk cId="631442558" sldId="765"/>
            <ac:spMk id="27" creationId="{E4367A34-8F6D-43EA-9AEB-437F60559563}"/>
          </ac:spMkLst>
        </pc:spChg>
        <pc:spChg chg="add mod">
          <ac:chgData name="Danijela Uran" userId="f9b3cc8e-491c-47bd-b15a-78b852d58329" providerId="ADAL" clId="{B2B85C1D-B620-45C4-83FC-CEAF4A1BB32E}" dt="2024-03-12T07:39:36.781" v="18067" actId="255"/>
          <ac:spMkLst>
            <pc:docMk/>
            <pc:sldMk cId="631442558" sldId="765"/>
            <ac:spMk id="28" creationId="{46DFC22D-6B18-451D-A88D-6EC51244A398}"/>
          </ac:spMkLst>
        </pc:spChg>
        <pc:spChg chg="add mod">
          <ac:chgData name="Danijela Uran" userId="f9b3cc8e-491c-47bd-b15a-78b852d58329" providerId="ADAL" clId="{B2B85C1D-B620-45C4-83FC-CEAF4A1BB32E}" dt="2024-03-12T07:39:47.688" v="18073" actId="20577"/>
          <ac:spMkLst>
            <pc:docMk/>
            <pc:sldMk cId="631442558" sldId="765"/>
            <ac:spMk id="29" creationId="{E614000B-6D61-4747-994E-50488B1CB302}"/>
          </ac:spMkLst>
        </pc:spChg>
        <pc:spChg chg="add mod">
          <ac:chgData name="Danijela Uran" userId="f9b3cc8e-491c-47bd-b15a-78b852d58329" providerId="ADAL" clId="{B2B85C1D-B620-45C4-83FC-CEAF4A1BB32E}" dt="2024-03-11T12:29:31.533" v="13893" actId="1076"/>
          <ac:spMkLst>
            <pc:docMk/>
            <pc:sldMk cId="631442558" sldId="765"/>
            <ac:spMk id="30" creationId="{08C1EF48-F1DD-48E0-AF0F-9E2AA6168BC8}"/>
          </ac:spMkLst>
        </pc:spChg>
        <pc:spChg chg="add mod">
          <ac:chgData name="Danijela Uran" userId="f9b3cc8e-491c-47bd-b15a-78b852d58329" providerId="ADAL" clId="{B2B85C1D-B620-45C4-83FC-CEAF4A1BB32E}" dt="2024-03-11T12:29:51.327" v="13901" actId="1076"/>
          <ac:spMkLst>
            <pc:docMk/>
            <pc:sldMk cId="631442558" sldId="765"/>
            <ac:spMk id="31" creationId="{BE3EE481-0879-4C42-9D18-D7F6F19086F0}"/>
          </ac:spMkLst>
        </pc:spChg>
        <pc:spChg chg="add del mod">
          <ac:chgData name="Danijela Uran" userId="f9b3cc8e-491c-47bd-b15a-78b852d58329" providerId="ADAL" clId="{B2B85C1D-B620-45C4-83FC-CEAF4A1BB32E}" dt="2024-03-12T08:26:45.126" v="18365" actId="478"/>
          <ac:spMkLst>
            <pc:docMk/>
            <pc:sldMk cId="631442558" sldId="765"/>
            <ac:spMk id="32" creationId="{B5B46437-4284-4F8D-9F30-C506B3B2AC04}"/>
          </ac:spMkLst>
        </pc:spChg>
        <pc:spChg chg="add del mod">
          <ac:chgData name="Danijela Uran" userId="f9b3cc8e-491c-47bd-b15a-78b852d58329" providerId="ADAL" clId="{B2B85C1D-B620-45C4-83FC-CEAF4A1BB32E}" dt="2024-03-12T08:26:42.809" v="18363" actId="478"/>
          <ac:spMkLst>
            <pc:docMk/>
            <pc:sldMk cId="631442558" sldId="765"/>
            <ac:spMk id="33" creationId="{A7230B38-5B55-4EC6-AF50-B3A2C4CF219E}"/>
          </ac:spMkLst>
        </pc:spChg>
        <pc:spChg chg="add del mod">
          <ac:chgData name="Danijela Uran" userId="f9b3cc8e-491c-47bd-b15a-78b852d58329" providerId="ADAL" clId="{B2B85C1D-B620-45C4-83FC-CEAF4A1BB32E}" dt="2024-03-12T08:26:58.050" v="18367" actId="478"/>
          <ac:spMkLst>
            <pc:docMk/>
            <pc:sldMk cId="631442558" sldId="765"/>
            <ac:spMk id="34" creationId="{C565B67B-7E57-4F8A-9FF8-9FB4E41D6E02}"/>
          </ac:spMkLst>
        </pc:spChg>
        <pc:spChg chg="add mod">
          <ac:chgData name="Danijela Uran" userId="f9b3cc8e-491c-47bd-b15a-78b852d58329" providerId="ADAL" clId="{B2B85C1D-B620-45C4-83FC-CEAF4A1BB32E}" dt="2024-03-11T12:31:00.627" v="13916" actId="1076"/>
          <ac:spMkLst>
            <pc:docMk/>
            <pc:sldMk cId="631442558" sldId="765"/>
            <ac:spMk id="35" creationId="{32147A1A-CFE7-402B-B799-FEF3E527CEFC}"/>
          </ac:spMkLst>
        </pc:spChg>
        <pc:spChg chg="add mod">
          <ac:chgData name="Danijela Uran" userId="f9b3cc8e-491c-47bd-b15a-78b852d58329" providerId="ADAL" clId="{B2B85C1D-B620-45C4-83FC-CEAF4A1BB32E}" dt="2024-03-11T12:31:08.781" v="13918" actId="1076"/>
          <ac:spMkLst>
            <pc:docMk/>
            <pc:sldMk cId="631442558" sldId="765"/>
            <ac:spMk id="36" creationId="{1043C8EB-DA12-47F0-8869-430E5079B21F}"/>
          </ac:spMkLst>
        </pc:spChg>
        <pc:spChg chg="add mod">
          <ac:chgData name="Danijela Uran" userId="f9b3cc8e-491c-47bd-b15a-78b852d58329" providerId="ADAL" clId="{B2B85C1D-B620-45C4-83FC-CEAF4A1BB32E}" dt="2024-03-11T12:32:11.077" v="13990" actId="20577"/>
          <ac:spMkLst>
            <pc:docMk/>
            <pc:sldMk cId="631442558" sldId="765"/>
            <ac:spMk id="37" creationId="{029FB9F9-41AE-4F65-8C60-E99DBB1F8F4F}"/>
          </ac:spMkLst>
        </pc:spChg>
        <pc:spChg chg="add mod">
          <ac:chgData name="Danijela Uran" userId="f9b3cc8e-491c-47bd-b15a-78b852d58329" providerId="ADAL" clId="{B2B85C1D-B620-45C4-83FC-CEAF4A1BB32E}" dt="2024-03-12T07:10:59.325" v="17638" actId="1076"/>
          <ac:spMkLst>
            <pc:docMk/>
            <pc:sldMk cId="631442558" sldId="765"/>
            <ac:spMk id="46" creationId="{45256448-77AA-4A1C-BEC3-B9206F76E2D7}"/>
          </ac:spMkLst>
        </pc:spChg>
        <pc:spChg chg="add mod">
          <ac:chgData name="Danijela Uran" userId="f9b3cc8e-491c-47bd-b15a-78b852d58329" providerId="ADAL" clId="{B2B85C1D-B620-45C4-83FC-CEAF4A1BB32E}" dt="2024-03-12T07:13:09.908" v="17766" actId="14100"/>
          <ac:spMkLst>
            <pc:docMk/>
            <pc:sldMk cId="631442558" sldId="765"/>
            <ac:spMk id="47" creationId="{54713D01-673A-4351-A025-28FAE3AED404}"/>
          </ac:spMkLst>
        </pc:spChg>
        <pc:spChg chg="add mod">
          <ac:chgData name="Danijela Uran" userId="f9b3cc8e-491c-47bd-b15a-78b852d58329" providerId="ADAL" clId="{B2B85C1D-B620-45C4-83FC-CEAF4A1BB32E}" dt="2024-03-12T07:15:07.660" v="17922" actId="14100"/>
          <ac:spMkLst>
            <pc:docMk/>
            <pc:sldMk cId="631442558" sldId="765"/>
            <ac:spMk id="48" creationId="{6A4CE4F3-28C6-43F2-ABFA-BB8308669852}"/>
          </ac:spMkLst>
        </pc:spChg>
        <pc:spChg chg="add mod">
          <ac:chgData name="Danijela Uran" userId="f9b3cc8e-491c-47bd-b15a-78b852d58329" providerId="ADAL" clId="{B2B85C1D-B620-45C4-83FC-CEAF4A1BB32E}" dt="2024-03-12T07:40:01.582" v="18074" actId="1076"/>
          <ac:spMkLst>
            <pc:docMk/>
            <pc:sldMk cId="631442558" sldId="765"/>
            <ac:spMk id="49" creationId="{710998E3-8088-494A-BA5B-9EEC8556F5C5}"/>
          </ac:spMkLst>
        </pc:spChg>
        <pc:cxnChg chg="add mod">
          <ac:chgData name="Danijela Uran" userId="f9b3cc8e-491c-47bd-b15a-78b852d58329" providerId="ADAL" clId="{B2B85C1D-B620-45C4-83FC-CEAF4A1BB32E}" dt="2024-03-11T12:22:42.698" v="13723" actId="1076"/>
          <ac:cxnSpMkLst>
            <pc:docMk/>
            <pc:sldMk cId="631442558" sldId="765"/>
            <ac:cxnSpMk id="23" creationId="{5B157B6E-EB19-4063-8B6E-F80272100604}"/>
          </ac:cxnSpMkLst>
        </pc:cxnChg>
        <pc:cxnChg chg="add mod">
          <ac:chgData name="Danijela Uran" userId="f9b3cc8e-491c-47bd-b15a-78b852d58329" providerId="ADAL" clId="{B2B85C1D-B620-45C4-83FC-CEAF4A1BB32E}" dt="2024-03-11T12:29:23.657" v="13891" actId="1076"/>
          <ac:cxnSpMkLst>
            <pc:docMk/>
            <pc:sldMk cId="631442558" sldId="765"/>
            <ac:cxnSpMk id="25" creationId="{DBCE0739-19A9-49C3-BCF0-AA92881BAA95}"/>
          </ac:cxnSpMkLst>
        </pc:cxnChg>
        <pc:cxnChg chg="add mod">
          <ac:chgData name="Danijela Uran" userId="f9b3cc8e-491c-47bd-b15a-78b852d58329" providerId="ADAL" clId="{B2B85C1D-B620-45C4-83FC-CEAF4A1BB32E}" dt="2024-03-12T07:10:53.029" v="17636" actId="1076"/>
          <ac:cxnSpMkLst>
            <pc:docMk/>
            <pc:sldMk cId="631442558" sldId="765"/>
            <ac:cxnSpMk id="26" creationId="{3E4FFB30-646D-4546-BE75-0AACD7F6F795}"/>
          </ac:cxnSpMkLst>
        </pc:cxnChg>
        <pc:cxnChg chg="add mod">
          <ac:chgData name="Danijela Uran" userId="f9b3cc8e-491c-47bd-b15a-78b852d58329" providerId="ADAL" clId="{B2B85C1D-B620-45C4-83FC-CEAF4A1BB32E}" dt="2024-03-11T12:29:47.617" v="13900" actId="1076"/>
          <ac:cxnSpMkLst>
            <pc:docMk/>
            <pc:sldMk cId="631442558" sldId="765"/>
            <ac:cxnSpMk id="38" creationId="{F7A8C846-D2DD-4347-A4C9-18A798130859}"/>
          </ac:cxnSpMkLst>
        </pc:cxnChg>
        <pc:cxnChg chg="add mod">
          <ac:chgData name="Danijela Uran" userId="f9b3cc8e-491c-47bd-b15a-78b852d58329" providerId="ADAL" clId="{B2B85C1D-B620-45C4-83FC-CEAF4A1BB32E}" dt="2024-03-11T12:30:04.940" v="13904" actId="1076"/>
          <ac:cxnSpMkLst>
            <pc:docMk/>
            <pc:sldMk cId="631442558" sldId="765"/>
            <ac:cxnSpMk id="39" creationId="{D5E14A62-344C-4C8A-83CE-675F8861B262}"/>
          </ac:cxnSpMkLst>
        </pc:cxnChg>
        <pc:cxnChg chg="add del mod">
          <ac:chgData name="Danijela Uran" userId="f9b3cc8e-491c-47bd-b15a-78b852d58329" providerId="ADAL" clId="{B2B85C1D-B620-45C4-83FC-CEAF4A1BB32E}" dt="2024-03-12T08:26:45.974" v="18366" actId="478"/>
          <ac:cxnSpMkLst>
            <pc:docMk/>
            <pc:sldMk cId="631442558" sldId="765"/>
            <ac:cxnSpMk id="40" creationId="{6139FD64-5904-425B-8756-3AAF989E8E4C}"/>
          </ac:cxnSpMkLst>
        </pc:cxnChg>
        <pc:cxnChg chg="add mod">
          <ac:chgData name="Danijela Uran" userId="f9b3cc8e-491c-47bd-b15a-78b852d58329" providerId="ADAL" clId="{B2B85C1D-B620-45C4-83FC-CEAF4A1BB32E}" dt="2024-03-11T12:30:49.450" v="13914" actId="1076"/>
          <ac:cxnSpMkLst>
            <pc:docMk/>
            <pc:sldMk cId="631442558" sldId="765"/>
            <ac:cxnSpMk id="41" creationId="{3454DF49-A61A-44E2-ABBF-498B5186A026}"/>
          </ac:cxnSpMkLst>
        </pc:cxnChg>
        <pc:cxnChg chg="add del mod">
          <ac:chgData name="Danijela Uran" userId="f9b3cc8e-491c-47bd-b15a-78b852d58329" providerId="ADAL" clId="{B2B85C1D-B620-45C4-83FC-CEAF4A1BB32E}" dt="2024-03-12T08:26:43.812" v="18364" actId="478"/>
          <ac:cxnSpMkLst>
            <pc:docMk/>
            <pc:sldMk cId="631442558" sldId="765"/>
            <ac:cxnSpMk id="42" creationId="{33E18296-8128-4A5C-A57B-6EF0D8515468}"/>
          </ac:cxnSpMkLst>
        </pc:cxnChg>
        <pc:cxnChg chg="add mod">
          <ac:chgData name="Danijela Uran" userId="f9b3cc8e-491c-47bd-b15a-78b852d58329" providerId="ADAL" clId="{B2B85C1D-B620-45C4-83FC-CEAF4A1BB32E}" dt="2024-03-11T12:31:19.055" v="13921" actId="1076"/>
          <ac:cxnSpMkLst>
            <pc:docMk/>
            <pc:sldMk cId="631442558" sldId="765"/>
            <ac:cxnSpMk id="43" creationId="{1EF7B4F0-0816-45C7-BC47-C84FEC5343E7}"/>
          </ac:cxnSpMkLst>
        </pc:cxnChg>
        <pc:cxnChg chg="add mod">
          <ac:chgData name="Danijela Uran" userId="f9b3cc8e-491c-47bd-b15a-78b852d58329" providerId="ADAL" clId="{B2B85C1D-B620-45C4-83FC-CEAF4A1BB32E}" dt="2024-03-11T12:31:13.238" v="13919" actId="1076"/>
          <ac:cxnSpMkLst>
            <pc:docMk/>
            <pc:sldMk cId="631442558" sldId="765"/>
            <ac:cxnSpMk id="44" creationId="{36109792-5A00-45D8-B9E2-A9BF0D65518C}"/>
          </ac:cxnSpMkLst>
        </pc:cxnChg>
        <pc:cxnChg chg="add del mod">
          <ac:chgData name="Danijela Uran" userId="f9b3cc8e-491c-47bd-b15a-78b852d58329" providerId="ADAL" clId="{B2B85C1D-B620-45C4-83FC-CEAF4A1BB32E}" dt="2024-03-12T07:40:08.158" v="18076" actId="478"/>
          <ac:cxnSpMkLst>
            <pc:docMk/>
            <pc:sldMk cId="631442558" sldId="765"/>
            <ac:cxnSpMk id="45" creationId="{F379EFD7-B02D-46AA-80D9-3CE7F2C931BA}"/>
          </ac:cxnSpMkLst>
        </pc:cxnChg>
      </pc:sldChg>
      <pc:sldChg chg="addSp delSp modSp new mod ord">
        <pc:chgData name="Danijela Uran" userId="f9b3cc8e-491c-47bd-b15a-78b852d58329" providerId="ADAL" clId="{B2B85C1D-B620-45C4-83FC-CEAF4A1BB32E}" dt="2024-03-12T11:34:49.106" v="18519" actId="1076"/>
        <pc:sldMkLst>
          <pc:docMk/>
          <pc:sldMk cId="396403596" sldId="766"/>
        </pc:sldMkLst>
        <pc:spChg chg="add del mod">
          <ac:chgData name="Danijela Uran" userId="f9b3cc8e-491c-47bd-b15a-78b852d58329" providerId="ADAL" clId="{B2B85C1D-B620-45C4-83FC-CEAF4A1BB32E}" dt="2024-03-11T11:50:08.094" v="12966" actId="478"/>
          <ac:spMkLst>
            <pc:docMk/>
            <pc:sldMk cId="396403596" sldId="766"/>
            <ac:spMk id="3" creationId="{C37C9A08-C5CF-4334-BE7E-7C781215F26F}"/>
          </ac:spMkLst>
        </pc:spChg>
        <pc:spChg chg="add del mod">
          <ac:chgData name="Danijela Uran" userId="f9b3cc8e-491c-47bd-b15a-78b852d58329" providerId="ADAL" clId="{B2B85C1D-B620-45C4-83FC-CEAF4A1BB32E}" dt="2024-03-11T13:25:31.641" v="15582" actId="478"/>
          <ac:spMkLst>
            <pc:docMk/>
            <pc:sldMk cId="396403596" sldId="766"/>
            <ac:spMk id="4" creationId="{93C38486-9EC4-4598-8C3F-471C7D168C19}"/>
          </ac:spMkLst>
        </pc:spChg>
        <pc:spChg chg="add del mod">
          <ac:chgData name="Danijela Uran" userId="f9b3cc8e-491c-47bd-b15a-78b852d58329" providerId="ADAL" clId="{B2B85C1D-B620-45C4-83FC-CEAF4A1BB32E}" dt="2024-03-11T11:57:18.953" v="13314" actId="478"/>
          <ac:spMkLst>
            <pc:docMk/>
            <pc:sldMk cId="396403596" sldId="766"/>
            <ac:spMk id="5" creationId="{07B8CFAC-F1E4-4563-B888-224E6DBCFAEE}"/>
          </ac:spMkLst>
        </pc:spChg>
        <pc:spChg chg="add del mod">
          <ac:chgData name="Danijela Uran" userId="f9b3cc8e-491c-47bd-b15a-78b852d58329" providerId="ADAL" clId="{B2B85C1D-B620-45C4-83FC-CEAF4A1BB32E}" dt="2024-03-11T11:57:57.616" v="13320" actId="478"/>
          <ac:spMkLst>
            <pc:docMk/>
            <pc:sldMk cId="396403596" sldId="766"/>
            <ac:spMk id="6" creationId="{E4767058-3615-4102-8087-2CB260EE768A}"/>
          </ac:spMkLst>
        </pc:spChg>
        <pc:spChg chg="add del mod">
          <ac:chgData name="Danijela Uran" userId="f9b3cc8e-491c-47bd-b15a-78b852d58329" providerId="ADAL" clId="{B2B85C1D-B620-45C4-83FC-CEAF4A1BB32E}" dt="2024-03-11T11:58:22.173" v="13327" actId="478"/>
          <ac:spMkLst>
            <pc:docMk/>
            <pc:sldMk cId="396403596" sldId="766"/>
            <ac:spMk id="7" creationId="{F06DA204-8B33-4B81-B676-9C37D0B87ADF}"/>
          </ac:spMkLst>
        </pc:spChg>
        <pc:spChg chg="add del mod">
          <ac:chgData name="Danijela Uran" userId="f9b3cc8e-491c-47bd-b15a-78b852d58329" providerId="ADAL" clId="{B2B85C1D-B620-45C4-83FC-CEAF4A1BB32E}" dt="2024-03-11T11:58:40.701" v="13332" actId="478"/>
          <ac:spMkLst>
            <pc:docMk/>
            <pc:sldMk cId="396403596" sldId="766"/>
            <ac:spMk id="8" creationId="{499AE6E6-B3B1-49B9-BCD2-2BF9FEDC0AFE}"/>
          </ac:spMkLst>
        </pc:spChg>
        <pc:spChg chg="add del mod">
          <ac:chgData name="Danijela Uran" userId="f9b3cc8e-491c-47bd-b15a-78b852d58329" providerId="ADAL" clId="{B2B85C1D-B620-45C4-83FC-CEAF4A1BB32E}" dt="2024-03-11T11:50:32.629" v="12974" actId="478"/>
          <ac:spMkLst>
            <pc:docMk/>
            <pc:sldMk cId="396403596" sldId="766"/>
            <ac:spMk id="9" creationId="{CF6853B1-AC6A-468F-A375-58C3CF4A58AB}"/>
          </ac:spMkLst>
        </pc:spChg>
        <pc:spChg chg="add del mod">
          <ac:chgData name="Danijela Uran" userId="f9b3cc8e-491c-47bd-b15a-78b852d58329" providerId="ADAL" clId="{B2B85C1D-B620-45C4-83FC-CEAF4A1BB32E}" dt="2024-03-11T12:07:18.786" v="13475" actId="478"/>
          <ac:spMkLst>
            <pc:docMk/>
            <pc:sldMk cId="396403596" sldId="766"/>
            <ac:spMk id="10" creationId="{BF9E65BD-00B8-4CAC-A88C-48E1467F90A2}"/>
          </ac:spMkLst>
        </pc:spChg>
        <pc:spChg chg="add del mod">
          <ac:chgData name="Danijela Uran" userId="f9b3cc8e-491c-47bd-b15a-78b852d58329" providerId="ADAL" clId="{B2B85C1D-B620-45C4-83FC-CEAF4A1BB32E}" dt="2024-03-11T12:11:20.042" v="13577" actId="478"/>
          <ac:spMkLst>
            <pc:docMk/>
            <pc:sldMk cId="396403596" sldId="766"/>
            <ac:spMk id="11" creationId="{2E6381C5-9142-4510-B740-E626073A7857}"/>
          </ac:spMkLst>
        </pc:spChg>
        <pc:spChg chg="add del mod">
          <ac:chgData name="Danijela Uran" userId="f9b3cc8e-491c-47bd-b15a-78b852d58329" providerId="ADAL" clId="{B2B85C1D-B620-45C4-83FC-CEAF4A1BB32E}" dt="2024-03-11T12:11:37.778" v="13582" actId="478"/>
          <ac:spMkLst>
            <pc:docMk/>
            <pc:sldMk cId="396403596" sldId="766"/>
            <ac:spMk id="12" creationId="{C07EDC3B-8E05-40F0-BB03-BBAD6B84B956}"/>
          </ac:spMkLst>
        </pc:spChg>
        <pc:spChg chg="add mod">
          <ac:chgData name="Danijela Uran" userId="f9b3cc8e-491c-47bd-b15a-78b852d58329" providerId="ADAL" clId="{B2B85C1D-B620-45C4-83FC-CEAF4A1BB32E}" dt="2024-03-11T11:51:07.991" v="12992" actId="20577"/>
          <ac:spMkLst>
            <pc:docMk/>
            <pc:sldMk cId="396403596" sldId="766"/>
            <ac:spMk id="13" creationId="{17ECCD11-84C8-49ED-80CE-9C7E48513270}"/>
          </ac:spMkLst>
        </pc:spChg>
        <pc:spChg chg="add del mod">
          <ac:chgData name="Danijela Uran" userId="f9b3cc8e-491c-47bd-b15a-78b852d58329" providerId="ADAL" clId="{B2B85C1D-B620-45C4-83FC-CEAF4A1BB32E}" dt="2024-03-11T13:25:29.352" v="15580" actId="478"/>
          <ac:spMkLst>
            <pc:docMk/>
            <pc:sldMk cId="396403596" sldId="766"/>
            <ac:spMk id="14" creationId="{9E0A2862-465B-49EA-BC0C-0ED1103CA59D}"/>
          </ac:spMkLst>
        </pc:spChg>
        <pc:spChg chg="add mod">
          <ac:chgData name="Danijela Uran" userId="f9b3cc8e-491c-47bd-b15a-78b852d58329" providerId="ADAL" clId="{B2B85C1D-B620-45C4-83FC-CEAF4A1BB32E}" dt="2024-03-12T11:34:09.780" v="18509" actId="14100"/>
          <ac:spMkLst>
            <pc:docMk/>
            <pc:sldMk cId="396403596" sldId="766"/>
            <ac:spMk id="15" creationId="{D6FDF8AB-F7FE-4AB0-B3A0-3D1392A97BCE}"/>
          </ac:spMkLst>
        </pc:spChg>
        <pc:spChg chg="add del mod">
          <ac:chgData name="Danijela Uran" userId="f9b3cc8e-491c-47bd-b15a-78b852d58329" providerId="ADAL" clId="{B2B85C1D-B620-45C4-83FC-CEAF4A1BB32E}" dt="2024-03-11T13:25:35.542" v="15584" actId="478"/>
          <ac:spMkLst>
            <pc:docMk/>
            <pc:sldMk cId="396403596" sldId="766"/>
            <ac:spMk id="16" creationId="{CAD2EDAB-213C-4D8C-85DF-6DD573D0AC31}"/>
          </ac:spMkLst>
        </pc:spChg>
        <pc:spChg chg="add del mod">
          <ac:chgData name="Danijela Uran" userId="f9b3cc8e-491c-47bd-b15a-78b852d58329" providerId="ADAL" clId="{B2B85C1D-B620-45C4-83FC-CEAF4A1BB32E}" dt="2024-03-11T13:25:40.290" v="15588" actId="478"/>
          <ac:spMkLst>
            <pc:docMk/>
            <pc:sldMk cId="396403596" sldId="766"/>
            <ac:spMk id="17" creationId="{BB11FCC3-B7E2-42B0-8EDA-2668CD2A3606}"/>
          </ac:spMkLst>
        </pc:spChg>
        <pc:spChg chg="add del mod">
          <ac:chgData name="Danijela Uran" userId="f9b3cc8e-491c-47bd-b15a-78b852d58329" providerId="ADAL" clId="{B2B85C1D-B620-45C4-83FC-CEAF4A1BB32E}" dt="2024-03-11T13:25:41.963" v="15590" actId="478"/>
          <ac:spMkLst>
            <pc:docMk/>
            <pc:sldMk cId="396403596" sldId="766"/>
            <ac:spMk id="18" creationId="{E2245A6D-BD0C-4892-B9E0-E9071ED938AE}"/>
          </ac:spMkLst>
        </pc:spChg>
        <pc:spChg chg="add del mod">
          <ac:chgData name="Danijela Uran" userId="f9b3cc8e-491c-47bd-b15a-78b852d58329" providerId="ADAL" clId="{B2B85C1D-B620-45C4-83FC-CEAF4A1BB32E}" dt="2024-03-11T13:25:44.350" v="15592" actId="478"/>
          <ac:spMkLst>
            <pc:docMk/>
            <pc:sldMk cId="396403596" sldId="766"/>
            <ac:spMk id="19" creationId="{CC26F733-00BE-47BD-A079-44DB2BD47964}"/>
          </ac:spMkLst>
        </pc:spChg>
        <pc:spChg chg="add del mod">
          <ac:chgData name="Danijela Uran" userId="f9b3cc8e-491c-47bd-b15a-78b852d58329" providerId="ADAL" clId="{B2B85C1D-B620-45C4-83FC-CEAF4A1BB32E}" dt="2024-03-11T13:25:48.816" v="15596" actId="478"/>
          <ac:spMkLst>
            <pc:docMk/>
            <pc:sldMk cId="396403596" sldId="766"/>
            <ac:spMk id="20" creationId="{7E13DC17-28D4-49B1-8C2F-0CBEE03A6808}"/>
          </ac:spMkLst>
        </pc:spChg>
        <pc:spChg chg="add del mod">
          <ac:chgData name="Danijela Uran" userId="f9b3cc8e-491c-47bd-b15a-78b852d58329" providerId="ADAL" clId="{B2B85C1D-B620-45C4-83FC-CEAF4A1BB32E}" dt="2024-03-11T13:25:50.859" v="15598" actId="478"/>
          <ac:spMkLst>
            <pc:docMk/>
            <pc:sldMk cId="396403596" sldId="766"/>
            <ac:spMk id="21" creationId="{6D91C027-FC4D-46C6-B354-0CE5F0CB6D9C}"/>
          </ac:spMkLst>
        </pc:spChg>
        <pc:spChg chg="add mod">
          <ac:chgData name="Danijela Uran" userId="f9b3cc8e-491c-47bd-b15a-78b852d58329" providerId="ADAL" clId="{B2B85C1D-B620-45C4-83FC-CEAF4A1BB32E}" dt="2024-03-12T11:34:49.106" v="18519" actId="1076"/>
          <ac:spMkLst>
            <pc:docMk/>
            <pc:sldMk cId="396403596" sldId="766"/>
            <ac:spMk id="48" creationId="{79A4D0DA-2F5C-491B-AA77-EC082B2F8891}"/>
          </ac:spMkLst>
        </pc:spChg>
        <pc:spChg chg="add mod">
          <ac:chgData name="Danijela Uran" userId="f9b3cc8e-491c-47bd-b15a-78b852d58329" providerId="ADAL" clId="{B2B85C1D-B620-45C4-83FC-CEAF4A1BB32E}" dt="2024-03-12T11:34:29.484" v="18514" actId="1076"/>
          <ac:spMkLst>
            <pc:docMk/>
            <pc:sldMk cId="396403596" sldId="766"/>
            <ac:spMk id="50" creationId="{7AE86134-DE98-4B66-A04C-7D9419AE3A8E}"/>
          </ac:spMkLst>
        </pc:spChg>
        <pc:spChg chg="add mod">
          <ac:chgData name="Danijela Uran" userId="f9b3cc8e-491c-47bd-b15a-78b852d58329" providerId="ADAL" clId="{B2B85C1D-B620-45C4-83FC-CEAF4A1BB32E}" dt="2024-03-11T12:19:00.379" v="13648" actId="207"/>
          <ac:spMkLst>
            <pc:docMk/>
            <pc:sldMk cId="396403596" sldId="766"/>
            <ac:spMk id="52" creationId="{D02EBF6D-5A40-49AE-A526-03B81C31A07E}"/>
          </ac:spMkLst>
        </pc:spChg>
        <pc:spChg chg="add mod">
          <ac:chgData name="Danijela Uran" userId="f9b3cc8e-491c-47bd-b15a-78b852d58329" providerId="ADAL" clId="{B2B85C1D-B620-45C4-83FC-CEAF4A1BB32E}" dt="2024-03-11T13:35:02.998" v="15970" actId="1076"/>
          <ac:spMkLst>
            <pc:docMk/>
            <pc:sldMk cId="396403596" sldId="766"/>
            <ac:spMk id="72" creationId="{7A69A8EF-F0C1-475C-98A7-E56E2DF80A6E}"/>
          </ac:spMkLst>
        </pc:spChg>
        <pc:spChg chg="add mod">
          <ac:chgData name="Danijela Uran" userId="f9b3cc8e-491c-47bd-b15a-78b852d58329" providerId="ADAL" clId="{B2B85C1D-B620-45C4-83FC-CEAF4A1BB32E}" dt="2024-03-11T13:35:13.808" v="15973" actId="1076"/>
          <ac:spMkLst>
            <pc:docMk/>
            <pc:sldMk cId="396403596" sldId="766"/>
            <ac:spMk id="73" creationId="{A9F9372F-A08E-47A4-B0F1-7CD24163720D}"/>
          </ac:spMkLst>
        </pc:spChg>
        <pc:spChg chg="add mod">
          <ac:chgData name="Danijela Uran" userId="f9b3cc8e-491c-47bd-b15a-78b852d58329" providerId="ADAL" clId="{B2B85C1D-B620-45C4-83FC-CEAF4A1BB32E}" dt="2024-03-11T13:36:41.428" v="15996" actId="1076"/>
          <ac:spMkLst>
            <pc:docMk/>
            <pc:sldMk cId="396403596" sldId="766"/>
            <ac:spMk id="74" creationId="{A680FBE6-FFB2-4D07-867E-01A1AD1B68EB}"/>
          </ac:spMkLst>
        </pc:spChg>
        <pc:spChg chg="add mod">
          <ac:chgData name="Danijela Uran" userId="f9b3cc8e-491c-47bd-b15a-78b852d58329" providerId="ADAL" clId="{B2B85C1D-B620-45C4-83FC-CEAF4A1BB32E}" dt="2024-03-11T13:34:56.983" v="15968" actId="1076"/>
          <ac:spMkLst>
            <pc:docMk/>
            <pc:sldMk cId="396403596" sldId="766"/>
            <ac:spMk id="75" creationId="{4FD6DD6C-A5B0-4D9F-88EC-7CA195C12A79}"/>
          </ac:spMkLst>
        </pc:spChg>
        <pc:spChg chg="add mod">
          <ac:chgData name="Danijela Uran" userId="f9b3cc8e-491c-47bd-b15a-78b852d58329" providerId="ADAL" clId="{B2B85C1D-B620-45C4-83FC-CEAF4A1BB32E}" dt="2024-03-11T13:34:23.707" v="15960" actId="1076"/>
          <ac:spMkLst>
            <pc:docMk/>
            <pc:sldMk cId="396403596" sldId="766"/>
            <ac:spMk id="76" creationId="{ECCEEA1B-CA7F-4449-B959-079AAB830D53}"/>
          </ac:spMkLst>
        </pc:spChg>
        <pc:spChg chg="add mod">
          <ac:chgData name="Danijela Uran" userId="f9b3cc8e-491c-47bd-b15a-78b852d58329" providerId="ADAL" clId="{B2B85C1D-B620-45C4-83FC-CEAF4A1BB32E}" dt="2024-03-11T13:34:26.889" v="15961" actId="1076"/>
          <ac:spMkLst>
            <pc:docMk/>
            <pc:sldMk cId="396403596" sldId="766"/>
            <ac:spMk id="77" creationId="{A3822C54-6784-4949-9E5F-86FBEA97B826}"/>
          </ac:spMkLst>
        </pc:spChg>
        <pc:spChg chg="add mod">
          <ac:chgData name="Danijela Uran" userId="f9b3cc8e-491c-47bd-b15a-78b852d58329" providerId="ADAL" clId="{B2B85C1D-B620-45C4-83FC-CEAF4A1BB32E}" dt="2024-03-11T13:36:48.262" v="15999" actId="1076"/>
          <ac:spMkLst>
            <pc:docMk/>
            <pc:sldMk cId="396403596" sldId="766"/>
            <ac:spMk id="78" creationId="{CC0A238B-7958-4BC6-8957-1C3F64B22AE3}"/>
          </ac:spMkLst>
        </pc:spChg>
        <pc:spChg chg="add mod">
          <ac:chgData name="Danijela Uran" userId="f9b3cc8e-491c-47bd-b15a-78b852d58329" providerId="ADAL" clId="{B2B85C1D-B620-45C4-83FC-CEAF4A1BB32E}" dt="2024-03-11T13:36:51.151" v="16000" actId="1076"/>
          <ac:spMkLst>
            <pc:docMk/>
            <pc:sldMk cId="396403596" sldId="766"/>
            <ac:spMk id="79" creationId="{2D8A3357-5D81-47B1-911E-541AF1FB54B7}"/>
          </ac:spMkLst>
        </pc:spChg>
        <pc:spChg chg="add mod">
          <ac:chgData name="Danijela Uran" userId="f9b3cc8e-491c-47bd-b15a-78b852d58329" providerId="ADAL" clId="{B2B85C1D-B620-45C4-83FC-CEAF4A1BB32E}" dt="2024-03-11T13:38:43.447" v="16043" actId="20577"/>
          <ac:spMkLst>
            <pc:docMk/>
            <pc:sldMk cId="396403596" sldId="766"/>
            <ac:spMk id="80" creationId="{FC0F46F2-3E2C-4ACE-BA77-D1F6D9A94F17}"/>
          </ac:spMkLst>
        </pc:spChg>
        <pc:picChg chg="add del mod">
          <ac:chgData name="Danijela Uran" userId="f9b3cc8e-491c-47bd-b15a-78b852d58329" providerId="ADAL" clId="{B2B85C1D-B620-45C4-83FC-CEAF4A1BB32E}" dt="2024-03-11T13:27:13.158" v="15705" actId="478"/>
          <ac:picMkLst>
            <pc:docMk/>
            <pc:sldMk cId="396403596" sldId="766"/>
            <ac:picMk id="71" creationId="{FD439471-A62E-4C19-8CC7-8CEBA97660C9}"/>
          </ac:picMkLst>
        </pc:picChg>
        <pc:cxnChg chg="add del mod">
          <ac:chgData name="Danijela Uran" userId="f9b3cc8e-491c-47bd-b15a-78b852d58329" providerId="ADAL" clId="{B2B85C1D-B620-45C4-83FC-CEAF4A1BB32E}" dt="2024-03-11T12:02:30.088" v="13411" actId="478"/>
          <ac:cxnSpMkLst>
            <pc:docMk/>
            <pc:sldMk cId="396403596" sldId="766"/>
            <ac:cxnSpMk id="22" creationId="{964DA0DE-C271-4731-A43F-1B34E007CED9}"/>
          </ac:cxnSpMkLst>
        </pc:cxnChg>
        <pc:cxnChg chg="add del mod">
          <ac:chgData name="Danijela Uran" userId="f9b3cc8e-491c-47bd-b15a-78b852d58329" providerId="ADAL" clId="{B2B85C1D-B620-45C4-83FC-CEAF4A1BB32E}" dt="2024-03-11T12:02:33.025" v="13413" actId="478"/>
          <ac:cxnSpMkLst>
            <pc:docMk/>
            <pc:sldMk cId="396403596" sldId="766"/>
            <ac:cxnSpMk id="25" creationId="{35FA92CF-833F-4333-BF85-88F89F53C7EE}"/>
          </ac:cxnSpMkLst>
        </pc:cxnChg>
        <pc:cxnChg chg="add del mod">
          <ac:chgData name="Danijela Uran" userId="f9b3cc8e-491c-47bd-b15a-78b852d58329" providerId="ADAL" clId="{B2B85C1D-B620-45C4-83FC-CEAF4A1BB32E}" dt="2024-03-11T12:02:33.857" v="13414" actId="478"/>
          <ac:cxnSpMkLst>
            <pc:docMk/>
            <pc:sldMk cId="396403596" sldId="766"/>
            <ac:cxnSpMk id="26" creationId="{0D4C4881-6773-4D8F-937E-950CDB1C78BF}"/>
          </ac:cxnSpMkLst>
        </pc:cxnChg>
        <pc:cxnChg chg="add del mod">
          <ac:chgData name="Danijela Uran" userId="f9b3cc8e-491c-47bd-b15a-78b852d58329" providerId="ADAL" clId="{B2B85C1D-B620-45C4-83FC-CEAF4A1BB32E}" dt="2024-03-11T12:02:34.769" v="13415" actId="478"/>
          <ac:cxnSpMkLst>
            <pc:docMk/>
            <pc:sldMk cId="396403596" sldId="766"/>
            <ac:cxnSpMk id="27" creationId="{5C31BB44-18EB-4AFD-9CF9-A63826137210}"/>
          </ac:cxnSpMkLst>
        </pc:cxnChg>
        <pc:cxnChg chg="add del mod">
          <ac:chgData name="Danijela Uran" userId="f9b3cc8e-491c-47bd-b15a-78b852d58329" providerId="ADAL" clId="{B2B85C1D-B620-45C4-83FC-CEAF4A1BB32E}" dt="2024-03-11T12:02:35.950" v="13416" actId="478"/>
          <ac:cxnSpMkLst>
            <pc:docMk/>
            <pc:sldMk cId="396403596" sldId="766"/>
            <ac:cxnSpMk id="28" creationId="{49FBB46D-75AA-4225-8D63-2F75F49B29D1}"/>
          </ac:cxnSpMkLst>
        </pc:cxnChg>
        <pc:cxnChg chg="add del mod">
          <ac:chgData name="Danijela Uran" userId="f9b3cc8e-491c-47bd-b15a-78b852d58329" providerId="ADAL" clId="{B2B85C1D-B620-45C4-83FC-CEAF4A1BB32E}" dt="2024-03-11T12:02:36.968" v="13417" actId="478"/>
          <ac:cxnSpMkLst>
            <pc:docMk/>
            <pc:sldMk cId="396403596" sldId="766"/>
            <ac:cxnSpMk id="29" creationId="{14558221-5C7E-4965-AA8C-0B706F4132D8}"/>
          </ac:cxnSpMkLst>
        </pc:cxnChg>
        <pc:cxnChg chg="add del mod">
          <ac:chgData name="Danijela Uran" userId="f9b3cc8e-491c-47bd-b15a-78b852d58329" providerId="ADAL" clId="{B2B85C1D-B620-45C4-83FC-CEAF4A1BB32E}" dt="2024-03-11T12:02:31.548" v="13412" actId="478"/>
          <ac:cxnSpMkLst>
            <pc:docMk/>
            <pc:sldMk cId="396403596" sldId="766"/>
            <ac:cxnSpMk id="30" creationId="{1176B359-B8ED-4783-9FA5-B4500A0FFECC}"/>
          </ac:cxnSpMkLst>
        </pc:cxnChg>
        <pc:cxnChg chg="add del mod">
          <ac:chgData name="Danijela Uran" userId="f9b3cc8e-491c-47bd-b15a-78b852d58329" providerId="ADAL" clId="{B2B85C1D-B620-45C4-83FC-CEAF4A1BB32E}" dt="2024-03-11T13:25:30.240" v="15581" actId="478"/>
          <ac:cxnSpMkLst>
            <pc:docMk/>
            <pc:sldMk cId="396403596" sldId="766"/>
            <ac:cxnSpMk id="31" creationId="{F47BB095-4330-44D5-8D2B-F09C49150B24}"/>
          </ac:cxnSpMkLst>
        </pc:cxnChg>
        <pc:cxnChg chg="add del mod">
          <ac:chgData name="Danijela Uran" userId="f9b3cc8e-491c-47bd-b15a-78b852d58329" providerId="ADAL" clId="{B2B85C1D-B620-45C4-83FC-CEAF4A1BB32E}" dt="2024-03-11T13:25:32.895" v="15583" actId="478"/>
          <ac:cxnSpMkLst>
            <pc:docMk/>
            <pc:sldMk cId="396403596" sldId="766"/>
            <ac:cxnSpMk id="32" creationId="{6362E4D6-73C6-4FEB-86CF-2299D4DDB788}"/>
          </ac:cxnSpMkLst>
        </pc:cxnChg>
        <pc:cxnChg chg="add del mod">
          <ac:chgData name="Danijela Uran" userId="f9b3cc8e-491c-47bd-b15a-78b852d58329" providerId="ADAL" clId="{B2B85C1D-B620-45C4-83FC-CEAF4A1BB32E}" dt="2024-03-11T13:25:38.375" v="15587" actId="478"/>
          <ac:cxnSpMkLst>
            <pc:docMk/>
            <pc:sldMk cId="396403596" sldId="766"/>
            <ac:cxnSpMk id="33" creationId="{6FE307F0-8DB9-4FC3-8E34-87E4D33171CD}"/>
          </ac:cxnSpMkLst>
        </pc:cxnChg>
        <pc:cxnChg chg="add del mod">
          <ac:chgData name="Danijela Uran" userId="f9b3cc8e-491c-47bd-b15a-78b852d58329" providerId="ADAL" clId="{B2B85C1D-B620-45C4-83FC-CEAF4A1BB32E}" dt="2024-03-11T13:25:37.562" v="15586" actId="478"/>
          <ac:cxnSpMkLst>
            <pc:docMk/>
            <pc:sldMk cId="396403596" sldId="766"/>
            <ac:cxnSpMk id="36" creationId="{D4F4BD6F-907B-40BC-8308-A538B87280F5}"/>
          </ac:cxnSpMkLst>
        </pc:cxnChg>
        <pc:cxnChg chg="add del mod">
          <ac:chgData name="Danijela Uran" userId="f9b3cc8e-491c-47bd-b15a-78b852d58329" providerId="ADAL" clId="{B2B85C1D-B620-45C4-83FC-CEAF4A1BB32E}" dt="2024-03-11T13:25:36.451" v="15585" actId="478"/>
          <ac:cxnSpMkLst>
            <pc:docMk/>
            <pc:sldMk cId="396403596" sldId="766"/>
            <ac:cxnSpMk id="38" creationId="{FC4FCFAA-7EB5-4AD0-8325-F54E1AFF0C41}"/>
          </ac:cxnSpMkLst>
        </pc:cxnChg>
        <pc:cxnChg chg="add del mod">
          <ac:chgData name="Danijela Uran" userId="f9b3cc8e-491c-47bd-b15a-78b852d58329" providerId="ADAL" clId="{B2B85C1D-B620-45C4-83FC-CEAF4A1BB32E}" dt="2024-03-11T12:05:21.322" v="13453" actId="478"/>
          <ac:cxnSpMkLst>
            <pc:docMk/>
            <pc:sldMk cId="396403596" sldId="766"/>
            <ac:cxnSpMk id="41" creationId="{DFE04E07-7300-4F57-B9AB-080F263E4EA9}"/>
          </ac:cxnSpMkLst>
        </pc:cxnChg>
        <pc:cxnChg chg="add del mod">
          <ac:chgData name="Danijela Uran" userId="f9b3cc8e-491c-47bd-b15a-78b852d58329" providerId="ADAL" clId="{B2B85C1D-B620-45C4-83FC-CEAF4A1BB32E}" dt="2024-03-11T13:25:41.118" v="15589" actId="478"/>
          <ac:cxnSpMkLst>
            <pc:docMk/>
            <pc:sldMk cId="396403596" sldId="766"/>
            <ac:cxnSpMk id="42" creationId="{B261A716-05FE-460A-8683-CD8C4AE38091}"/>
          </ac:cxnSpMkLst>
        </pc:cxnChg>
        <pc:cxnChg chg="add del mod">
          <ac:chgData name="Danijela Uran" userId="f9b3cc8e-491c-47bd-b15a-78b852d58329" providerId="ADAL" clId="{B2B85C1D-B620-45C4-83FC-CEAF4A1BB32E}" dt="2024-03-11T13:25:43.403" v="15591" actId="478"/>
          <ac:cxnSpMkLst>
            <pc:docMk/>
            <pc:sldMk cId="396403596" sldId="766"/>
            <ac:cxnSpMk id="43" creationId="{1615B81A-6166-4B1A-8786-7391FE736A1D}"/>
          </ac:cxnSpMkLst>
        </pc:cxnChg>
        <pc:cxnChg chg="add del mod">
          <ac:chgData name="Danijela Uran" userId="f9b3cc8e-491c-47bd-b15a-78b852d58329" providerId="ADAL" clId="{B2B85C1D-B620-45C4-83FC-CEAF4A1BB32E}" dt="2024-03-11T13:25:45.916" v="15593" actId="478"/>
          <ac:cxnSpMkLst>
            <pc:docMk/>
            <pc:sldMk cId="396403596" sldId="766"/>
            <ac:cxnSpMk id="44" creationId="{F0F5C002-5C36-4F86-86C0-46A38EED6A8F}"/>
          </ac:cxnSpMkLst>
        </pc:cxnChg>
        <pc:cxnChg chg="add del mod">
          <ac:chgData name="Danijela Uran" userId="f9b3cc8e-491c-47bd-b15a-78b852d58329" providerId="ADAL" clId="{B2B85C1D-B620-45C4-83FC-CEAF4A1BB32E}" dt="2024-03-11T13:25:46.921" v="15594" actId="478"/>
          <ac:cxnSpMkLst>
            <pc:docMk/>
            <pc:sldMk cId="396403596" sldId="766"/>
            <ac:cxnSpMk id="45" creationId="{1CF1F0DC-4809-4880-AA95-C83C16DCA471}"/>
          </ac:cxnSpMkLst>
        </pc:cxnChg>
        <pc:cxnChg chg="add del mod">
          <ac:chgData name="Danijela Uran" userId="f9b3cc8e-491c-47bd-b15a-78b852d58329" providerId="ADAL" clId="{B2B85C1D-B620-45C4-83FC-CEAF4A1BB32E}" dt="2024-03-11T13:25:47.778" v="15595" actId="478"/>
          <ac:cxnSpMkLst>
            <pc:docMk/>
            <pc:sldMk cId="396403596" sldId="766"/>
            <ac:cxnSpMk id="46" creationId="{87B0D6E0-B426-4124-8A61-94AF72584818}"/>
          </ac:cxnSpMkLst>
        </pc:cxnChg>
        <pc:cxnChg chg="add del mod">
          <ac:chgData name="Danijela Uran" userId="f9b3cc8e-491c-47bd-b15a-78b852d58329" providerId="ADAL" clId="{B2B85C1D-B620-45C4-83FC-CEAF4A1BB32E}" dt="2024-03-11T13:25:49.951" v="15597" actId="478"/>
          <ac:cxnSpMkLst>
            <pc:docMk/>
            <pc:sldMk cId="396403596" sldId="766"/>
            <ac:cxnSpMk id="47" creationId="{1FF50E7E-039A-4FED-BB24-7A7A85ED84E3}"/>
          </ac:cxnSpMkLst>
        </pc:cxnChg>
        <pc:cxnChg chg="add mod">
          <ac:chgData name="Danijela Uran" userId="f9b3cc8e-491c-47bd-b15a-78b852d58329" providerId="ADAL" clId="{B2B85C1D-B620-45C4-83FC-CEAF4A1BB32E}" dt="2024-03-12T11:34:11.845" v="18510" actId="1076"/>
          <ac:cxnSpMkLst>
            <pc:docMk/>
            <pc:sldMk cId="396403596" sldId="766"/>
            <ac:cxnSpMk id="49" creationId="{D468F7F8-3C06-4FDF-AF04-B0E6352060B8}"/>
          </ac:cxnSpMkLst>
        </pc:cxnChg>
        <pc:cxnChg chg="add mod">
          <ac:chgData name="Danijela Uran" userId="f9b3cc8e-491c-47bd-b15a-78b852d58329" providerId="ADAL" clId="{B2B85C1D-B620-45C4-83FC-CEAF4A1BB32E}" dt="2024-03-12T11:34:36.036" v="18517" actId="1076"/>
          <ac:cxnSpMkLst>
            <pc:docMk/>
            <pc:sldMk cId="396403596" sldId="766"/>
            <ac:cxnSpMk id="51" creationId="{842ED0FB-5C02-4CFB-98E0-A8FBB59451B2}"/>
          </ac:cxnSpMkLst>
        </pc:cxnChg>
        <pc:cxnChg chg="add mod">
          <ac:chgData name="Danijela Uran" userId="f9b3cc8e-491c-47bd-b15a-78b852d58329" providerId="ADAL" clId="{B2B85C1D-B620-45C4-83FC-CEAF4A1BB32E}" dt="2024-03-12T11:34:27.990" v="18513" actId="14100"/>
          <ac:cxnSpMkLst>
            <pc:docMk/>
            <pc:sldMk cId="396403596" sldId="766"/>
            <ac:cxnSpMk id="53" creationId="{9D6DD799-5902-4E7D-8641-52BCA17FE238}"/>
          </ac:cxnSpMkLst>
        </pc:cxnChg>
        <pc:cxnChg chg="add mod">
          <ac:chgData name="Danijela Uran" userId="f9b3cc8e-491c-47bd-b15a-78b852d58329" providerId="ADAL" clId="{B2B85C1D-B620-45C4-83FC-CEAF4A1BB32E}" dt="2024-03-11T12:13:54.886" v="13614" actId="14100"/>
          <ac:cxnSpMkLst>
            <pc:docMk/>
            <pc:sldMk cId="396403596" sldId="766"/>
            <ac:cxnSpMk id="54" creationId="{097ACA1D-88E9-4CBA-9A10-F603EBF01C67}"/>
          </ac:cxnSpMkLst>
        </pc:cxnChg>
        <pc:cxnChg chg="add mod">
          <ac:chgData name="Danijela Uran" userId="f9b3cc8e-491c-47bd-b15a-78b852d58329" providerId="ADAL" clId="{B2B85C1D-B620-45C4-83FC-CEAF4A1BB32E}" dt="2024-03-11T12:13:58.503" v="13615" actId="1076"/>
          <ac:cxnSpMkLst>
            <pc:docMk/>
            <pc:sldMk cId="396403596" sldId="766"/>
            <ac:cxnSpMk id="55" creationId="{FBAE968C-CA49-4FE7-8784-65D034F18D45}"/>
          </ac:cxnSpMkLst>
        </pc:cxnChg>
        <pc:cxnChg chg="add mod">
          <ac:chgData name="Danijela Uran" userId="f9b3cc8e-491c-47bd-b15a-78b852d58329" providerId="ADAL" clId="{B2B85C1D-B620-45C4-83FC-CEAF4A1BB32E}" dt="2024-03-11T13:36:44.231" v="15997" actId="14100"/>
          <ac:cxnSpMkLst>
            <pc:docMk/>
            <pc:sldMk cId="396403596" sldId="766"/>
            <ac:cxnSpMk id="57" creationId="{273DB771-913C-4A84-9995-A111F3E118F9}"/>
          </ac:cxnSpMkLst>
        </pc:cxnChg>
        <pc:cxnChg chg="add mod">
          <ac:chgData name="Danijela Uran" userId="f9b3cc8e-491c-47bd-b15a-78b852d58329" providerId="ADAL" clId="{B2B85C1D-B620-45C4-83FC-CEAF4A1BB32E}" dt="2024-03-11T13:35:35.202" v="15978" actId="14100"/>
          <ac:cxnSpMkLst>
            <pc:docMk/>
            <pc:sldMk cId="396403596" sldId="766"/>
            <ac:cxnSpMk id="60" creationId="{92AC15CA-ED55-4E37-B4F3-000AD312A604}"/>
          </ac:cxnSpMkLst>
        </pc:cxnChg>
        <pc:cxnChg chg="add mod">
          <ac:chgData name="Danijela Uran" userId="f9b3cc8e-491c-47bd-b15a-78b852d58329" providerId="ADAL" clId="{B2B85C1D-B620-45C4-83FC-CEAF4A1BB32E}" dt="2024-03-11T13:34:32.528" v="15962" actId="14100"/>
          <ac:cxnSpMkLst>
            <pc:docMk/>
            <pc:sldMk cId="396403596" sldId="766"/>
            <ac:cxnSpMk id="62" creationId="{CA9D44CB-D275-4C14-9FDE-CA67ECCFC855}"/>
          </ac:cxnSpMkLst>
        </pc:cxnChg>
        <pc:cxnChg chg="add mod">
          <ac:chgData name="Danijela Uran" userId="f9b3cc8e-491c-47bd-b15a-78b852d58329" providerId="ADAL" clId="{B2B85C1D-B620-45C4-83FC-CEAF4A1BB32E}" dt="2024-03-11T12:15:53.616" v="13635" actId="14100"/>
          <ac:cxnSpMkLst>
            <pc:docMk/>
            <pc:sldMk cId="396403596" sldId="766"/>
            <ac:cxnSpMk id="64" creationId="{15F26761-EC89-455E-877F-D88A5EF87C9E}"/>
          </ac:cxnSpMkLst>
        </pc:cxnChg>
        <pc:cxnChg chg="add mod">
          <ac:chgData name="Danijela Uran" userId="f9b3cc8e-491c-47bd-b15a-78b852d58329" providerId="ADAL" clId="{B2B85C1D-B620-45C4-83FC-CEAF4A1BB32E}" dt="2024-03-12T11:33:41.085" v="18504" actId="14100"/>
          <ac:cxnSpMkLst>
            <pc:docMk/>
            <pc:sldMk cId="396403596" sldId="766"/>
            <ac:cxnSpMk id="65" creationId="{B5740D24-132A-4111-82EE-C18534430753}"/>
          </ac:cxnSpMkLst>
        </pc:cxnChg>
        <pc:cxnChg chg="add mod">
          <ac:chgData name="Danijela Uran" userId="f9b3cc8e-491c-47bd-b15a-78b852d58329" providerId="ADAL" clId="{B2B85C1D-B620-45C4-83FC-CEAF4A1BB32E}" dt="2024-03-11T13:36:46.441" v="15998" actId="14100"/>
          <ac:cxnSpMkLst>
            <pc:docMk/>
            <pc:sldMk cId="396403596" sldId="766"/>
            <ac:cxnSpMk id="86" creationId="{3B84C31C-3A66-4F0B-98D6-A0238FA82130}"/>
          </ac:cxnSpMkLst>
        </pc:cxnChg>
        <pc:cxnChg chg="add mod">
          <ac:chgData name="Danijela Uran" userId="f9b3cc8e-491c-47bd-b15a-78b852d58329" providerId="ADAL" clId="{B2B85C1D-B620-45C4-83FC-CEAF4A1BB32E}" dt="2024-03-11T13:36:06.954" v="15985" actId="14100"/>
          <ac:cxnSpMkLst>
            <pc:docMk/>
            <pc:sldMk cId="396403596" sldId="766"/>
            <ac:cxnSpMk id="87" creationId="{1165F05E-A664-40B9-96D8-2E149074632B}"/>
          </ac:cxnSpMkLst>
        </pc:cxnChg>
        <pc:cxnChg chg="add mod">
          <ac:chgData name="Danijela Uran" userId="f9b3cc8e-491c-47bd-b15a-78b852d58329" providerId="ADAL" clId="{B2B85C1D-B620-45C4-83FC-CEAF4A1BB32E}" dt="2024-03-11T13:36:13.973" v="15987" actId="1076"/>
          <ac:cxnSpMkLst>
            <pc:docMk/>
            <pc:sldMk cId="396403596" sldId="766"/>
            <ac:cxnSpMk id="89" creationId="{D1BAFFCE-097B-4B36-B01B-72DACAD23540}"/>
          </ac:cxnSpMkLst>
        </pc:cxnChg>
        <pc:cxnChg chg="add mod">
          <ac:chgData name="Danijela Uran" userId="f9b3cc8e-491c-47bd-b15a-78b852d58329" providerId="ADAL" clId="{B2B85C1D-B620-45C4-83FC-CEAF4A1BB32E}" dt="2024-03-11T13:36:22.390" v="15991" actId="1076"/>
          <ac:cxnSpMkLst>
            <pc:docMk/>
            <pc:sldMk cId="396403596" sldId="766"/>
            <ac:cxnSpMk id="90" creationId="{83CF9C72-1570-49DA-9FBD-F1FBDCE152C1}"/>
          </ac:cxnSpMkLst>
        </pc:cxnChg>
        <pc:cxnChg chg="add mod">
          <ac:chgData name="Danijela Uran" userId="f9b3cc8e-491c-47bd-b15a-78b852d58329" providerId="ADAL" clId="{B2B85C1D-B620-45C4-83FC-CEAF4A1BB32E}" dt="2024-03-11T13:36:30.334" v="15993" actId="1076"/>
          <ac:cxnSpMkLst>
            <pc:docMk/>
            <pc:sldMk cId="396403596" sldId="766"/>
            <ac:cxnSpMk id="92" creationId="{4F99B7EF-4B73-4542-AB71-6A916DA2CEBF}"/>
          </ac:cxnSpMkLst>
        </pc:cxnChg>
        <pc:cxnChg chg="add mod">
          <ac:chgData name="Danijela Uran" userId="f9b3cc8e-491c-47bd-b15a-78b852d58329" providerId="ADAL" clId="{B2B85C1D-B620-45C4-83FC-CEAF4A1BB32E}" dt="2024-03-11T13:36:38.720" v="15995" actId="1076"/>
          <ac:cxnSpMkLst>
            <pc:docMk/>
            <pc:sldMk cId="396403596" sldId="766"/>
            <ac:cxnSpMk id="93" creationId="{E8FC8C26-47B3-4F91-AAA0-EDBC5684A74A}"/>
          </ac:cxnSpMkLst>
        </pc:cxnChg>
        <pc:cxnChg chg="add mod">
          <ac:chgData name="Danijela Uran" userId="f9b3cc8e-491c-47bd-b15a-78b852d58329" providerId="ADAL" clId="{B2B85C1D-B620-45C4-83FC-CEAF4A1BB32E}" dt="2024-03-11T13:37:02.266" v="16002" actId="1076"/>
          <ac:cxnSpMkLst>
            <pc:docMk/>
            <pc:sldMk cId="396403596" sldId="766"/>
            <ac:cxnSpMk id="96" creationId="{8FB33119-4BFD-4EBE-93EA-46059A2661A0}"/>
          </ac:cxnSpMkLst>
        </pc:cxnChg>
        <pc:cxnChg chg="add mod">
          <ac:chgData name="Danijela Uran" userId="f9b3cc8e-491c-47bd-b15a-78b852d58329" providerId="ADAL" clId="{B2B85C1D-B620-45C4-83FC-CEAF4A1BB32E}" dt="2024-03-11T13:37:07.510" v="16004" actId="1076"/>
          <ac:cxnSpMkLst>
            <pc:docMk/>
            <pc:sldMk cId="396403596" sldId="766"/>
            <ac:cxnSpMk id="97" creationId="{400CAE2F-7396-4D51-B4EE-56C707A93091}"/>
          </ac:cxnSpMkLst>
        </pc:cxnChg>
      </pc:sldChg>
      <pc:sldChg chg="del">
        <pc:chgData name="Danijela Uran" userId="f9b3cc8e-491c-47bd-b15a-78b852d58329" providerId="ADAL" clId="{B2B85C1D-B620-45C4-83FC-CEAF4A1BB32E}" dt="2024-03-11T12:44:10.326" v="14226" actId="2696"/>
        <pc:sldMkLst>
          <pc:docMk/>
          <pc:sldMk cId="4109231680" sldId="767"/>
        </pc:sldMkLst>
      </pc:sldChg>
      <pc:sldChg chg="addSp modSp new del">
        <pc:chgData name="Danijela Uran" userId="f9b3cc8e-491c-47bd-b15a-78b852d58329" providerId="ADAL" clId="{B2B85C1D-B620-45C4-83FC-CEAF4A1BB32E}" dt="2024-03-11T12:44:34.122" v="14229" actId="2696"/>
        <pc:sldMkLst>
          <pc:docMk/>
          <pc:sldMk cId="4176188905" sldId="767"/>
        </pc:sldMkLst>
        <pc:spChg chg="add mod">
          <ac:chgData name="Danijela Uran" userId="f9b3cc8e-491c-47bd-b15a-78b852d58329" providerId="ADAL" clId="{B2B85C1D-B620-45C4-83FC-CEAF4A1BB32E}" dt="2024-03-11T12:44:19.444" v="14228"/>
          <ac:spMkLst>
            <pc:docMk/>
            <pc:sldMk cId="4176188905" sldId="767"/>
            <ac:spMk id="3" creationId="{116A5D6C-6DEE-4B29-8384-6ED66792B547}"/>
          </ac:spMkLst>
        </pc:spChg>
      </pc:sldChg>
      <pc:sldChg chg="addSp delSp modSp mod">
        <pc:chgData name="Danijela Uran" userId="f9b3cc8e-491c-47bd-b15a-78b852d58329" providerId="ADAL" clId="{B2B85C1D-B620-45C4-83FC-CEAF4A1BB32E}" dt="2024-03-12T07:52:31.276" v="18128" actId="20577"/>
        <pc:sldMkLst>
          <pc:docMk/>
          <pc:sldMk cId="685500823" sldId="768"/>
        </pc:sldMkLst>
        <pc:spChg chg="del mod">
          <ac:chgData name="Danijela Uran" userId="f9b3cc8e-491c-47bd-b15a-78b852d58329" providerId="ADAL" clId="{B2B85C1D-B620-45C4-83FC-CEAF4A1BB32E}" dt="2024-03-11T12:51:04.747" v="14633" actId="478"/>
          <ac:spMkLst>
            <pc:docMk/>
            <pc:sldMk cId="685500823" sldId="768"/>
            <ac:spMk id="4" creationId="{93C38486-9EC4-4598-8C3F-471C7D168C19}"/>
          </ac:spMkLst>
        </pc:spChg>
        <pc:spChg chg="mod">
          <ac:chgData name="Danijela Uran" userId="f9b3cc8e-491c-47bd-b15a-78b852d58329" providerId="ADAL" clId="{B2B85C1D-B620-45C4-83FC-CEAF4A1BB32E}" dt="2024-03-11T13:11:16.975" v="15006" actId="20577"/>
          <ac:spMkLst>
            <pc:docMk/>
            <pc:sldMk cId="685500823" sldId="768"/>
            <ac:spMk id="13" creationId="{17ECCD11-84C8-49ED-80CE-9C7E48513270}"/>
          </ac:spMkLst>
        </pc:spChg>
        <pc:spChg chg="mod">
          <ac:chgData name="Danijela Uran" userId="f9b3cc8e-491c-47bd-b15a-78b852d58329" providerId="ADAL" clId="{B2B85C1D-B620-45C4-83FC-CEAF4A1BB32E}" dt="2024-03-11T12:44:41.051" v="14230" actId="14100"/>
          <ac:spMkLst>
            <pc:docMk/>
            <pc:sldMk cId="685500823" sldId="768"/>
            <ac:spMk id="14" creationId="{9E0A2862-465B-49EA-BC0C-0ED1103CA59D}"/>
          </ac:spMkLst>
        </pc:spChg>
        <pc:spChg chg="del mod">
          <ac:chgData name="Danijela Uran" userId="f9b3cc8e-491c-47bd-b15a-78b852d58329" providerId="ADAL" clId="{B2B85C1D-B620-45C4-83FC-CEAF4A1BB32E}" dt="2024-03-11T13:12:33.419" v="15019" actId="478"/>
          <ac:spMkLst>
            <pc:docMk/>
            <pc:sldMk cId="685500823" sldId="768"/>
            <ac:spMk id="15" creationId="{D6FDF8AB-F7FE-4AB0-B3A0-3D1392A97BCE}"/>
          </ac:spMkLst>
        </pc:spChg>
        <pc:spChg chg="del mod">
          <ac:chgData name="Danijela Uran" userId="f9b3cc8e-491c-47bd-b15a-78b852d58329" providerId="ADAL" clId="{B2B85C1D-B620-45C4-83FC-CEAF4A1BB32E}" dt="2024-03-11T12:51:08.505" v="14636" actId="478"/>
          <ac:spMkLst>
            <pc:docMk/>
            <pc:sldMk cId="685500823" sldId="768"/>
            <ac:spMk id="16" creationId="{CAD2EDAB-213C-4D8C-85DF-6DD573D0AC31}"/>
          </ac:spMkLst>
        </pc:spChg>
        <pc:spChg chg="del mod">
          <ac:chgData name="Danijela Uran" userId="f9b3cc8e-491c-47bd-b15a-78b852d58329" providerId="ADAL" clId="{B2B85C1D-B620-45C4-83FC-CEAF4A1BB32E}" dt="2024-03-11T13:10:49.369" v="15003" actId="478"/>
          <ac:spMkLst>
            <pc:docMk/>
            <pc:sldMk cId="685500823" sldId="768"/>
            <ac:spMk id="17" creationId="{BB11FCC3-B7E2-42B0-8EDA-2668CD2A3606}"/>
          </ac:spMkLst>
        </pc:spChg>
        <pc:spChg chg="del mod">
          <ac:chgData name="Danijela Uran" userId="f9b3cc8e-491c-47bd-b15a-78b852d58329" providerId="ADAL" clId="{B2B85C1D-B620-45C4-83FC-CEAF4A1BB32E}" dt="2024-03-11T13:10:52.780" v="15004" actId="478"/>
          <ac:spMkLst>
            <pc:docMk/>
            <pc:sldMk cId="685500823" sldId="768"/>
            <ac:spMk id="18" creationId="{E2245A6D-BD0C-4892-B9E0-E9071ED938AE}"/>
          </ac:spMkLst>
        </pc:spChg>
        <pc:spChg chg="del mod">
          <ac:chgData name="Danijela Uran" userId="f9b3cc8e-491c-47bd-b15a-78b852d58329" providerId="ADAL" clId="{B2B85C1D-B620-45C4-83FC-CEAF4A1BB32E}" dt="2024-03-11T13:10:47.689" v="15002" actId="478"/>
          <ac:spMkLst>
            <pc:docMk/>
            <pc:sldMk cId="685500823" sldId="768"/>
            <ac:spMk id="19" creationId="{CC26F733-00BE-47BD-A079-44DB2BD47964}"/>
          </ac:spMkLst>
        </pc:spChg>
        <pc:spChg chg="mod">
          <ac:chgData name="Danijela Uran" userId="f9b3cc8e-491c-47bd-b15a-78b852d58329" providerId="ADAL" clId="{B2B85C1D-B620-45C4-83FC-CEAF4A1BB32E}" dt="2024-03-11T13:23:11.700" v="15568" actId="1076"/>
          <ac:spMkLst>
            <pc:docMk/>
            <pc:sldMk cId="685500823" sldId="768"/>
            <ac:spMk id="20" creationId="{7E13DC17-28D4-49B1-8C2F-0CBEE03A6808}"/>
          </ac:spMkLst>
        </pc:spChg>
        <pc:spChg chg="mod">
          <ac:chgData name="Danijela Uran" userId="f9b3cc8e-491c-47bd-b15a-78b852d58329" providerId="ADAL" clId="{B2B85C1D-B620-45C4-83FC-CEAF4A1BB32E}" dt="2024-03-11T13:23:15.483" v="15569" actId="1076"/>
          <ac:spMkLst>
            <pc:docMk/>
            <pc:sldMk cId="685500823" sldId="768"/>
            <ac:spMk id="21" creationId="{6D91C027-FC4D-46C6-B354-0CE5F0CB6D9C}"/>
          </ac:spMkLst>
        </pc:spChg>
        <pc:spChg chg="add mod">
          <ac:chgData name="Danijela Uran" userId="f9b3cc8e-491c-47bd-b15a-78b852d58329" providerId="ADAL" clId="{B2B85C1D-B620-45C4-83FC-CEAF4A1BB32E}" dt="2024-03-11T12:46:36.066" v="14363" actId="1076"/>
          <ac:spMkLst>
            <pc:docMk/>
            <pc:sldMk cId="685500823" sldId="768"/>
            <ac:spMk id="37" creationId="{F65797F9-B851-40A5-98F7-32C0B1755413}"/>
          </ac:spMkLst>
        </pc:spChg>
        <pc:spChg chg="add mod">
          <ac:chgData name="Danijela Uran" userId="f9b3cc8e-491c-47bd-b15a-78b852d58329" providerId="ADAL" clId="{B2B85C1D-B620-45C4-83FC-CEAF4A1BB32E}" dt="2024-03-12T07:38:11.583" v="18064" actId="14100"/>
          <ac:spMkLst>
            <pc:docMk/>
            <pc:sldMk cId="685500823" sldId="768"/>
            <ac:spMk id="39" creationId="{68B16895-4BC2-407B-8125-20BDD57FC704}"/>
          </ac:spMkLst>
        </pc:spChg>
        <pc:spChg chg="add mod">
          <ac:chgData name="Danijela Uran" userId="f9b3cc8e-491c-47bd-b15a-78b852d58329" providerId="ADAL" clId="{B2B85C1D-B620-45C4-83FC-CEAF4A1BB32E}" dt="2024-03-11T12:55:12.358" v="14782" actId="20577"/>
          <ac:spMkLst>
            <pc:docMk/>
            <pc:sldMk cId="685500823" sldId="768"/>
            <ac:spMk id="40" creationId="{4494FFA7-18A2-4682-859E-2E2C5235AB6C}"/>
          </ac:spMkLst>
        </pc:spChg>
        <pc:spChg chg="del mod">
          <ac:chgData name="Danijela Uran" userId="f9b3cc8e-491c-47bd-b15a-78b852d58329" providerId="ADAL" clId="{B2B85C1D-B620-45C4-83FC-CEAF4A1BB32E}" dt="2024-03-11T13:12:45.083" v="15028" actId="478"/>
          <ac:spMkLst>
            <pc:docMk/>
            <pc:sldMk cId="685500823" sldId="768"/>
            <ac:spMk id="48" creationId="{79A4D0DA-2F5C-491B-AA77-EC082B2F8891}"/>
          </ac:spMkLst>
        </pc:spChg>
        <pc:spChg chg="del mod">
          <ac:chgData name="Danijela Uran" userId="f9b3cc8e-491c-47bd-b15a-78b852d58329" providerId="ADAL" clId="{B2B85C1D-B620-45C4-83FC-CEAF4A1BB32E}" dt="2024-03-11T13:12:47.326" v="15030" actId="478"/>
          <ac:spMkLst>
            <pc:docMk/>
            <pc:sldMk cId="685500823" sldId="768"/>
            <ac:spMk id="50" creationId="{7AE86134-DE98-4B66-A04C-7D9419AE3A8E}"/>
          </ac:spMkLst>
        </pc:spChg>
        <pc:spChg chg="del">
          <ac:chgData name="Danijela Uran" userId="f9b3cc8e-491c-47bd-b15a-78b852d58329" providerId="ADAL" clId="{B2B85C1D-B620-45C4-83FC-CEAF4A1BB32E}" dt="2024-03-11T13:12:46.234" v="15029" actId="478"/>
          <ac:spMkLst>
            <pc:docMk/>
            <pc:sldMk cId="685500823" sldId="768"/>
            <ac:spMk id="52" creationId="{D02EBF6D-5A40-49AE-A526-03B81C31A07E}"/>
          </ac:spMkLst>
        </pc:spChg>
        <pc:spChg chg="add mod">
          <ac:chgData name="Danijela Uran" userId="f9b3cc8e-491c-47bd-b15a-78b852d58329" providerId="ADAL" clId="{B2B85C1D-B620-45C4-83FC-CEAF4A1BB32E}" dt="2024-03-12T07:50:52.930" v="18091" actId="20577"/>
          <ac:spMkLst>
            <pc:docMk/>
            <pc:sldMk cId="685500823" sldId="768"/>
            <ac:spMk id="58" creationId="{65738B88-DA52-4465-8D2E-0CD0A1668E69}"/>
          </ac:spMkLst>
        </pc:spChg>
        <pc:spChg chg="add del mod">
          <ac:chgData name="Danijela Uran" userId="f9b3cc8e-491c-47bd-b15a-78b852d58329" providerId="ADAL" clId="{B2B85C1D-B620-45C4-83FC-CEAF4A1BB32E}" dt="2024-03-11T13:15:04.077" v="15046" actId="478"/>
          <ac:spMkLst>
            <pc:docMk/>
            <pc:sldMk cId="685500823" sldId="768"/>
            <ac:spMk id="63" creationId="{21BE8B80-326A-4811-8FBA-7285A6B791E6}"/>
          </ac:spMkLst>
        </pc:spChg>
        <pc:spChg chg="add del mod">
          <ac:chgData name="Danijela Uran" userId="f9b3cc8e-491c-47bd-b15a-78b852d58329" providerId="ADAL" clId="{B2B85C1D-B620-45C4-83FC-CEAF4A1BB32E}" dt="2024-03-11T13:21:52.089" v="15547" actId="478"/>
          <ac:spMkLst>
            <pc:docMk/>
            <pc:sldMk cId="685500823" sldId="768"/>
            <ac:spMk id="67" creationId="{093DD0BF-010C-411C-A078-00ED9D34F053}"/>
          </ac:spMkLst>
        </pc:spChg>
        <pc:spChg chg="add mod">
          <ac:chgData name="Danijela Uran" userId="f9b3cc8e-491c-47bd-b15a-78b852d58329" providerId="ADAL" clId="{B2B85C1D-B620-45C4-83FC-CEAF4A1BB32E}" dt="2024-03-12T07:52:07.695" v="18124" actId="207"/>
          <ac:spMkLst>
            <pc:docMk/>
            <pc:sldMk cId="685500823" sldId="768"/>
            <ac:spMk id="69" creationId="{FDB89486-D242-4FAE-84C3-0FBADAAC973C}"/>
          </ac:spMkLst>
        </pc:spChg>
        <pc:spChg chg="add mod">
          <ac:chgData name="Danijela Uran" userId="f9b3cc8e-491c-47bd-b15a-78b852d58329" providerId="ADAL" clId="{B2B85C1D-B620-45C4-83FC-CEAF4A1BB32E}" dt="2024-03-12T07:52:31.276" v="18128" actId="20577"/>
          <ac:spMkLst>
            <pc:docMk/>
            <pc:sldMk cId="685500823" sldId="768"/>
            <ac:spMk id="70" creationId="{077F33C7-2925-46BB-9D50-B65F622B227A}"/>
          </ac:spMkLst>
        </pc:spChg>
        <pc:cxnChg chg="mod">
          <ac:chgData name="Danijela Uran" userId="f9b3cc8e-491c-47bd-b15a-78b852d58329" providerId="ADAL" clId="{B2B85C1D-B620-45C4-83FC-CEAF4A1BB32E}" dt="2024-03-11T12:45:07.947" v="14231" actId="1076"/>
          <ac:cxnSpMkLst>
            <pc:docMk/>
            <pc:sldMk cId="685500823" sldId="768"/>
            <ac:cxnSpMk id="31" creationId="{F47BB095-4330-44D5-8D2B-F09C49150B24}"/>
          </ac:cxnSpMkLst>
        </pc:cxnChg>
        <pc:cxnChg chg="del">
          <ac:chgData name="Danijela Uran" userId="f9b3cc8e-491c-47bd-b15a-78b852d58329" providerId="ADAL" clId="{B2B85C1D-B620-45C4-83FC-CEAF4A1BB32E}" dt="2024-03-11T12:51:03.333" v="14632" actId="478"/>
          <ac:cxnSpMkLst>
            <pc:docMk/>
            <pc:sldMk cId="685500823" sldId="768"/>
            <ac:cxnSpMk id="32" creationId="{6362E4D6-73C6-4FEB-86CF-2299D4DDB788}"/>
          </ac:cxnSpMkLst>
        </pc:cxnChg>
        <pc:cxnChg chg="del">
          <ac:chgData name="Danijela Uran" userId="f9b3cc8e-491c-47bd-b15a-78b852d58329" providerId="ADAL" clId="{B2B85C1D-B620-45C4-83FC-CEAF4A1BB32E}" dt="2024-03-11T12:51:07.393" v="14635" actId="478"/>
          <ac:cxnSpMkLst>
            <pc:docMk/>
            <pc:sldMk cId="685500823" sldId="768"/>
            <ac:cxnSpMk id="33" creationId="{6FE307F0-8DB9-4FC3-8E34-87E4D33171CD}"/>
          </ac:cxnSpMkLst>
        </pc:cxnChg>
        <pc:cxnChg chg="del">
          <ac:chgData name="Danijela Uran" userId="f9b3cc8e-491c-47bd-b15a-78b852d58329" providerId="ADAL" clId="{B2B85C1D-B620-45C4-83FC-CEAF4A1BB32E}" dt="2024-03-11T12:51:06.302" v="14634" actId="478"/>
          <ac:cxnSpMkLst>
            <pc:docMk/>
            <pc:sldMk cId="685500823" sldId="768"/>
            <ac:cxnSpMk id="36" creationId="{D4F4BD6F-907B-40BC-8308-A538B87280F5}"/>
          </ac:cxnSpMkLst>
        </pc:cxnChg>
        <pc:cxnChg chg="del mod">
          <ac:chgData name="Danijela Uran" userId="f9b3cc8e-491c-47bd-b15a-78b852d58329" providerId="ADAL" clId="{B2B85C1D-B620-45C4-83FC-CEAF4A1BB32E}" dt="2024-03-11T12:51:09.519" v="14637" actId="478"/>
          <ac:cxnSpMkLst>
            <pc:docMk/>
            <pc:sldMk cId="685500823" sldId="768"/>
            <ac:cxnSpMk id="38" creationId="{FC4FCFAA-7EB5-4AD0-8325-F54E1AFF0C41}"/>
          </ac:cxnSpMkLst>
        </pc:cxnChg>
        <pc:cxnChg chg="del">
          <ac:chgData name="Danijela Uran" userId="f9b3cc8e-491c-47bd-b15a-78b852d58329" providerId="ADAL" clId="{B2B85C1D-B620-45C4-83FC-CEAF4A1BB32E}" dt="2024-03-11T12:51:56.345" v="14652" actId="478"/>
          <ac:cxnSpMkLst>
            <pc:docMk/>
            <pc:sldMk cId="685500823" sldId="768"/>
            <ac:cxnSpMk id="42" creationId="{B261A716-05FE-460A-8683-CD8C4AE38091}"/>
          </ac:cxnSpMkLst>
        </pc:cxnChg>
        <pc:cxnChg chg="del mod">
          <ac:chgData name="Danijela Uran" userId="f9b3cc8e-491c-47bd-b15a-78b852d58329" providerId="ADAL" clId="{B2B85C1D-B620-45C4-83FC-CEAF4A1BB32E}" dt="2024-03-11T13:12:36.740" v="15022" actId="478"/>
          <ac:cxnSpMkLst>
            <pc:docMk/>
            <pc:sldMk cId="685500823" sldId="768"/>
            <ac:cxnSpMk id="44" creationId="{F0F5C002-5C36-4F86-86C0-46A38EED6A8F}"/>
          </ac:cxnSpMkLst>
        </pc:cxnChg>
        <pc:cxnChg chg="mod">
          <ac:chgData name="Danijela Uran" userId="f9b3cc8e-491c-47bd-b15a-78b852d58329" providerId="ADAL" clId="{B2B85C1D-B620-45C4-83FC-CEAF4A1BB32E}" dt="2024-03-11T13:23:27.986" v="15572" actId="14100"/>
          <ac:cxnSpMkLst>
            <pc:docMk/>
            <pc:sldMk cId="685500823" sldId="768"/>
            <ac:cxnSpMk id="45" creationId="{1CF1F0DC-4809-4880-AA95-C83C16DCA471}"/>
          </ac:cxnSpMkLst>
        </pc:cxnChg>
        <pc:cxnChg chg="mod">
          <ac:chgData name="Danijela Uran" userId="f9b3cc8e-491c-47bd-b15a-78b852d58329" providerId="ADAL" clId="{B2B85C1D-B620-45C4-83FC-CEAF4A1BB32E}" dt="2024-03-11T12:55:41.434" v="14788" actId="1076"/>
          <ac:cxnSpMkLst>
            <pc:docMk/>
            <pc:sldMk cId="685500823" sldId="768"/>
            <ac:cxnSpMk id="46" creationId="{87B0D6E0-B426-4124-8A61-94AF72584818}"/>
          </ac:cxnSpMkLst>
        </pc:cxnChg>
        <pc:cxnChg chg="del mod">
          <ac:chgData name="Danijela Uran" userId="f9b3cc8e-491c-47bd-b15a-78b852d58329" providerId="ADAL" clId="{B2B85C1D-B620-45C4-83FC-CEAF4A1BB32E}" dt="2024-03-11T13:11:24.564" v="15007" actId="478"/>
          <ac:cxnSpMkLst>
            <pc:docMk/>
            <pc:sldMk cId="685500823" sldId="768"/>
            <ac:cxnSpMk id="47" creationId="{1FF50E7E-039A-4FED-BB24-7A7A85ED84E3}"/>
          </ac:cxnSpMkLst>
        </pc:cxnChg>
        <pc:cxnChg chg="del">
          <ac:chgData name="Danijela Uran" userId="f9b3cc8e-491c-47bd-b15a-78b852d58329" providerId="ADAL" clId="{B2B85C1D-B620-45C4-83FC-CEAF4A1BB32E}" dt="2024-03-11T13:12:37.684" v="15023" actId="478"/>
          <ac:cxnSpMkLst>
            <pc:docMk/>
            <pc:sldMk cId="685500823" sldId="768"/>
            <ac:cxnSpMk id="49" creationId="{D468F7F8-3C06-4FDF-AF04-B0E6352060B8}"/>
          </ac:cxnSpMkLst>
        </pc:cxnChg>
        <pc:cxnChg chg="mod">
          <ac:chgData name="Danijela Uran" userId="f9b3cc8e-491c-47bd-b15a-78b852d58329" providerId="ADAL" clId="{B2B85C1D-B620-45C4-83FC-CEAF4A1BB32E}" dt="2024-03-11T13:22:11.814" v="15550" actId="1076"/>
          <ac:cxnSpMkLst>
            <pc:docMk/>
            <pc:sldMk cId="685500823" sldId="768"/>
            <ac:cxnSpMk id="51" creationId="{842ED0FB-5C02-4CFB-98E0-A8FBB59451B2}"/>
          </ac:cxnSpMkLst>
        </pc:cxnChg>
        <pc:cxnChg chg="del">
          <ac:chgData name="Danijela Uran" userId="f9b3cc8e-491c-47bd-b15a-78b852d58329" providerId="ADAL" clId="{B2B85C1D-B620-45C4-83FC-CEAF4A1BB32E}" dt="2024-03-11T13:12:39.944" v="15025" actId="478"/>
          <ac:cxnSpMkLst>
            <pc:docMk/>
            <pc:sldMk cId="685500823" sldId="768"/>
            <ac:cxnSpMk id="53" creationId="{9D6DD799-5902-4E7D-8641-52BCA17FE238}"/>
          </ac:cxnSpMkLst>
        </pc:cxnChg>
        <pc:cxnChg chg="del">
          <ac:chgData name="Danijela Uran" userId="f9b3cc8e-491c-47bd-b15a-78b852d58329" providerId="ADAL" clId="{B2B85C1D-B620-45C4-83FC-CEAF4A1BB32E}" dt="2024-03-11T13:12:40.625" v="15026" actId="478"/>
          <ac:cxnSpMkLst>
            <pc:docMk/>
            <pc:sldMk cId="685500823" sldId="768"/>
            <ac:cxnSpMk id="54" creationId="{097ACA1D-88E9-4CBA-9A10-F603EBF01C67}"/>
          </ac:cxnSpMkLst>
        </pc:cxnChg>
        <pc:cxnChg chg="del">
          <ac:chgData name="Danijela Uran" userId="f9b3cc8e-491c-47bd-b15a-78b852d58329" providerId="ADAL" clId="{B2B85C1D-B620-45C4-83FC-CEAF4A1BB32E}" dt="2024-03-11T13:12:41.568" v="15027" actId="478"/>
          <ac:cxnSpMkLst>
            <pc:docMk/>
            <pc:sldMk cId="685500823" sldId="768"/>
            <ac:cxnSpMk id="55" creationId="{FBAE968C-CA49-4FE7-8784-65D034F18D45}"/>
          </ac:cxnSpMkLst>
        </pc:cxnChg>
        <pc:cxnChg chg="add mod">
          <ac:chgData name="Danijela Uran" userId="f9b3cc8e-491c-47bd-b15a-78b852d58329" providerId="ADAL" clId="{B2B85C1D-B620-45C4-83FC-CEAF4A1BB32E}" dt="2024-03-11T12:55:49.319" v="14790" actId="1076"/>
          <ac:cxnSpMkLst>
            <pc:docMk/>
            <pc:sldMk cId="685500823" sldId="768"/>
            <ac:cxnSpMk id="56" creationId="{6A9460F0-5D89-481E-AA86-12A584E39B8E}"/>
          </ac:cxnSpMkLst>
        </pc:cxnChg>
        <pc:cxnChg chg="del mod">
          <ac:chgData name="Danijela Uran" userId="f9b3cc8e-491c-47bd-b15a-78b852d58329" providerId="ADAL" clId="{B2B85C1D-B620-45C4-83FC-CEAF4A1BB32E}" dt="2024-03-11T13:11:25.598" v="15008" actId="478"/>
          <ac:cxnSpMkLst>
            <pc:docMk/>
            <pc:sldMk cId="685500823" sldId="768"/>
            <ac:cxnSpMk id="57" creationId="{273DB771-913C-4A84-9995-A111F3E118F9}"/>
          </ac:cxnSpMkLst>
        </pc:cxnChg>
        <pc:cxnChg chg="add mod">
          <ac:chgData name="Danijela Uran" userId="f9b3cc8e-491c-47bd-b15a-78b852d58329" providerId="ADAL" clId="{B2B85C1D-B620-45C4-83FC-CEAF4A1BB32E}" dt="2024-03-11T13:23:51.336" v="15577" actId="14100"/>
          <ac:cxnSpMkLst>
            <pc:docMk/>
            <pc:sldMk cId="685500823" sldId="768"/>
            <ac:cxnSpMk id="59" creationId="{F99F98E7-DF67-4EDD-AEE5-412FD75E0510}"/>
          </ac:cxnSpMkLst>
        </pc:cxnChg>
        <pc:cxnChg chg="del mod">
          <ac:chgData name="Danijela Uran" userId="f9b3cc8e-491c-47bd-b15a-78b852d58329" providerId="ADAL" clId="{B2B85C1D-B620-45C4-83FC-CEAF4A1BB32E}" dt="2024-03-11T13:11:27.319" v="15009" actId="478"/>
          <ac:cxnSpMkLst>
            <pc:docMk/>
            <pc:sldMk cId="685500823" sldId="768"/>
            <ac:cxnSpMk id="60" creationId="{92AC15CA-ED55-4E37-B4F3-000AD312A604}"/>
          </ac:cxnSpMkLst>
        </pc:cxnChg>
        <pc:cxnChg chg="add mod">
          <ac:chgData name="Danijela Uran" userId="f9b3cc8e-491c-47bd-b15a-78b852d58329" providerId="ADAL" clId="{B2B85C1D-B620-45C4-83FC-CEAF4A1BB32E}" dt="2024-03-11T13:23:54.263" v="15578" actId="14100"/>
          <ac:cxnSpMkLst>
            <pc:docMk/>
            <pc:sldMk cId="685500823" sldId="768"/>
            <ac:cxnSpMk id="61" creationId="{C271F352-78FC-4177-9C1F-8DCBF9FE55B9}"/>
          </ac:cxnSpMkLst>
        </pc:cxnChg>
        <pc:cxnChg chg="del mod">
          <ac:chgData name="Danijela Uran" userId="f9b3cc8e-491c-47bd-b15a-78b852d58329" providerId="ADAL" clId="{B2B85C1D-B620-45C4-83FC-CEAF4A1BB32E}" dt="2024-03-11T13:12:38.560" v="15024" actId="478"/>
          <ac:cxnSpMkLst>
            <pc:docMk/>
            <pc:sldMk cId="685500823" sldId="768"/>
            <ac:cxnSpMk id="62" creationId="{CA9D44CB-D275-4C14-9FDE-CA67ECCFC855}"/>
          </ac:cxnSpMkLst>
        </pc:cxnChg>
        <pc:cxnChg chg="del mod">
          <ac:chgData name="Danijela Uran" userId="f9b3cc8e-491c-47bd-b15a-78b852d58329" providerId="ADAL" clId="{B2B85C1D-B620-45C4-83FC-CEAF4A1BB32E}" dt="2024-03-11T13:12:35.659" v="15021" actId="478"/>
          <ac:cxnSpMkLst>
            <pc:docMk/>
            <pc:sldMk cId="685500823" sldId="768"/>
            <ac:cxnSpMk id="64" creationId="{15F26761-EC89-455E-877F-D88A5EF87C9E}"/>
          </ac:cxnSpMkLst>
        </pc:cxnChg>
        <pc:cxnChg chg="del mod">
          <ac:chgData name="Danijela Uran" userId="f9b3cc8e-491c-47bd-b15a-78b852d58329" providerId="ADAL" clId="{B2B85C1D-B620-45C4-83FC-CEAF4A1BB32E}" dt="2024-03-11T13:12:34.838" v="15020" actId="478"/>
          <ac:cxnSpMkLst>
            <pc:docMk/>
            <pc:sldMk cId="685500823" sldId="768"/>
            <ac:cxnSpMk id="65" creationId="{B5740D24-132A-4111-82EE-C18534430753}"/>
          </ac:cxnSpMkLst>
        </pc:cxnChg>
        <pc:cxnChg chg="add del mod">
          <ac:chgData name="Danijela Uran" userId="f9b3cc8e-491c-47bd-b15a-78b852d58329" providerId="ADAL" clId="{B2B85C1D-B620-45C4-83FC-CEAF4A1BB32E}" dt="2024-03-11T13:22:02.590" v="15549" actId="478"/>
          <ac:cxnSpMkLst>
            <pc:docMk/>
            <pc:sldMk cId="685500823" sldId="768"/>
            <ac:cxnSpMk id="66" creationId="{C521187D-6C4F-428E-B8E5-2F67DD2CEBB6}"/>
          </ac:cxnSpMkLst>
        </pc:cxnChg>
        <pc:cxnChg chg="add del mod">
          <ac:chgData name="Danijela Uran" userId="f9b3cc8e-491c-47bd-b15a-78b852d58329" providerId="ADAL" clId="{B2B85C1D-B620-45C4-83FC-CEAF4A1BB32E}" dt="2024-03-11T13:21:48.273" v="15546" actId="478"/>
          <ac:cxnSpMkLst>
            <pc:docMk/>
            <pc:sldMk cId="685500823" sldId="768"/>
            <ac:cxnSpMk id="68" creationId="{02F7699D-E88E-43B3-BC17-F7B2BC30D482}"/>
          </ac:cxnSpMkLst>
        </pc:cxnChg>
        <pc:cxnChg chg="add mod">
          <ac:chgData name="Danijela Uran" userId="f9b3cc8e-491c-47bd-b15a-78b852d58329" providerId="ADAL" clId="{B2B85C1D-B620-45C4-83FC-CEAF4A1BB32E}" dt="2024-03-11T13:23:40.848" v="15576" actId="1076"/>
          <ac:cxnSpMkLst>
            <pc:docMk/>
            <pc:sldMk cId="685500823" sldId="768"/>
            <ac:cxnSpMk id="71" creationId="{C0710278-46B3-4B63-9864-E306CD11E538}"/>
          </ac:cxnSpMkLst>
        </pc:cxnChg>
        <pc:cxnChg chg="add mod">
          <ac:chgData name="Danijela Uran" userId="f9b3cc8e-491c-47bd-b15a-78b852d58329" providerId="ADAL" clId="{B2B85C1D-B620-45C4-83FC-CEAF4A1BB32E}" dt="2024-03-11T13:23:37.789" v="15575" actId="1076"/>
          <ac:cxnSpMkLst>
            <pc:docMk/>
            <pc:sldMk cId="685500823" sldId="768"/>
            <ac:cxnSpMk id="72" creationId="{EE1946CC-BDCC-4B73-9220-0560C5B0A3F4}"/>
          </ac:cxnSpMkLst>
        </pc:cxnChg>
      </pc:sldChg>
      <pc:sldChg chg="addSp delSp modSp new mod">
        <pc:chgData name="Danijela Uran" userId="f9b3cc8e-491c-47bd-b15a-78b852d58329" providerId="ADAL" clId="{B2B85C1D-B620-45C4-83FC-CEAF4A1BB32E}" dt="2024-03-12T07:07:30.510" v="17544" actId="208"/>
        <pc:sldMkLst>
          <pc:docMk/>
          <pc:sldMk cId="2275725767" sldId="769"/>
        </pc:sldMkLst>
        <pc:spChg chg="add mod">
          <ac:chgData name="Danijela Uran" userId="f9b3cc8e-491c-47bd-b15a-78b852d58329" providerId="ADAL" clId="{B2B85C1D-B620-45C4-83FC-CEAF4A1BB32E}" dt="2024-03-11T16:03:50.206" v="16098" actId="20577"/>
          <ac:spMkLst>
            <pc:docMk/>
            <pc:sldMk cId="2275725767" sldId="769"/>
            <ac:spMk id="3" creationId="{E2920232-4008-4966-8673-14CF6A0B7848}"/>
          </ac:spMkLst>
        </pc:spChg>
        <pc:spChg chg="add mod">
          <ac:chgData name="Danijela Uran" userId="f9b3cc8e-491c-47bd-b15a-78b852d58329" providerId="ADAL" clId="{B2B85C1D-B620-45C4-83FC-CEAF4A1BB32E}" dt="2024-03-11T16:39:00.504" v="17007" actId="1076"/>
          <ac:spMkLst>
            <pc:docMk/>
            <pc:sldMk cId="2275725767" sldId="769"/>
            <ac:spMk id="4" creationId="{B7329749-F472-464C-A448-F591CE5F332E}"/>
          </ac:spMkLst>
        </pc:spChg>
        <pc:spChg chg="add mod">
          <ac:chgData name="Danijela Uran" userId="f9b3cc8e-491c-47bd-b15a-78b852d58329" providerId="ADAL" clId="{B2B85C1D-B620-45C4-83FC-CEAF4A1BB32E}" dt="2024-03-11T16:28:08.933" v="16698" actId="14100"/>
          <ac:spMkLst>
            <pc:docMk/>
            <pc:sldMk cId="2275725767" sldId="769"/>
            <ac:spMk id="5" creationId="{8FE8FF11-FC0A-4CC6-8005-CD13F4E5847E}"/>
          </ac:spMkLst>
        </pc:spChg>
        <pc:spChg chg="add mod">
          <ac:chgData name="Danijela Uran" userId="f9b3cc8e-491c-47bd-b15a-78b852d58329" providerId="ADAL" clId="{B2B85C1D-B620-45C4-83FC-CEAF4A1BB32E}" dt="2024-03-11T16:28:11.698" v="16699" actId="14100"/>
          <ac:spMkLst>
            <pc:docMk/>
            <pc:sldMk cId="2275725767" sldId="769"/>
            <ac:spMk id="6" creationId="{927A6C0B-7252-490D-A478-12103381347B}"/>
          </ac:spMkLst>
        </pc:spChg>
        <pc:spChg chg="add mod">
          <ac:chgData name="Danijela Uran" userId="f9b3cc8e-491c-47bd-b15a-78b852d58329" providerId="ADAL" clId="{B2B85C1D-B620-45C4-83FC-CEAF4A1BB32E}" dt="2024-03-12T07:04:35.368" v="17520" actId="20577"/>
          <ac:spMkLst>
            <pc:docMk/>
            <pc:sldMk cId="2275725767" sldId="769"/>
            <ac:spMk id="7" creationId="{80A4CF0D-976F-49E6-8730-8710BBE881AF}"/>
          </ac:spMkLst>
        </pc:spChg>
        <pc:spChg chg="add mod">
          <ac:chgData name="Danijela Uran" userId="f9b3cc8e-491c-47bd-b15a-78b852d58329" providerId="ADAL" clId="{B2B85C1D-B620-45C4-83FC-CEAF4A1BB32E}" dt="2024-03-11T16:27:51.097" v="16696" actId="693"/>
          <ac:spMkLst>
            <pc:docMk/>
            <pc:sldMk cId="2275725767" sldId="769"/>
            <ac:spMk id="8" creationId="{D48CAD4F-2462-471E-AF42-3B766A57BA1B}"/>
          </ac:spMkLst>
        </pc:spChg>
        <pc:spChg chg="add mod">
          <ac:chgData name="Danijela Uran" userId="f9b3cc8e-491c-47bd-b15a-78b852d58329" providerId="ADAL" clId="{B2B85C1D-B620-45C4-83FC-CEAF4A1BB32E}" dt="2024-03-11T16:27:55.252" v="16697" actId="693"/>
          <ac:spMkLst>
            <pc:docMk/>
            <pc:sldMk cId="2275725767" sldId="769"/>
            <ac:spMk id="9" creationId="{BAAD65B7-4EA6-4616-8538-2EEB51E0D96B}"/>
          </ac:spMkLst>
        </pc:spChg>
        <pc:spChg chg="add mod">
          <ac:chgData name="Danijela Uran" userId="f9b3cc8e-491c-47bd-b15a-78b852d58329" providerId="ADAL" clId="{B2B85C1D-B620-45C4-83FC-CEAF4A1BB32E}" dt="2024-03-11T16:38:40.897" v="17003" actId="1076"/>
          <ac:spMkLst>
            <pc:docMk/>
            <pc:sldMk cId="2275725767" sldId="769"/>
            <ac:spMk id="10" creationId="{CD6A7C83-00AB-4798-BDF1-30AEB6F2D8D1}"/>
          </ac:spMkLst>
        </pc:spChg>
        <pc:spChg chg="add mod">
          <ac:chgData name="Danijela Uran" userId="f9b3cc8e-491c-47bd-b15a-78b852d58329" providerId="ADAL" clId="{B2B85C1D-B620-45C4-83FC-CEAF4A1BB32E}" dt="2024-03-11T16:38:44.538" v="17004" actId="1076"/>
          <ac:spMkLst>
            <pc:docMk/>
            <pc:sldMk cId="2275725767" sldId="769"/>
            <ac:spMk id="11" creationId="{B82C6D7C-05A7-463E-8E88-C0808D5A60F9}"/>
          </ac:spMkLst>
        </pc:spChg>
        <pc:spChg chg="add mod">
          <ac:chgData name="Danijela Uran" userId="f9b3cc8e-491c-47bd-b15a-78b852d58329" providerId="ADAL" clId="{B2B85C1D-B620-45C4-83FC-CEAF4A1BB32E}" dt="2024-03-11T16:42:06.243" v="17026" actId="207"/>
          <ac:spMkLst>
            <pc:docMk/>
            <pc:sldMk cId="2275725767" sldId="769"/>
            <ac:spMk id="12" creationId="{CFD22940-3F6F-464A-88C8-B943C9346BDB}"/>
          </ac:spMkLst>
        </pc:spChg>
        <pc:spChg chg="add del mod">
          <ac:chgData name="Danijela Uran" userId="f9b3cc8e-491c-47bd-b15a-78b852d58329" providerId="ADAL" clId="{B2B85C1D-B620-45C4-83FC-CEAF4A1BB32E}" dt="2024-03-12T07:05:15.638" v="17521" actId="478"/>
          <ac:spMkLst>
            <pc:docMk/>
            <pc:sldMk cId="2275725767" sldId="769"/>
            <ac:spMk id="25" creationId="{0F996A70-E185-4366-87DF-3DB083B3036D}"/>
          </ac:spMkLst>
        </pc:spChg>
        <pc:spChg chg="add del mod">
          <ac:chgData name="Danijela Uran" userId="f9b3cc8e-491c-47bd-b15a-78b852d58329" providerId="ADAL" clId="{B2B85C1D-B620-45C4-83FC-CEAF4A1BB32E}" dt="2024-03-12T07:05:16.902" v="17522" actId="478"/>
          <ac:spMkLst>
            <pc:docMk/>
            <pc:sldMk cId="2275725767" sldId="769"/>
            <ac:spMk id="26" creationId="{0648930D-ED3B-43BE-8D44-F66248B76F36}"/>
          </ac:spMkLst>
        </pc:spChg>
        <pc:spChg chg="add mod">
          <ac:chgData name="Danijela Uran" userId="f9b3cc8e-491c-47bd-b15a-78b852d58329" providerId="ADAL" clId="{B2B85C1D-B620-45C4-83FC-CEAF4A1BB32E}" dt="2024-03-12T07:03:57.138" v="17514" actId="207"/>
          <ac:spMkLst>
            <pc:docMk/>
            <pc:sldMk cId="2275725767" sldId="769"/>
            <ac:spMk id="27" creationId="{3DE87568-3246-4339-AFAE-8F43AF73D0A5}"/>
          </ac:spMkLst>
        </pc:spChg>
        <pc:spChg chg="add mod">
          <ac:chgData name="Danijela Uran" userId="f9b3cc8e-491c-47bd-b15a-78b852d58329" providerId="ADAL" clId="{B2B85C1D-B620-45C4-83FC-CEAF4A1BB32E}" dt="2024-03-12T07:05:27.568" v="17524" actId="1076"/>
          <ac:spMkLst>
            <pc:docMk/>
            <pc:sldMk cId="2275725767" sldId="769"/>
            <ac:spMk id="40" creationId="{E5CC083C-B870-4BFF-99E8-D7A93132BC38}"/>
          </ac:spMkLst>
        </pc:spChg>
        <pc:spChg chg="add mod">
          <ac:chgData name="Danijela Uran" userId="f9b3cc8e-491c-47bd-b15a-78b852d58329" providerId="ADAL" clId="{B2B85C1D-B620-45C4-83FC-CEAF4A1BB32E}" dt="2024-03-12T07:05:39.051" v="17526" actId="1076"/>
          <ac:spMkLst>
            <pc:docMk/>
            <pc:sldMk cId="2275725767" sldId="769"/>
            <ac:spMk id="42" creationId="{117569EC-425E-4932-A738-E8E43F1B4370}"/>
          </ac:spMkLst>
        </pc:spChg>
        <pc:spChg chg="add mod">
          <ac:chgData name="Danijela Uran" userId="f9b3cc8e-491c-47bd-b15a-78b852d58329" providerId="ADAL" clId="{B2B85C1D-B620-45C4-83FC-CEAF4A1BB32E}" dt="2024-03-12T07:07:30.510" v="17544" actId="208"/>
          <ac:spMkLst>
            <pc:docMk/>
            <pc:sldMk cId="2275725767" sldId="769"/>
            <ac:spMk id="43" creationId="{078E4FB5-2E9A-4FF2-933D-FAA2AE711033}"/>
          </ac:spMkLst>
        </pc:spChg>
        <pc:spChg chg="add mod">
          <ac:chgData name="Danijela Uran" userId="f9b3cc8e-491c-47bd-b15a-78b852d58329" providerId="ADAL" clId="{B2B85C1D-B620-45C4-83FC-CEAF4A1BB32E}" dt="2024-03-11T16:36:14.698" v="16987" actId="20577"/>
          <ac:spMkLst>
            <pc:docMk/>
            <pc:sldMk cId="2275725767" sldId="769"/>
            <ac:spMk id="48" creationId="{A7DD4538-8EE8-413F-AF88-02BE5BB28601}"/>
          </ac:spMkLst>
        </pc:spChg>
        <pc:spChg chg="add mod">
          <ac:chgData name="Danijela Uran" userId="f9b3cc8e-491c-47bd-b15a-78b852d58329" providerId="ADAL" clId="{B2B85C1D-B620-45C4-83FC-CEAF4A1BB32E}" dt="2024-03-11T16:35:24.104" v="16946" actId="1076"/>
          <ac:spMkLst>
            <pc:docMk/>
            <pc:sldMk cId="2275725767" sldId="769"/>
            <ac:spMk id="49" creationId="{8B492272-86F6-4A3A-9CB8-1DAAAD982E08}"/>
          </ac:spMkLst>
        </pc:spChg>
        <pc:spChg chg="add mod">
          <ac:chgData name="Danijela Uran" userId="f9b3cc8e-491c-47bd-b15a-78b852d58329" providerId="ADAL" clId="{B2B85C1D-B620-45C4-83FC-CEAF4A1BB32E}" dt="2024-03-11T16:37:41.469" v="16992" actId="20577"/>
          <ac:spMkLst>
            <pc:docMk/>
            <pc:sldMk cId="2275725767" sldId="769"/>
            <ac:spMk id="50" creationId="{CB1D945B-F724-430D-94CF-AB58EC081D48}"/>
          </ac:spMkLst>
        </pc:spChg>
        <pc:spChg chg="add mod">
          <ac:chgData name="Danijela Uran" userId="f9b3cc8e-491c-47bd-b15a-78b852d58329" providerId="ADAL" clId="{B2B85C1D-B620-45C4-83FC-CEAF4A1BB32E}" dt="2024-03-11T16:37:58.132" v="16994" actId="1076"/>
          <ac:spMkLst>
            <pc:docMk/>
            <pc:sldMk cId="2275725767" sldId="769"/>
            <ac:spMk id="53" creationId="{B9395274-8D21-4E90-AAD7-EE991D496F27}"/>
          </ac:spMkLst>
        </pc:spChg>
        <pc:spChg chg="add del mod">
          <ac:chgData name="Danijela Uran" userId="f9b3cc8e-491c-47bd-b15a-78b852d58329" providerId="ADAL" clId="{B2B85C1D-B620-45C4-83FC-CEAF4A1BB32E}" dt="2024-03-11T16:42:46.908" v="17035" actId="21"/>
          <ac:spMkLst>
            <pc:docMk/>
            <pc:sldMk cId="2275725767" sldId="769"/>
            <ac:spMk id="56" creationId="{A0D68CF7-7965-41A8-AE8D-C6B068328770}"/>
          </ac:spMkLst>
        </pc:spChg>
        <pc:spChg chg="add del mod">
          <ac:chgData name="Danijela Uran" userId="f9b3cc8e-491c-47bd-b15a-78b852d58329" providerId="ADAL" clId="{B2B85C1D-B620-45C4-83FC-CEAF4A1BB32E}" dt="2024-03-11T16:42:44.107" v="17034" actId="21"/>
          <ac:spMkLst>
            <pc:docMk/>
            <pc:sldMk cId="2275725767" sldId="769"/>
            <ac:spMk id="57" creationId="{1D6E7EBF-CF41-4F42-84F1-EFEC34F455F1}"/>
          </ac:spMkLst>
        </pc:spChg>
        <pc:cxnChg chg="add mod">
          <ac:chgData name="Danijela Uran" userId="f9b3cc8e-491c-47bd-b15a-78b852d58329" providerId="ADAL" clId="{B2B85C1D-B620-45C4-83FC-CEAF4A1BB32E}" dt="2024-03-11T16:26:57.989" v="16684" actId="1076"/>
          <ac:cxnSpMkLst>
            <pc:docMk/>
            <pc:sldMk cId="2275725767" sldId="769"/>
            <ac:cxnSpMk id="13" creationId="{0A532363-3B81-44A8-B29D-F57655F028D9}"/>
          </ac:cxnSpMkLst>
        </pc:cxnChg>
        <pc:cxnChg chg="add mod">
          <ac:chgData name="Danijela Uran" userId="f9b3cc8e-491c-47bd-b15a-78b852d58329" providerId="ADAL" clId="{B2B85C1D-B620-45C4-83FC-CEAF4A1BB32E}" dt="2024-03-11T16:26:29.667" v="16676" actId="1076"/>
          <ac:cxnSpMkLst>
            <pc:docMk/>
            <pc:sldMk cId="2275725767" sldId="769"/>
            <ac:cxnSpMk id="14" creationId="{DF00FBC4-9A9C-4D7F-85BB-B8E537DB8228}"/>
          </ac:cxnSpMkLst>
        </pc:cxnChg>
        <pc:cxnChg chg="add del mod">
          <ac:chgData name="Danijela Uran" userId="f9b3cc8e-491c-47bd-b15a-78b852d58329" providerId="ADAL" clId="{B2B85C1D-B620-45C4-83FC-CEAF4A1BB32E}" dt="2024-03-11T16:27:17.768" v="16689" actId="478"/>
          <ac:cxnSpMkLst>
            <pc:docMk/>
            <pc:sldMk cId="2275725767" sldId="769"/>
            <ac:cxnSpMk id="18" creationId="{37848B0E-AEC4-4EAF-B42A-221B4FB8A3D7}"/>
          </ac:cxnSpMkLst>
        </pc:cxnChg>
        <pc:cxnChg chg="add del mod">
          <ac:chgData name="Danijela Uran" userId="f9b3cc8e-491c-47bd-b15a-78b852d58329" providerId="ADAL" clId="{B2B85C1D-B620-45C4-83FC-CEAF4A1BB32E}" dt="2024-03-11T16:27:18.957" v="16690" actId="478"/>
          <ac:cxnSpMkLst>
            <pc:docMk/>
            <pc:sldMk cId="2275725767" sldId="769"/>
            <ac:cxnSpMk id="21" creationId="{77848E15-EB37-4F25-B38E-589A1AD60352}"/>
          </ac:cxnSpMkLst>
        </pc:cxnChg>
        <pc:cxnChg chg="add mod">
          <ac:chgData name="Danijela Uran" userId="f9b3cc8e-491c-47bd-b15a-78b852d58329" providerId="ADAL" clId="{B2B85C1D-B620-45C4-83FC-CEAF4A1BB32E}" dt="2024-03-11T16:26:46.523" v="16682" actId="14100"/>
          <ac:cxnSpMkLst>
            <pc:docMk/>
            <pc:sldMk cId="2275725767" sldId="769"/>
            <ac:cxnSpMk id="28" creationId="{2BD3F324-F8EF-4061-B95C-DCB990022D60}"/>
          </ac:cxnSpMkLst>
        </pc:cxnChg>
        <pc:cxnChg chg="add mod">
          <ac:chgData name="Danijela Uran" userId="f9b3cc8e-491c-47bd-b15a-78b852d58329" providerId="ADAL" clId="{B2B85C1D-B620-45C4-83FC-CEAF4A1BB32E}" dt="2024-03-11T16:27:04.827" v="16686" actId="1076"/>
          <ac:cxnSpMkLst>
            <pc:docMk/>
            <pc:sldMk cId="2275725767" sldId="769"/>
            <ac:cxnSpMk id="36" creationId="{72FA159A-D4EB-49D7-8924-DAA6FAC29FD0}"/>
          </ac:cxnSpMkLst>
        </pc:cxnChg>
        <pc:cxnChg chg="add mod">
          <ac:chgData name="Danijela Uran" userId="f9b3cc8e-491c-47bd-b15a-78b852d58329" providerId="ADAL" clId="{B2B85C1D-B620-45C4-83FC-CEAF4A1BB32E}" dt="2024-03-11T16:30:13.305" v="16716" actId="14100"/>
          <ac:cxnSpMkLst>
            <pc:docMk/>
            <pc:sldMk cId="2275725767" sldId="769"/>
            <ac:cxnSpMk id="37" creationId="{B92CDE0B-DAD8-4DBB-97A5-268CEB9B7831}"/>
          </ac:cxnSpMkLst>
        </pc:cxnChg>
        <pc:cxnChg chg="add mod">
          <ac:chgData name="Danijela Uran" userId="f9b3cc8e-491c-47bd-b15a-78b852d58329" providerId="ADAL" clId="{B2B85C1D-B620-45C4-83FC-CEAF4A1BB32E}" dt="2024-03-11T16:29:16.910" v="16705" actId="1076"/>
          <ac:cxnSpMkLst>
            <pc:docMk/>
            <pc:sldMk cId="2275725767" sldId="769"/>
            <ac:cxnSpMk id="38" creationId="{3F3DEF07-79A5-4510-A6A0-3F666A3C2A12}"/>
          </ac:cxnSpMkLst>
        </pc:cxnChg>
        <pc:cxnChg chg="add mod">
          <ac:chgData name="Danijela Uran" userId="f9b3cc8e-491c-47bd-b15a-78b852d58329" providerId="ADAL" clId="{B2B85C1D-B620-45C4-83FC-CEAF4A1BB32E}" dt="2024-03-11T16:29:25.608" v="16707" actId="1076"/>
          <ac:cxnSpMkLst>
            <pc:docMk/>
            <pc:sldMk cId="2275725767" sldId="769"/>
            <ac:cxnSpMk id="39" creationId="{6A936AD2-A441-430C-8F8B-EF774C32B9E1}"/>
          </ac:cxnSpMkLst>
        </pc:cxnChg>
        <pc:cxnChg chg="add mod">
          <ac:chgData name="Danijela Uran" userId="f9b3cc8e-491c-47bd-b15a-78b852d58329" providerId="ADAL" clId="{B2B85C1D-B620-45C4-83FC-CEAF4A1BB32E}" dt="2024-03-11T16:29:52.389" v="16712" actId="1076"/>
          <ac:cxnSpMkLst>
            <pc:docMk/>
            <pc:sldMk cId="2275725767" sldId="769"/>
            <ac:cxnSpMk id="41" creationId="{4BD93BC1-9595-49D5-9DEE-197A6AC60CD3}"/>
          </ac:cxnSpMkLst>
        </pc:cxnChg>
        <pc:cxnChg chg="add mod">
          <ac:chgData name="Danijela Uran" userId="f9b3cc8e-491c-47bd-b15a-78b852d58329" providerId="ADAL" clId="{B2B85C1D-B620-45C4-83FC-CEAF4A1BB32E}" dt="2024-03-11T16:30:49.961" v="16724" actId="1076"/>
          <ac:cxnSpMkLst>
            <pc:docMk/>
            <pc:sldMk cId="2275725767" sldId="769"/>
            <ac:cxnSpMk id="44" creationId="{B22DF69A-3EEB-4C07-A94E-44B10577AA2F}"/>
          </ac:cxnSpMkLst>
        </pc:cxnChg>
        <pc:cxnChg chg="add mod">
          <ac:chgData name="Danijela Uran" userId="f9b3cc8e-491c-47bd-b15a-78b852d58329" providerId="ADAL" clId="{B2B85C1D-B620-45C4-83FC-CEAF4A1BB32E}" dt="2024-03-11T16:30:56.189" v="16726" actId="1076"/>
          <ac:cxnSpMkLst>
            <pc:docMk/>
            <pc:sldMk cId="2275725767" sldId="769"/>
            <ac:cxnSpMk id="45" creationId="{FB76BB90-F371-45AC-976A-DB7DF34ACD4F}"/>
          </ac:cxnSpMkLst>
        </pc:cxnChg>
        <pc:cxnChg chg="add mod">
          <ac:chgData name="Danijela Uran" userId="f9b3cc8e-491c-47bd-b15a-78b852d58329" providerId="ADAL" clId="{B2B85C1D-B620-45C4-83FC-CEAF4A1BB32E}" dt="2024-03-11T16:31:01.770" v="16728" actId="1076"/>
          <ac:cxnSpMkLst>
            <pc:docMk/>
            <pc:sldMk cId="2275725767" sldId="769"/>
            <ac:cxnSpMk id="46" creationId="{80C6F8F6-4D45-44BD-A94E-127D2B20D165}"/>
          </ac:cxnSpMkLst>
        </pc:cxnChg>
        <pc:cxnChg chg="add mod">
          <ac:chgData name="Danijela Uran" userId="f9b3cc8e-491c-47bd-b15a-78b852d58329" providerId="ADAL" clId="{B2B85C1D-B620-45C4-83FC-CEAF4A1BB32E}" dt="2024-03-11T16:31:06.710" v="16730" actId="1076"/>
          <ac:cxnSpMkLst>
            <pc:docMk/>
            <pc:sldMk cId="2275725767" sldId="769"/>
            <ac:cxnSpMk id="47" creationId="{B9EC4AFE-DEB8-4261-981C-B8A7D95D8FB5}"/>
          </ac:cxnSpMkLst>
        </pc:cxnChg>
        <pc:cxnChg chg="add mod">
          <ac:chgData name="Danijela Uran" userId="f9b3cc8e-491c-47bd-b15a-78b852d58329" providerId="ADAL" clId="{B2B85C1D-B620-45C4-83FC-CEAF4A1BB32E}" dt="2024-03-11T16:37:14.033" v="16989" actId="1076"/>
          <ac:cxnSpMkLst>
            <pc:docMk/>
            <pc:sldMk cId="2275725767" sldId="769"/>
            <ac:cxnSpMk id="51" creationId="{03B059EC-D895-4286-B338-01F02B1468AF}"/>
          </ac:cxnSpMkLst>
        </pc:cxnChg>
        <pc:cxnChg chg="add mod">
          <ac:chgData name="Danijela Uran" userId="f9b3cc8e-491c-47bd-b15a-78b852d58329" providerId="ADAL" clId="{B2B85C1D-B620-45C4-83FC-CEAF4A1BB32E}" dt="2024-03-11T16:37:19.292" v="16991" actId="1076"/>
          <ac:cxnSpMkLst>
            <pc:docMk/>
            <pc:sldMk cId="2275725767" sldId="769"/>
            <ac:cxnSpMk id="52" creationId="{4A941232-7E44-4833-8989-0C4469EFB9FA}"/>
          </ac:cxnSpMkLst>
        </pc:cxnChg>
        <pc:cxnChg chg="add mod">
          <ac:chgData name="Danijela Uran" userId="f9b3cc8e-491c-47bd-b15a-78b852d58329" providerId="ADAL" clId="{B2B85C1D-B620-45C4-83FC-CEAF4A1BB32E}" dt="2024-03-11T16:38:08.068" v="16996" actId="1076"/>
          <ac:cxnSpMkLst>
            <pc:docMk/>
            <pc:sldMk cId="2275725767" sldId="769"/>
            <ac:cxnSpMk id="54" creationId="{3D3ABC7B-5643-460F-99F7-BADA638D11B0}"/>
          </ac:cxnSpMkLst>
        </pc:cxnChg>
        <pc:cxnChg chg="add mod">
          <ac:chgData name="Danijela Uran" userId="f9b3cc8e-491c-47bd-b15a-78b852d58329" providerId="ADAL" clId="{B2B85C1D-B620-45C4-83FC-CEAF4A1BB32E}" dt="2024-03-11T16:38:13.271" v="16998" actId="1076"/>
          <ac:cxnSpMkLst>
            <pc:docMk/>
            <pc:sldMk cId="2275725767" sldId="769"/>
            <ac:cxnSpMk id="55" creationId="{DD48D0D3-4E37-49C3-AE22-C56878734032}"/>
          </ac:cxnSpMkLst>
        </pc:cxnChg>
        <pc:cxnChg chg="add del mod">
          <ac:chgData name="Danijela Uran" userId="f9b3cc8e-491c-47bd-b15a-78b852d58329" providerId="ADAL" clId="{B2B85C1D-B620-45C4-83FC-CEAF4A1BB32E}" dt="2024-03-11T16:44:26.785" v="17051" actId="478"/>
          <ac:cxnSpMkLst>
            <pc:docMk/>
            <pc:sldMk cId="2275725767" sldId="769"/>
            <ac:cxnSpMk id="58" creationId="{24291BD6-0333-4A3E-B789-8FBD6DC5A06D}"/>
          </ac:cxnSpMkLst>
        </pc:cxnChg>
        <pc:cxnChg chg="add del mod">
          <ac:chgData name="Danijela Uran" userId="f9b3cc8e-491c-47bd-b15a-78b852d58329" providerId="ADAL" clId="{B2B85C1D-B620-45C4-83FC-CEAF4A1BB32E}" dt="2024-03-11T16:44:01.246" v="17046" actId="478"/>
          <ac:cxnSpMkLst>
            <pc:docMk/>
            <pc:sldMk cId="2275725767" sldId="769"/>
            <ac:cxnSpMk id="61" creationId="{CA375B5C-F52C-47E7-817C-796527898193}"/>
          </ac:cxnSpMkLst>
        </pc:cxnChg>
        <pc:cxnChg chg="add del mod">
          <ac:chgData name="Danijela Uran" userId="f9b3cc8e-491c-47bd-b15a-78b852d58329" providerId="ADAL" clId="{B2B85C1D-B620-45C4-83FC-CEAF4A1BB32E}" dt="2024-03-11T16:44:27.886" v="17052" actId="478"/>
          <ac:cxnSpMkLst>
            <pc:docMk/>
            <pc:sldMk cId="2275725767" sldId="769"/>
            <ac:cxnSpMk id="64" creationId="{7AC3DC81-3BBF-47DC-ADAD-D67D377CB3EF}"/>
          </ac:cxnSpMkLst>
        </pc:cxnChg>
        <pc:cxnChg chg="add mod">
          <ac:chgData name="Danijela Uran" userId="f9b3cc8e-491c-47bd-b15a-78b852d58329" providerId="ADAL" clId="{B2B85C1D-B620-45C4-83FC-CEAF4A1BB32E}" dt="2024-03-11T16:44:41.273" v="17055" actId="1076"/>
          <ac:cxnSpMkLst>
            <pc:docMk/>
            <pc:sldMk cId="2275725767" sldId="769"/>
            <ac:cxnSpMk id="67" creationId="{4ECA24BC-EEA4-4E19-BD29-31901C36F09A}"/>
          </ac:cxnSpMkLst>
        </pc:cxnChg>
        <pc:cxnChg chg="add mod">
          <ac:chgData name="Danijela Uran" userId="f9b3cc8e-491c-47bd-b15a-78b852d58329" providerId="ADAL" clId="{B2B85C1D-B620-45C4-83FC-CEAF4A1BB32E}" dt="2024-03-11T16:44:52.690" v="17057" actId="1076"/>
          <ac:cxnSpMkLst>
            <pc:docMk/>
            <pc:sldMk cId="2275725767" sldId="769"/>
            <ac:cxnSpMk id="69" creationId="{FEF6BB53-29B4-4084-8103-32008921BA8E}"/>
          </ac:cxnSpMkLst>
        </pc:cxnChg>
        <pc:cxnChg chg="add mod">
          <ac:chgData name="Danijela Uran" userId="f9b3cc8e-491c-47bd-b15a-78b852d58329" providerId="ADAL" clId="{B2B85C1D-B620-45C4-83FC-CEAF4A1BB32E}" dt="2024-03-11T16:45:06.940" v="17062" actId="14100"/>
          <ac:cxnSpMkLst>
            <pc:docMk/>
            <pc:sldMk cId="2275725767" sldId="769"/>
            <ac:cxnSpMk id="70" creationId="{31573945-04FE-4905-A9AA-F4B679E1F78E}"/>
          </ac:cxnSpMkLst>
        </pc:cxnChg>
        <pc:cxnChg chg="add mod">
          <ac:chgData name="Danijela Uran" userId="f9b3cc8e-491c-47bd-b15a-78b852d58329" providerId="ADAL" clId="{B2B85C1D-B620-45C4-83FC-CEAF4A1BB32E}" dt="2024-03-11T16:45:15.639" v="17064" actId="1076"/>
          <ac:cxnSpMkLst>
            <pc:docMk/>
            <pc:sldMk cId="2275725767" sldId="769"/>
            <ac:cxnSpMk id="73" creationId="{E0295451-6465-4727-B1DC-B2F2D46038EC}"/>
          </ac:cxnSpMkLst>
        </pc:cxnChg>
      </pc:sldChg>
      <pc:sldChg chg="addSp modSp new del mod">
        <pc:chgData name="Danijela Uran" userId="f9b3cc8e-491c-47bd-b15a-78b852d58329" providerId="ADAL" clId="{B2B85C1D-B620-45C4-83FC-CEAF4A1BB32E}" dt="2024-03-11T16:47:04.873" v="17137" actId="2696"/>
        <pc:sldMkLst>
          <pc:docMk/>
          <pc:sldMk cId="4077756719" sldId="770"/>
        </pc:sldMkLst>
        <pc:spChg chg="add mod">
          <ac:chgData name="Danijela Uran" userId="f9b3cc8e-491c-47bd-b15a-78b852d58329" providerId="ADAL" clId="{B2B85C1D-B620-45C4-83FC-CEAF4A1BB32E}" dt="2024-03-11T16:46:04.174" v="17132" actId="20577"/>
          <ac:spMkLst>
            <pc:docMk/>
            <pc:sldMk cId="4077756719" sldId="770"/>
            <ac:spMk id="3" creationId="{317BC858-82FB-4174-9085-A889A7DF6B10}"/>
          </ac:spMkLst>
        </pc:spChg>
      </pc:sldChg>
      <pc:sldChg chg="addSp delSp modSp del mod">
        <pc:chgData name="Danijela Uran" userId="f9b3cc8e-491c-47bd-b15a-78b852d58329" providerId="ADAL" clId="{B2B85C1D-B620-45C4-83FC-CEAF4A1BB32E}" dt="2024-03-12T12:33:47.166" v="19200" actId="2696"/>
        <pc:sldMkLst>
          <pc:docMk/>
          <pc:sldMk cId="60082943" sldId="771"/>
        </pc:sldMkLst>
        <pc:spChg chg="del">
          <ac:chgData name="Danijela Uran" userId="f9b3cc8e-491c-47bd-b15a-78b852d58329" providerId="ADAL" clId="{B2B85C1D-B620-45C4-83FC-CEAF4A1BB32E}" dt="2024-03-11T16:46:56.946" v="17135" actId="478"/>
          <ac:spMkLst>
            <pc:docMk/>
            <pc:sldMk cId="60082943" sldId="771"/>
            <ac:spMk id="3" creationId="{E2920232-4008-4966-8673-14CF6A0B7848}"/>
          </ac:spMkLst>
        </pc:spChg>
        <pc:spChg chg="mod">
          <ac:chgData name="Danijela Uran" userId="f9b3cc8e-491c-47bd-b15a-78b852d58329" providerId="ADAL" clId="{B2B85C1D-B620-45C4-83FC-CEAF4A1BB32E}" dt="2024-03-12T08:34:17.422" v="18452" actId="20577"/>
          <ac:spMkLst>
            <pc:docMk/>
            <pc:sldMk cId="60082943" sldId="771"/>
            <ac:spMk id="5" creationId="{8FE8FF11-FC0A-4CC6-8005-CD13F4E5847E}"/>
          </ac:spMkLst>
        </pc:spChg>
        <pc:spChg chg="del">
          <ac:chgData name="Danijela Uran" userId="f9b3cc8e-491c-47bd-b15a-78b852d58329" providerId="ADAL" clId="{B2B85C1D-B620-45C4-83FC-CEAF4A1BB32E}" dt="2024-03-11T17:01:21.555" v="17411" actId="21"/>
          <ac:spMkLst>
            <pc:docMk/>
            <pc:sldMk cId="60082943" sldId="771"/>
            <ac:spMk id="6" creationId="{927A6C0B-7252-490D-A478-12103381347B}"/>
          </ac:spMkLst>
        </pc:spChg>
        <pc:spChg chg="mod">
          <ac:chgData name="Danijela Uran" userId="f9b3cc8e-491c-47bd-b15a-78b852d58329" providerId="ADAL" clId="{B2B85C1D-B620-45C4-83FC-CEAF4A1BB32E}" dt="2024-03-11T16:59:07.198" v="17384" actId="1076"/>
          <ac:spMkLst>
            <pc:docMk/>
            <pc:sldMk cId="60082943" sldId="771"/>
            <ac:spMk id="7" creationId="{80A4CF0D-976F-49E6-8730-8710BBE881AF}"/>
          </ac:spMkLst>
        </pc:spChg>
        <pc:spChg chg="del mod">
          <ac:chgData name="Danijela Uran" userId="f9b3cc8e-491c-47bd-b15a-78b852d58329" providerId="ADAL" clId="{B2B85C1D-B620-45C4-83FC-CEAF4A1BB32E}" dt="2024-03-11T16:49:14.362" v="17227" actId="21"/>
          <ac:spMkLst>
            <pc:docMk/>
            <pc:sldMk cId="60082943" sldId="771"/>
            <ac:spMk id="8" creationId="{D48CAD4F-2462-471E-AF42-3B766A57BA1B}"/>
          </ac:spMkLst>
        </pc:spChg>
        <pc:spChg chg="del">
          <ac:chgData name="Danijela Uran" userId="f9b3cc8e-491c-47bd-b15a-78b852d58329" providerId="ADAL" clId="{B2B85C1D-B620-45C4-83FC-CEAF4A1BB32E}" dt="2024-03-11T16:50:47.936" v="17266" actId="478"/>
          <ac:spMkLst>
            <pc:docMk/>
            <pc:sldMk cId="60082943" sldId="771"/>
            <ac:spMk id="9" creationId="{BAAD65B7-4EA6-4616-8538-2EEB51E0D96B}"/>
          </ac:spMkLst>
        </pc:spChg>
        <pc:spChg chg="mod">
          <ac:chgData name="Danijela Uran" userId="f9b3cc8e-491c-47bd-b15a-78b852d58329" providerId="ADAL" clId="{B2B85C1D-B620-45C4-83FC-CEAF4A1BB32E}" dt="2024-03-12T08:50:00.197" v="18502" actId="255"/>
          <ac:spMkLst>
            <pc:docMk/>
            <pc:sldMk cId="60082943" sldId="771"/>
            <ac:spMk id="10" creationId="{CD6A7C83-00AB-4798-BDF1-30AEB6F2D8D1}"/>
          </ac:spMkLst>
        </pc:spChg>
        <pc:spChg chg="del">
          <ac:chgData name="Danijela Uran" userId="f9b3cc8e-491c-47bd-b15a-78b852d58329" providerId="ADAL" clId="{B2B85C1D-B620-45C4-83FC-CEAF4A1BB32E}" dt="2024-03-11T17:03:54.087" v="17460" actId="478"/>
          <ac:spMkLst>
            <pc:docMk/>
            <pc:sldMk cId="60082943" sldId="771"/>
            <ac:spMk id="25" creationId="{0F996A70-E185-4366-87DF-3DB083B3036D}"/>
          </ac:spMkLst>
        </pc:spChg>
        <pc:spChg chg="del">
          <ac:chgData name="Danijela Uran" userId="f9b3cc8e-491c-47bd-b15a-78b852d58329" providerId="ADAL" clId="{B2B85C1D-B620-45C4-83FC-CEAF4A1BB32E}" dt="2024-03-11T17:03:56.029" v="17461" actId="478"/>
          <ac:spMkLst>
            <pc:docMk/>
            <pc:sldMk cId="60082943" sldId="771"/>
            <ac:spMk id="26" creationId="{0648930D-ED3B-43BE-8D44-F66248B76F36}"/>
          </ac:spMkLst>
        </pc:spChg>
        <pc:spChg chg="mod">
          <ac:chgData name="Danijela Uran" userId="f9b3cc8e-491c-47bd-b15a-78b852d58329" providerId="ADAL" clId="{B2B85C1D-B620-45C4-83FC-CEAF4A1BB32E}" dt="2024-03-11T16:59:02.635" v="17383" actId="1076"/>
          <ac:spMkLst>
            <pc:docMk/>
            <pc:sldMk cId="60082943" sldId="771"/>
            <ac:spMk id="27" creationId="{3DE87568-3246-4339-AFAE-8F43AF73D0A5}"/>
          </ac:spMkLst>
        </pc:spChg>
        <pc:spChg chg="add mod">
          <ac:chgData name="Danijela Uran" userId="f9b3cc8e-491c-47bd-b15a-78b852d58329" providerId="ADAL" clId="{B2B85C1D-B620-45C4-83FC-CEAF4A1BB32E}" dt="2024-03-11T16:47:02.379" v="17136"/>
          <ac:spMkLst>
            <pc:docMk/>
            <pc:sldMk cId="60082943" sldId="771"/>
            <ac:spMk id="40" creationId="{57CEBA9A-0652-4C2C-B297-4EB279784086}"/>
          </ac:spMkLst>
        </pc:spChg>
        <pc:spChg chg="add mod">
          <ac:chgData name="Danijela Uran" userId="f9b3cc8e-491c-47bd-b15a-78b852d58329" providerId="ADAL" clId="{B2B85C1D-B620-45C4-83FC-CEAF4A1BB32E}" dt="2024-03-11T16:51:25.421" v="17272" actId="1076"/>
          <ac:spMkLst>
            <pc:docMk/>
            <pc:sldMk cId="60082943" sldId="771"/>
            <ac:spMk id="42" creationId="{5F27548B-B509-4DCE-9F12-3BCBD203FA7F}"/>
          </ac:spMkLst>
        </pc:spChg>
        <pc:spChg chg="add mod">
          <ac:chgData name="Danijela Uran" userId="f9b3cc8e-491c-47bd-b15a-78b852d58329" providerId="ADAL" clId="{B2B85C1D-B620-45C4-83FC-CEAF4A1BB32E}" dt="2024-03-11T16:51:16.085" v="17270" actId="1076"/>
          <ac:spMkLst>
            <pc:docMk/>
            <pc:sldMk cId="60082943" sldId="771"/>
            <ac:spMk id="43" creationId="{40570E67-6465-4116-9B83-AF23E52D87EB}"/>
          </ac:spMkLst>
        </pc:spChg>
        <pc:spChg chg="del mod">
          <ac:chgData name="Danijela Uran" userId="f9b3cc8e-491c-47bd-b15a-78b852d58329" providerId="ADAL" clId="{B2B85C1D-B620-45C4-83FC-CEAF4A1BB32E}" dt="2024-03-11T16:56:47.061" v="17365" actId="478"/>
          <ac:spMkLst>
            <pc:docMk/>
            <pc:sldMk cId="60082943" sldId="771"/>
            <ac:spMk id="48" creationId="{A7DD4538-8EE8-413F-AF88-02BE5BB28601}"/>
          </ac:spMkLst>
        </pc:spChg>
        <pc:spChg chg="del">
          <ac:chgData name="Danijela Uran" userId="f9b3cc8e-491c-47bd-b15a-78b852d58329" providerId="ADAL" clId="{B2B85C1D-B620-45C4-83FC-CEAF4A1BB32E}" dt="2024-03-11T17:03:57.252" v="17462" actId="478"/>
          <ac:spMkLst>
            <pc:docMk/>
            <pc:sldMk cId="60082943" sldId="771"/>
            <ac:spMk id="49" creationId="{8B492272-86F6-4A3A-9CB8-1DAAAD982E08}"/>
          </ac:spMkLst>
        </pc:spChg>
        <pc:spChg chg="del">
          <ac:chgData name="Danijela Uran" userId="f9b3cc8e-491c-47bd-b15a-78b852d58329" providerId="ADAL" clId="{B2B85C1D-B620-45C4-83FC-CEAF4A1BB32E}" dt="2024-03-11T16:57:03.557" v="17370" actId="478"/>
          <ac:spMkLst>
            <pc:docMk/>
            <pc:sldMk cId="60082943" sldId="771"/>
            <ac:spMk id="50" creationId="{CB1D945B-F724-430D-94CF-AB58EC081D48}"/>
          </ac:spMkLst>
        </pc:spChg>
        <pc:spChg chg="del">
          <ac:chgData name="Danijela Uran" userId="f9b3cc8e-491c-47bd-b15a-78b852d58329" providerId="ADAL" clId="{B2B85C1D-B620-45C4-83FC-CEAF4A1BB32E}" dt="2024-03-11T17:03:58.091" v="17463" actId="478"/>
          <ac:spMkLst>
            <pc:docMk/>
            <pc:sldMk cId="60082943" sldId="771"/>
            <ac:spMk id="53" creationId="{B9395274-8D21-4E90-AAD7-EE991D496F27}"/>
          </ac:spMkLst>
        </pc:spChg>
        <pc:spChg chg="add mod">
          <ac:chgData name="Danijela Uran" userId="f9b3cc8e-491c-47bd-b15a-78b852d58329" providerId="ADAL" clId="{B2B85C1D-B620-45C4-83FC-CEAF4A1BB32E}" dt="2024-03-11T17:00:46.005" v="17405" actId="20577"/>
          <ac:spMkLst>
            <pc:docMk/>
            <pc:sldMk cId="60082943" sldId="771"/>
            <ac:spMk id="57" creationId="{1904FA57-4BA0-4CB7-AFFA-2F3CC98B881B}"/>
          </ac:spMkLst>
        </pc:spChg>
        <pc:spChg chg="add mod">
          <ac:chgData name="Danijela Uran" userId="f9b3cc8e-491c-47bd-b15a-78b852d58329" providerId="ADAL" clId="{B2B85C1D-B620-45C4-83FC-CEAF4A1BB32E}" dt="2024-03-12T08:32:21.020" v="18394" actId="20577"/>
          <ac:spMkLst>
            <pc:docMk/>
            <pc:sldMk cId="60082943" sldId="771"/>
            <ac:spMk id="59" creationId="{9E1DEDEF-B6D1-4C86-ADAE-CCF176BA6090}"/>
          </ac:spMkLst>
        </pc:spChg>
        <pc:spChg chg="add mod">
          <ac:chgData name="Danijela Uran" userId="f9b3cc8e-491c-47bd-b15a-78b852d58329" providerId="ADAL" clId="{B2B85C1D-B620-45C4-83FC-CEAF4A1BB32E}" dt="2024-03-11T17:05:10.493" v="17479" actId="1076"/>
          <ac:spMkLst>
            <pc:docMk/>
            <pc:sldMk cId="60082943" sldId="771"/>
            <ac:spMk id="63" creationId="{1F24B659-F74F-4A6F-B1E6-5ECA6517C264}"/>
          </ac:spMkLst>
        </pc:spChg>
        <pc:spChg chg="add mod">
          <ac:chgData name="Danijela Uran" userId="f9b3cc8e-491c-47bd-b15a-78b852d58329" providerId="ADAL" clId="{B2B85C1D-B620-45C4-83FC-CEAF4A1BB32E}" dt="2024-03-11T17:05:13.314" v="17480" actId="1076"/>
          <ac:spMkLst>
            <pc:docMk/>
            <pc:sldMk cId="60082943" sldId="771"/>
            <ac:spMk id="64" creationId="{5767242F-EB72-4646-B7C2-4DDCB78E1CD7}"/>
          </ac:spMkLst>
        </pc:spChg>
        <pc:spChg chg="add mod">
          <ac:chgData name="Danijela Uran" userId="f9b3cc8e-491c-47bd-b15a-78b852d58329" providerId="ADAL" clId="{B2B85C1D-B620-45C4-83FC-CEAF4A1BB32E}" dt="2024-03-11T17:05:05.339" v="17478" actId="1076"/>
          <ac:spMkLst>
            <pc:docMk/>
            <pc:sldMk cId="60082943" sldId="771"/>
            <ac:spMk id="65" creationId="{2E5D8F46-E357-4089-8145-97039CC9BB06}"/>
          </ac:spMkLst>
        </pc:spChg>
        <pc:cxnChg chg="mod">
          <ac:chgData name="Danijela Uran" userId="f9b3cc8e-491c-47bd-b15a-78b852d58329" providerId="ADAL" clId="{B2B85C1D-B620-45C4-83FC-CEAF4A1BB32E}" dt="2024-03-11T16:59:17.462" v="17386" actId="14100"/>
          <ac:cxnSpMkLst>
            <pc:docMk/>
            <pc:sldMk cId="60082943" sldId="771"/>
            <ac:cxnSpMk id="37" creationId="{B92CDE0B-DAD8-4DBB-97A5-268CEB9B7831}"/>
          </ac:cxnSpMkLst>
        </pc:cxnChg>
        <pc:cxnChg chg="del">
          <ac:chgData name="Danijela Uran" userId="f9b3cc8e-491c-47bd-b15a-78b852d58329" providerId="ADAL" clId="{B2B85C1D-B620-45C4-83FC-CEAF4A1BB32E}" dt="2024-03-11T16:54:09.463" v="17352" actId="478"/>
          <ac:cxnSpMkLst>
            <pc:docMk/>
            <pc:sldMk cId="60082943" sldId="771"/>
            <ac:cxnSpMk id="38" creationId="{3F3DEF07-79A5-4510-A6A0-3F666A3C2A12}"/>
          </ac:cxnSpMkLst>
        </pc:cxnChg>
        <pc:cxnChg chg="del">
          <ac:chgData name="Danijela Uran" userId="f9b3cc8e-491c-47bd-b15a-78b852d58329" providerId="ADAL" clId="{B2B85C1D-B620-45C4-83FC-CEAF4A1BB32E}" dt="2024-03-11T17:03:21.298" v="17454" actId="478"/>
          <ac:cxnSpMkLst>
            <pc:docMk/>
            <pc:sldMk cId="60082943" sldId="771"/>
            <ac:cxnSpMk id="39" creationId="{6A936AD2-A441-430C-8F8B-EF774C32B9E1}"/>
          </ac:cxnSpMkLst>
        </pc:cxnChg>
        <pc:cxnChg chg="mod">
          <ac:chgData name="Danijela Uran" userId="f9b3cc8e-491c-47bd-b15a-78b852d58329" providerId="ADAL" clId="{B2B85C1D-B620-45C4-83FC-CEAF4A1BB32E}" dt="2024-03-11T17:04:13.274" v="17468" actId="14100"/>
          <ac:cxnSpMkLst>
            <pc:docMk/>
            <pc:sldMk cId="60082943" sldId="771"/>
            <ac:cxnSpMk id="41" creationId="{4BD93BC1-9595-49D5-9DEE-197A6AC60CD3}"/>
          </ac:cxnSpMkLst>
        </pc:cxnChg>
        <pc:cxnChg chg="mod">
          <ac:chgData name="Danijela Uran" userId="f9b3cc8e-491c-47bd-b15a-78b852d58329" providerId="ADAL" clId="{B2B85C1D-B620-45C4-83FC-CEAF4A1BB32E}" dt="2024-03-11T16:59:29.167" v="17389" actId="14100"/>
          <ac:cxnSpMkLst>
            <pc:docMk/>
            <pc:sldMk cId="60082943" sldId="771"/>
            <ac:cxnSpMk id="44" creationId="{B22DF69A-3EEB-4C07-A94E-44B10577AA2F}"/>
          </ac:cxnSpMkLst>
        </pc:cxnChg>
        <pc:cxnChg chg="mod">
          <ac:chgData name="Danijela Uran" userId="f9b3cc8e-491c-47bd-b15a-78b852d58329" providerId="ADAL" clId="{B2B85C1D-B620-45C4-83FC-CEAF4A1BB32E}" dt="2024-03-11T16:59:39.121" v="17392" actId="14100"/>
          <ac:cxnSpMkLst>
            <pc:docMk/>
            <pc:sldMk cId="60082943" sldId="771"/>
            <ac:cxnSpMk id="45" creationId="{FB76BB90-F371-45AC-976A-DB7DF34ACD4F}"/>
          </ac:cxnSpMkLst>
        </pc:cxnChg>
        <pc:cxnChg chg="del">
          <ac:chgData name="Danijela Uran" userId="f9b3cc8e-491c-47bd-b15a-78b852d58329" providerId="ADAL" clId="{B2B85C1D-B620-45C4-83FC-CEAF4A1BB32E}" dt="2024-03-11T17:04:04.134" v="17466" actId="478"/>
          <ac:cxnSpMkLst>
            <pc:docMk/>
            <pc:sldMk cId="60082943" sldId="771"/>
            <ac:cxnSpMk id="46" creationId="{80C6F8F6-4D45-44BD-A94E-127D2B20D165}"/>
          </ac:cxnSpMkLst>
        </pc:cxnChg>
        <pc:cxnChg chg="del">
          <ac:chgData name="Danijela Uran" userId="f9b3cc8e-491c-47bd-b15a-78b852d58329" providerId="ADAL" clId="{B2B85C1D-B620-45C4-83FC-CEAF4A1BB32E}" dt="2024-03-11T17:04:05.233" v="17467" actId="478"/>
          <ac:cxnSpMkLst>
            <pc:docMk/>
            <pc:sldMk cId="60082943" sldId="771"/>
            <ac:cxnSpMk id="47" creationId="{B9EC4AFE-DEB8-4261-981C-B8A7D95D8FB5}"/>
          </ac:cxnSpMkLst>
        </pc:cxnChg>
        <pc:cxnChg chg="del">
          <ac:chgData name="Danijela Uran" userId="f9b3cc8e-491c-47bd-b15a-78b852d58329" providerId="ADAL" clId="{B2B85C1D-B620-45C4-83FC-CEAF4A1BB32E}" dt="2024-03-11T16:57:01.621" v="17368" actId="478"/>
          <ac:cxnSpMkLst>
            <pc:docMk/>
            <pc:sldMk cId="60082943" sldId="771"/>
            <ac:cxnSpMk id="51" creationId="{03B059EC-D895-4286-B338-01F02B1468AF}"/>
          </ac:cxnSpMkLst>
        </pc:cxnChg>
        <pc:cxnChg chg="del">
          <ac:chgData name="Danijela Uran" userId="f9b3cc8e-491c-47bd-b15a-78b852d58329" providerId="ADAL" clId="{B2B85C1D-B620-45C4-83FC-CEAF4A1BB32E}" dt="2024-03-11T16:57:02.638" v="17369" actId="478"/>
          <ac:cxnSpMkLst>
            <pc:docMk/>
            <pc:sldMk cId="60082943" sldId="771"/>
            <ac:cxnSpMk id="52" creationId="{4A941232-7E44-4833-8989-0C4469EFB9FA}"/>
          </ac:cxnSpMkLst>
        </pc:cxnChg>
        <pc:cxnChg chg="del">
          <ac:chgData name="Danijela Uran" userId="f9b3cc8e-491c-47bd-b15a-78b852d58329" providerId="ADAL" clId="{B2B85C1D-B620-45C4-83FC-CEAF4A1BB32E}" dt="2024-03-11T17:04:00.030" v="17464" actId="478"/>
          <ac:cxnSpMkLst>
            <pc:docMk/>
            <pc:sldMk cId="60082943" sldId="771"/>
            <ac:cxnSpMk id="54" creationId="{3D3ABC7B-5643-460F-99F7-BADA638D11B0}"/>
          </ac:cxnSpMkLst>
        </pc:cxnChg>
        <pc:cxnChg chg="del">
          <ac:chgData name="Danijela Uran" userId="f9b3cc8e-491c-47bd-b15a-78b852d58329" providerId="ADAL" clId="{B2B85C1D-B620-45C4-83FC-CEAF4A1BB32E}" dt="2024-03-11T17:04:01.116" v="17465" actId="478"/>
          <ac:cxnSpMkLst>
            <pc:docMk/>
            <pc:sldMk cId="60082943" sldId="771"/>
            <ac:cxnSpMk id="55" creationId="{DD48D0D3-4E37-49C3-AE22-C56878734032}"/>
          </ac:cxnSpMkLst>
        </pc:cxnChg>
        <pc:cxnChg chg="add del mod">
          <ac:chgData name="Danijela Uran" userId="f9b3cc8e-491c-47bd-b15a-78b852d58329" providerId="ADAL" clId="{B2B85C1D-B620-45C4-83FC-CEAF4A1BB32E}" dt="2024-03-11T17:01:03.493" v="17409" actId="478"/>
          <ac:cxnSpMkLst>
            <pc:docMk/>
            <pc:sldMk cId="60082943" sldId="771"/>
            <ac:cxnSpMk id="56" creationId="{7F4E5D77-1FF7-4EE3-91DA-2EC7F321C043}"/>
          </ac:cxnSpMkLst>
        </pc:cxnChg>
        <pc:cxnChg chg="add mod">
          <ac:chgData name="Danijela Uran" userId="f9b3cc8e-491c-47bd-b15a-78b852d58329" providerId="ADAL" clId="{B2B85C1D-B620-45C4-83FC-CEAF4A1BB32E}" dt="2024-03-11T17:01:06.023" v="17410" actId="1076"/>
          <ac:cxnSpMkLst>
            <pc:docMk/>
            <pc:sldMk cId="60082943" sldId="771"/>
            <ac:cxnSpMk id="58" creationId="{FBEB6D7B-9D2D-433C-AFBA-5E5B2D744E30}"/>
          </ac:cxnSpMkLst>
        </pc:cxnChg>
        <pc:cxnChg chg="add mod">
          <ac:chgData name="Danijela Uran" userId="f9b3cc8e-491c-47bd-b15a-78b852d58329" providerId="ADAL" clId="{B2B85C1D-B620-45C4-83FC-CEAF4A1BB32E}" dt="2024-03-11T17:03:34.182" v="17457" actId="1076"/>
          <ac:cxnSpMkLst>
            <pc:docMk/>
            <pc:sldMk cId="60082943" sldId="771"/>
            <ac:cxnSpMk id="60" creationId="{29150B93-60E4-42A5-B0D0-D722E7B4BC5F}"/>
          </ac:cxnSpMkLst>
        </pc:cxnChg>
        <pc:cxnChg chg="add mod">
          <ac:chgData name="Danijela Uran" userId="f9b3cc8e-491c-47bd-b15a-78b852d58329" providerId="ADAL" clId="{B2B85C1D-B620-45C4-83FC-CEAF4A1BB32E}" dt="2024-03-11T17:04:24.016" v="17470" actId="1076"/>
          <ac:cxnSpMkLst>
            <pc:docMk/>
            <pc:sldMk cId="60082943" sldId="771"/>
            <ac:cxnSpMk id="61" creationId="{43215E0A-FC89-4510-A0F7-C0D0271DECB3}"/>
          </ac:cxnSpMkLst>
        </pc:cxnChg>
        <pc:cxnChg chg="add mod">
          <ac:chgData name="Danijela Uran" userId="f9b3cc8e-491c-47bd-b15a-78b852d58329" providerId="ADAL" clId="{B2B85C1D-B620-45C4-83FC-CEAF4A1BB32E}" dt="2024-03-11T17:05:16.715" v="17481" actId="1076"/>
          <ac:cxnSpMkLst>
            <pc:docMk/>
            <pc:sldMk cId="60082943" sldId="771"/>
            <ac:cxnSpMk id="62" creationId="{3AE6DD12-5088-4374-BD86-24A4793AE4E8}"/>
          </ac:cxnSpMkLst>
        </pc:cxnChg>
      </pc:sldChg>
      <pc:sldChg chg="new del">
        <pc:chgData name="Danijela Uran" userId="f9b3cc8e-491c-47bd-b15a-78b852d58329" providerId="ADAL" clId="{B2B85C1D-B620-45C4-83FC-CEAF4A1BB32E}" dt="2024-03-11T16:46:49.009" v="17134" actId="2696"/>
        <pc:sldMkLst>
          <pc:docMk/>
          <pc:sldMk cId="2775590414" sldId="771"/>
        </pc:sldMkLst>
      </pc:sldChg>
      <pc:sldChg chg="modSp del mod">
        <pc:chgData name="Danijela Uran" userId="f9b3cc8e-491c-47bd-b15a-78b852d58329" providerId="ADAL" clId="{B2B85C1D-B620-45C4-83FC-CEAF4A1BB32E}" dt="2024-03-12T12:33:19.194" v="19199" actId="2696"/>
        <pc:sldMkLst>
          <pc:docMk/>
          <pc:sldMk cId="1978386919" sldId="772"/>
        </pc:sldMkLst>
        <pc:spChg chg="mod">
          <ac:chgData name="Danijela Uran" userId="f9b3cc8e-491c-47bd-b15a-78b852d58329" providerId="ADAL" clId="{B2B85C1D-B620-45C4-83FC-CEAF4A1BB32E}" dt="2024-03-12T12:32:56.202" v="19198" actId="20577"/>
          <ac:spMkLst>
            <pc:docMk/>
            <pc:sldMk cId="1978386919" sldId="772"/>
            <ac:spMk id="43" creationId="{40570E67-6465-4116-9B83-AF23E52D87EB}"/>
          </ac:spMkLst>
        </pc:spChg>
      </pc:sldChg>
      <pc:sldChg chg="addSp delSp modSp new mod">
        <pc:chgData name="Danijela Uran" userId="f9b3cc8e-491c-47bd-b15a-78b852d58329" providerId="ADAL" clId="{B2B85C1D-B620-45C4-83FC-CEAF4A1BB32E}" dt="2024-03-12T12:32:24.862" v="19196" actId="20577"/>
        <pc:sldMkLst>
          <pc:docMk/>
          <pc:sldMk cId="2180639825" sldId="773"/>
        </pc:sldMkLst>
        <pc:spChg chg="add mod">
          <ac:chgData name="Danijela Uran" userId="f9b3cc8e-491c-47bd-b15a-78b852d58329" providerId="ADAL" clId="{B2B85C1D-B620-45C4-83FC-CEAF4A1BB32E}" dt="2024-03-12T11:56:08.844" v="18926" actId="20577"/>
          <ac:spMkLst>
            <pc:docMk/>
            <pc:sldMk cId="2180639825" sldId="773"/>
            <ac:spMk id="3" creationId="{4F569E16-A5FA-499E-AE4B-A6D58FD046EA}"/>
          </ac:spMkLst>
        </pc:spChg>
        <pc:spChg chg="add del mod">
          <ac:chgData name="Danijela Uran" userId="f9b3cc8e-491c-47bd-b15a-78b852d58329" providerId="ADAL" clId="{B2B85C1D-B620-45C4-83FC-CEAF4A1BB32E}" dt="2024-03-12T11:42:38.608" v="18536" actId="21"/>
          <ac:spMkLst>
            <pc:docMk/>
            <pc:sldMk cId="2180639825" sldId="773"/>
            <ac:spMk id="4" creationId="{9CDB56AD-05F9-4D75-88A8-F10F8EBBD1F7}"/>
          </ac:spMkLst>
        </pc:spChg>
        <pc:spChg chg="add del mod">
          <ac:chgData name="Danijela Uran" userId="f9b3cc8e-491c-47bd-b15a-78b852d58329" providerId="ADAL" clId="{B2B85C1D-B620-45C4-83FC-CEAF4A1BB32E}" dt="2024-03-12T11:43:08.960" v="18566" actId="21"/>
          <ac:spMkLst>
            <pc:docMk/>
            <pc:sldMk cId="2180639825" sldId="773"/>
            <ac:spMk id="5" creationId="{28709233-8DC0-4F26-93A3-60B5AEBF9D2B}"/>
          </ac:spMkLst>
        </pc:spChg>
        <pc:spChg chg="add mod">
          <ac:chgData name="Danijela Uran" userId="f9b3cc8e-491c-47bd-b15a-78b852d58329" providerId="ADAL" clId="{B2B85C1D-B620-45C4-83FC-CEAF4A1BB32E}" dt="2024-03-12T11:44:03.431" v="18588" actId="14100"/>
          <ac:spMkLst>
            <pc:docMk/>
            <pc:sldMk cId="2180639825" sldId="773"/>
            <ac:spMk id="6" creationId="{1ECB881A-0989-4860-A4EF-282BE80AAC15}"/>
          </ac:spMkLst>
        </pc:spChg>
        <pc:spChg chg="add mod">
          <ac:chgData name="Danijela Uran" userId="f9b3cc8e-491c-47bd-b15a-78b852d58329" providerId="ADAL" clId="{B2B85C1D-B620-45C4-83FC-CEAF4A1BB32E}" dt="2024-03-12T11:50:54.978" v="18828" actId="1076"/>
          <ac:spMkLst>
            <pc:docMk/>
            <pc:sldMk cId="2180639825" sldId="773"/>
            <ac:spMk id="7" creationId="{7758FD65-519B-41AC-9C29-0EA2D30D7B35}"/>
          </ac:spMkLst>
        </pc:spChg>
        <pc:spChg chg="add mod">
          <ac:chgData name="Danijela Uran" userId="f9b3cc8e-491c-47bd-b15a-78b852d58329" providerId="ADAL" clId="{B2B85C1D-B620-45C4-83FC-CEAF4A1BB32E}" dt="2024-03-12T11:52:28.236" v="18856" actId="20577"/>
          <ac:spMkLst>
            <pc:docMk/>
            <pc:sldMk cId="2180639825" sldId="773"/>
            <ac:spMk id="8" creationId="{1BF34182-C922-43FE-BEAD-2FC494D2468D}"/>
          </ac:spMkLst>
        </pc:spChg>
        <pc:spChg chg="add mod">
          <ac:chgData name="Danijela Uran" userId="f9b3cc8e-491c-47bd-b15a-78b852d58329" providerId="ADAL" clId="{B2B85C1D-B620-45C4-83FC-CEAF4A1BB32E}" dt="2024-03-12T11:51:18.095" v="18834" actId="1076"/>
          <ac:spMkLst>
            <pc:docMk/>
            <pc:sldMk cId="2180639825" sldId="773"/>
            <ac:spMk id="9" creationId="{D00F2488-673D-4C17-94C8-C59264B5244C}"/>
          </ac:spMkLst>
        </pc:spChg>
        <pc:spChg chg="add mod">
          <ac:chgData name="Danijela Uran" userId="f9b3cc8e-491c-47bd-b15a-78b852d58329" providerId="ADAL" clId="{B2B85C1D-B620-45C4-83FC-CEAF4A1BB32E}" dt="2024-03-12T11:53:58.877" v="18892" actId="20577"/>
          <ac:spMkLst>
            <pc:docMk/>
            <pc:sldMk cId="2180639825" sldId="773"/>
            <ac:spMk id="14" creationId="{F88251A7-7963-4FC0-A71C-A337BB6B8AE7}"/>
          </ac:spMkLst>
        </pc:spChg>
        <pc:spChg chg="add mod">
          <ac:chgData name="Danijela Uran" userId="f9b3cc8e-491c-47bd-b15a-78b852d58329" providerId="ADAL" clId="{B2B85C1D-B620-45C4-83FC-CEAF4A1BB32E}" dt="2024-03-12T11:54:58.391" v="18909" actId="1076"/>
          <ac:spMkLst>
            <pc:docMk/>
            <pc:sldMk cId="2180639825" sldId="773"/>
            <ac:spMk id="19" creationId="{745FADD3-3621-4448-B177-2169A03C3011}"/>
          </ac:spMkLst>
        </pc:spChg>
        <pc:spChg chg="add mod">
          <ac:chgData name="Danijela Uran" userId="f9b3cc8e-491c-47bd-b15a-78b852d58329" providerId="ADAL" clId="{B2B85C1D-B620-45C4-83FC-CEAF4A1BB32E}" dt="2024-03-12T11:55:47.182" v="18921" actId="20577"/>
          <ac:spMkLst>
            <pc:docMk/>
            <pc:sldMk cId="2180639825" sldId="773"/>
            <ac:spMk id="20" creationId="{294D67B6-F474-4530-AB1B-C870F4146A84}"/>
          </ac:spMkLst>
        </pc:spChg>
        <pc:spChg chg="add mod">
          <ac:chgData name="Danijela Uran" userId="f9b3cc8e-491c-47bd-b15a-78b852d58329" providerId="ADAL" clId="{B2B85C1D-B620-45C4-83FC-CEAF4A1BB32E}" dt="2024-03-12T11:56:03.551" v="18925" actId="20577"/>
          <ac:spMkLst>
            <pc:docMk/>
            <pc:sldMk cId="2180639825" sldId="773"/>
            <ac:spMk id="21" creationId="{C16DA237-995F-481D-8A50-E426F79245C5}"/>
          </ac:spMkLst>
        </pc:spChg>
        <pc:spChg chg="add mod">
          <ac:chgData name="Danijela Uran" userId="f9b3cc8e-491c-47bd-b15a-78b852d58329" providerId="ADAL" clId="{B2B85C1D-B620-45C4-83FC-CEAF4A1BB32E}" dt="2024-03-12T12:07:59.264" v="19042" actId="20577"/>
          <ac:spMkLst>
            <pc:docMk/>
            <pc:sldMk cId="2180639825" sldId="773"/>
            <ac:spMk id="22" creationId="{8E5366C4-7630-4D27-B5D2-E26D36062AF3}"/>
          </ac:spMkLst>
        </pc:spChg>
        <pc:spChg chg="add mod">
          <ac:chgData name="Danijela Uran" userId="f9b3cc8e-491c-47bd-b15a-78b852d58329" providerId="ADAL" clId="{B2B85C1D-B620-45C4-83FC-CEAF4A1BB32E}" dt="2024-03-12T12:01:37.818" v="18937" actId="1076"/>
          <ac:spMkLst>
            <pc:docMk/>
            <pc:sldMk cId="2180639825" sldId="773"/>
            <ac:spMk id="23" creationId="{75365767-4E06-4C44-AB92-EFD3BE7E7214}"/>
          </ac:spMkLst>
        </pc:spChg>
        <pc:spChg chg="add mod">
          <ac:chgData name="Danijela Uran" userId="f9b3cc8e-491c-47bd-b15a-78b852d58329" providerId="ADAL" clId="{B2B85C1D-B620-45C4-83FC-CEAF4A1BB32E}" dt="2024-03-12T12:09:24.519" v="19084" actId="20577"/>
          <ac:spMkLst>
            <pc:docMk/>
            <pc:sldMk cId="2180639825" sldId="773"/>
            <ac:spMk id="24" creationId="{309E198A-3D8C-43B8-B1E7-D6F7B65A7D2A}"/>
          </ac:spMkLst>
        </pc:spChg>
        <pc:spChg chg="add mod">
          <ac:chgData name="Danijela Uran" userId="f9b3cc8e-491c-47bd-b15a-78b852d58329" providerId="ADAL" clId="{B2B85C1D-B620-45C4-83FC-CEAF4A1BB32E}" dt="2024-03-12T12:10:30.463" v="19118" actId="20577"/>
          <ac:spMkLst>
            <pc:docMk/>
            <pc:sldMk cId="2180639825" sldId="773"/>
            <ac:spMk id="25" creationId="{F0D60E27-8130-431B-BECC-347F0EE985DE}"/>
          </ac:spMkLst>
        </pc:spChg>
        <pc:spChg chg="add mod">
          <ac:chgData name="Danijela Uran" userId="f9b3cc8e-491c-47bd-b15a-78b852d58329" providerId="ADAL" clId="{B2B85C1D-B620-45C4-83FC-CEAF4A1BB32E}" dt="2024-03-12T12:30:47.264" v="19159" actId="20577"/>
          <ac:spMkLst>
            <pc:docMk/>
            <pc:sldMk cId="2180639825" sldId="773"/>
            <ac:spMk id="29" creationId="{6F5277C2-3B41-4C4B-9F7F-77BF61D82CF8}"/>
          </ac:spMkLst>
        </pc:spChg>
        <pc:spChg chg="add mod">
          <ac:chgData name="Danijela Uran" userId="f9b3cc8e-491c-47bd-b15a-78b852d58329" providerId="ADAL" clId="{B2B85C1D-B620-45C4-83FC-CEAF4A1BB32E}" dt="2024-03-12T12:32:24.862" v="19196" actId="20577"/>
          <ac:spMkLst>
            <pc:docMk/>
            <pc:sldMk cId="2180639825" sldId="773"/>
            <ac:spMk id="30" creationId="{12F4EADA-A955-4290-8226-66B39B7DDB12}"/>
          </ac:spMkLst>
        </pc:spChg>
        <pc:spChg chg="add mod">
          <ac:chgData name="Danijela Uran" userId="f9b3cc8e-491c-47bd-b15a-78b852d58329" providerId="ADAL" clId="{B2B85C1D-B620-45C4-83FC-CEAF4A1BB32E}" dt="2024-03-12T12:04:48.012" v="18961" actId="1076"/>
          <ac:spMkLst>
            <pc:docMk/>
            <pc:sldMk cId="2180639825" sldId="773"/>
            <ac:spMk id="34" creationId="{F97F5E86-E43C-4E18-A739-F5166E01DEBB}"/>
          </ac:spMkLst>
        </pc:spChg>
        <pc:cxnChg chg="add mod">
          <ac:chgData name="Danijela Uran" userId="f9b3cc8e-491c-47bd-b15a-78b852d58329" providerId="ADAL" clId="{B2B85C1D-B620-45C4-83FC-CEAF4A1BB32E}" dt="2024-03-12T11:50:33.175" v="18823" actId="1076"/>
          <ac:cxnSpMkLst>
            <pc:docMk/>
            <pc:sldMk cId="2180639825" sldId="773"/>
            <ac:cxnSpMk id="10" creationId="{2EC3CD74-1303-4C63-A9A4-A5BDCE70EC92}"/>
          </ac:cxnSpMkLst>
        </pc:cxnChg>
        <pc:cxnChg chg="add mod">
          <ac:chgData name="Danijela Uran" userId="f9b3cc8e-491c-47bd-b15a-78b852d58329" providerId="ADAL" clId="{B2B85C1D-B620-45C4-83FC-CEAF4A1BB32E}" dt="2024-03-12T11:50:39.387" v="18825" actId="1076"/>
          <ac:cxnSpMkLst>
            <pc:docMk/>
            <pc:sldMk cId="2180639825" sldId="773"/>
            <ac:cxnSpMk id="11" creationId="{8ABBBBAE-65C9-4828-AB08-46CEA3EB1694}"/>
          </ac:cxnSpMkLst>
        </pc:cxnChg>
        <pc:cxnChg chg="add mod">
          <ac:chgData name="Danijela Uran" userId="f9b3cc8e-491c-47bd-b15a-78b852d58329" providerId="ADAL" clId="{B2B85C1D-B620-45C4-83FC-CEAF4A1BB32E}" dt="2024-03-12T11:50:48.846" v="18827" actId="1076"/>
          <ac:cxnSpMkLst>
            <pc:docMk/>
            <pc:sldMk cId="2180639825" sldId="773"/>
            <ac:cxnSpMk id="12" creationId="{FEDA2793-2AED-4EA7-8E9E-1C39B8F53FBE}"/>
          </ac:cxnSpMkLst>
        </pc:cxnChg>
        <pc:cxnChg chg="add mod">
          <ac:chgData name="Danijela Uran" userId="f9b3cc8e-491c-47bd-b15a-78b852d58329" providerId="ADAL" clId="{B2B85C1D-B620-45C4-83FC-CEAF4A1BB32E}" dt="2024-03-12T11:51:06.478" v="18830" actId="1076"/>
          <ac:cxnSpMkLst>
            <pc:docMk/>
            <pc:sldMk cId="2180639825" sldId="773"/>
            <ac:cxnSpMk id="13" creationId="{510A9663-B9E5-4A6F-B25C-938CBC66530D}"/>
          </ac:cxnSpMkLst>
        </pc:cxnChg>
        <pc:cxnChg chg="add mod">
          <ac:chgData name="Danijela Uran" userId="f9b3cc8e-491c-47bd-b15a-78b852d58329" providerId="ADAL" clId="{B2B85C1D-B620-45C4-83FC-CEAF4A1BB32E}" dt="2024-03-12T11:51:45.527" v="18840" actId="14100"/>
          <ac:cxnSpMkLst>
            <pc:docMk/>
            <pc:sldMk cId="2180639825" sldId="773"/>
            <ac:cxnSpMk id="15" creationId="{8F24E041-A099-4F2D-A2B8-C03E73A517FE}"/>
          </ac:cxnSpMkLst>
        </pc:cxnChg>
        <pc:cxnChg chg="add mod">
          <ac:chgData name="Danijela Uran" userId="f9b3cc8e-491c-47bd-b15a-78b852d58329" providerId="ADAL" clId="{B2B85C1D-B620-45C4-83FC-CEAF4A1BB32E}" dt="2024-03-12T11:51:53.915" v="18842" actId="1076"/>
          <ac:cxnSpMkLst>
            <pc:docMk/>
            <pc:sldMk cId="2180639825" sldId="773"/>
            <ac:cxnSpMk id="18" creationId="{59D58A4A-8B18-4297-9456-CA643C98BA5E}"/>
          </ac:cxnSpMkLst>
        </pc:cxnChg>
        <pc:cxnChg chg="add mod">
          <ac:chgData name="Danijela Uran" userId="f9b3cc8e-491c-47bd-b15a-78b852d58329" providerId="ADAL" clId="{B2B85C1D-B620-45C4-83FC-CEAF4A1BB32E}" dt="2024-03-12T12:02:33.194" v="18943" actId="1076"/>
          <ac:cxnSpMkLst>
            <pc:docMk/>
            <pc:sldMk cId="2180639825" sldId="773"/>
            <ac:cxnSpMk id="26" creationId="{9F497013-C13C-456D-8030-73F250BE6692}"/>
          </ac:cxnSpMkLst>
        </pc:cxnChg>
        <pc:cxnChg chg="add mod">
          <ac:chgData name="Danijela Uran" userId="f9b3cc8e-491c-47bd-b15a-78b852d58329" providerId="ADAL" clId="{B2B85C1D-B620-45C4-83FC-CEAF4A1BB32E}" dt="2024-03-12T12:02:43.609" v="18946" actId="1076"/>
          <ac:cxnSpMkLst>
            <pc:docMk/>
            <pc:sldMk cId="2180639825" sldId="773"/>
            <ac:cxnSpMk id="27" creationId="{A963FA0E-35C1-4D90-877C-4E803B46B368}"/>
          </ac:cxnSpMkLst>
        </pc:cxnChg>
        <pc:cxnChg chg="add mod">
          <ac:chgData name="Danijela Uran" userId="f9b3cc8e-491c-47bd-b15a-78b852d58329" providerId="ADAL" clId="{B2B85C1D-B620-45C4-83FC-CEAF4A1BB32E}" dt="2024-03-12T12:05:53.273" v="18977" actId="14100"/>
          <ac:cxnSpMkLst>
            <pc:docMk/>
            <pc:sldMk cId="2180639825" sldId="773"/>
            <ac:cxnSpMk id="28" creationId="{9E7E2320-0417-4E46-A74E-36E525BC7217}"/>
          </ac:cxnSpMkLst>
        </pc:cxnChg>
        <pc:cxnChg chg="add mod">
          <ac:chgData name="Danijela Uran" userId="f9b3cc8e-491c-47bd-b15a-78b852d58329" providerId="ADAL" clId="{B2B85C1D-B620-45C4-83FC-CEAF4A1BB32E}" dt="2024-03-12T12:05:55.998" v="18978" actId="14100"/>
          <ac:cxnSpMkLst>
            <pc:docMk/>
            <pc:sldMk cId="2180639825" sldId="773"/>
            <ac:cxnSpMk id="31" creationId="{8822B89C-713E-4078-9900-67DD612C73EA}"/>
          </ac:cxnSpMkLst>
        </pc:cxnChg>
        <pc:cxnChg chg="add mod">
          <ac:chgData name="Danijela Uran" userId="f9b3cc8e-491c-47bd-b15a-78b852d58329" providerId="ADAL" clId="{B2B85C1D-B620-45C4-83FC-CEAF4A1BB32E}" dt="2024-03-12T12:03:31.181" v="18956" actId="1076"/>
          <ac:cxnSpMkLst>
            <pc:docMk/>
            <pc:sldMk cId="2180639825" sldId="773"/>
            <ac:cxnSpMk id="32" creationId="{96E1C2EF-4D5F-4BB0-814A-13EA28BFBAA8}"/>
          </ac:cxnSpMkLst>
        </pc:cxnChg>
        <pc:cxnChg chg="add mod">
          <ac:chgData name="Danijela Uran" userId="f9b3cc8e-491c-47bd-b15a-78b852d58329" providerId="ADAL" clId="{B2B85C1D-B620-45C4-83FC-CEAF4A1BB32E}" dt="2024-03-12T12:03:42.149" v="18959" actId="1076"/>
          <ac:cxnSpMkLst>
            <pc:docMk/>
            <pc:sldMk cId="2180639825" sldId="773"/>
            <ac:cxnSpMk id="33" creationId="{174A56B5-FD7E-4D72-A2EB-970A5D937871}"/>
          </ac:cxnSpMkLst>
        </pc:cxnChg>
      </pc:sldChg>
    </pc:docChg>
  </pc:docChgLst>
  <pc:docChgLst>
    <pc:chgData name="Danijela Uran" userId="f9b3cc8e-491c-47bd-b15a-78b852d58329" providerId="ADAL" clId="{462D14FB-6F89-4265-BFC9-5DD6BA80C8CD}"/>
    <pc:docChg chg="undo redo custSel addSld delSld modSld sldOrd delMainMaster modMainMaster">
      <pc:chgData name="Danijela Uran" userId="f9b3cc8e-491c-47bd-b15a-78b852d58329" providerId="ADAL" clId="{462D14FB-6F89-4265-BFC9-5DD6BA80C8CD}" dt="2024-11-02T14:28:03.404" v="41863" actId="20577"/>
      <pc:docMkLst>
        <pc:docMk/>
      </pc:docMkLst>
      <pc:sldChg chg="addSp delSp modSp mod modTransition setBg delAnim modAnim">
        <pc:chgData name="Danijela Uran" userId="f9b3cc8e-491c-47bd-b15a-78b852d58329" providerId="ADAL" clId="{462D14FB-6F89-4265-BFC9-5DD6BA80C8CD}" dt="2024-11-02T14:26:58.438" v="41858"/>
        <pc:sldMkLst>
          <pc:docMk/>
          <pc:sldMk cId="0" sldId="267"/>
        </pc:sldMkLst>
        <pc:spChg chg="mod">
          <ac:chgData name="Danijela Uran" userId="f9b3cc8e-491c-47bd-b15a-78b852d58329" providerId="ADAL" clId="{462D14FB-6F89-4265-BFC9-5DD6BA80C8CD}" dt="2024-10-30T15:13:53.897" v="38599" actId="207"/>
          <ac:spMkLst>
            <pc:docMk/>
            <pc:sldMk cId="0" sldId="267"/>
            <ac:spMk id="3" creationId="{063F61E4-9D8D-770F-1856-1FE5295F5BAC}"/>
          </ac:spMkLst>
        </pc:spChg>
        <pc:spChg chg="mod">
          <ac:chgData name="Danijela Uran" userId="f9b3cc8e-491c-47bd-b15a-78b852d58329" providerId="ADAL" clId="{462D14FB-6F89-4265-BFC9-5DD6BA80C8CD}" dt="2024-10-30T15:14:23.320" v="38603" actId="14100"/>
          <ac:spMkLst>
            <pc:docMk/>
            <pc:sldMk cId="0" sldId="267"/>
            <ac:spMk id="4" creationId="{CF4C935F-359E-5BAF-A1BB-AE4A680E0F43}"/>
          </ac:spMkLst>
        </pc:spChg>
        <pc:spChg chg="del">
          <ac:chgData name="Danijela Uran" userId="f9b3cc8e-491c-47bd-b15a-78b852d58329" providerId="ADAL" clId="{462D14FB-6F89-4265-BFC9-5DD6BA80C8CD}" dt="2024-10-29T11:41:43.889" v="28247" actId="478"/>
          <ac:spMkLst>
            <pc:docMk/>
            <pc:sldMk cId="0" sldId="267"/>
            <ac:spMk id="6" creationId="{CF83F0FD-3DBC-F2B1-6605-02891CAC6EFD}"/>
          </ac:spMkLst>
        </pc:spChg>
        <pc:spChg chg="add mod">
          <ac:chgData name="Danijela Uran" userId="f9b3cc8e-491c-47bd-b15a-78b852d58329" providerId="ADAL" clId="{462D14FB-6F89-4265-BFC9-5DD6BA80C8CD}" dt="2024-10-29T11:57:20.482" v="28637" actId="1076"/>
          <ac:spMkLst>
            <pc:docMk/>
            <pc:sldMk cId="0" sldId="267"/>
            <ac:spMk id="10" creationId="{77CC8262-8CFA-D8CE-B3C2-64C2AF800F28}"/>
          </ac:spMkLst>
        </pc:spChg>
        <pc:spChg chg="add mod">
          <ac:chgData name="Danijela Uran" userId="f9b3cc8e-491c-47bd-b15a-78b852d58329" providerId="ADAL" clId="{462D14FB-6F89-4265-BFC9-5DD6BA80C8CD}" dt="2024-10-29T11:57:52.059" v="28645" actId="1076"/>
          <ac:spMkLst>
            <pc:docMk/>
            <pc:sldMk cId="0" sldId="267"/>
            <ac:spMk id="11" creationId="{5318D886-7DD3-0175-B929-85EBE2BA341F}"/>
          </ac:spMkLst>
        </pc:spChg>
        <pc:spChg chg="del">
          <ac:chgData name="Danijela Uran" userId="f9b3cc8e-491c-47bd-b15a-78b852d58329" providerId="ADAL" clId="{462D14FB-6F89-4265-BFC9-5DD6BA80C8CD}" dt="2024-10-29T11:41:45.403" v="28248" actId="478"/>
          <ac:spMkLst>
            <pc:docMk/>
            <pc:sldMk cId="0" sldId="267"/>
            <ac:spMk id="12" creationId="{12B6F2D9-951D-ADD0-1A1A-A6364CAB98D9}"/>
          </ac:spMkLst>
        </pc:spChg>
        <pc:spChg chg="mod">
          <ac:chgData name="Danijela Uran" userId="f9b3cc8e-491c-47bd-b15a-78b852d58329" providerId="ADAL" clId="{462D14FB-6F89-4265-BFC9-5DD6BA80C8CD}" dt="2024-10-29T11:46:45.886" v="28280" actId="478"/>
          <ac:spMkLst>
            <pc:docMk/>
            <pc:sldMk cId="0" sldId="267"/>
            <ac:spMk id="15" creationId="{B078A493-CBEF-9A4B-9C09-3C45CA4892D3}"/>
          </ac:spMkLst>
        </pc:spChg>
        <pc:spChg chg="mod">
          <ac:chgData name="Danijela Uran" userId="f9b3cc8e-491c-47bd-b15a-78b852d58329" providerId="ADAL" clId="{462D14FB-6F89-4265-BFC9-5DD6BA80C8CD}" dt="2024-10-29T11:46:45.886" v="28280" actId="478"/>
          <ac:spMkLst>
            <pc:docMk/>
            <pc:sldMk cId="0" sldId="267"/>
            <ac:spMk id="16" creationId="{143815AA-2F2B-8436-F6AC-5C3B0D05A251}"/>
          </ac:spMkLst>
        </pc:spChg>
        <pc:spChg chg="mod">
          <ac:chgData name="Danijela Uran" userId="f9b3cc8e-491c-47bd-b15a-78b852d58329" providerId="ADAL" clId="{462D14FB-6F89-4265-BFC9-5DD6BA80C8CD}" dt="2024-10-29T11:46:45.886" v="28280" actId="478"/>
          <ac:spMkLst>
            <pc:docMk/>
            <pc:sldMk cId="0" sldId="267"/>
            <ac:spMk id="17" creationId="{DEE39D9A-BA6F-65DB-826F-34D085B5C86C}"/>
          </ac:spMkLst>
        </pc:spChg>
        <pc:spChg chg="del">
          <ac:chgData name="Danijela Uran" userId="f9b3cc8e-491c-47bd-b15a-78b852d58329" providerId="ADAL" clId="{462D14FB-6F89-4265-BFC9-5DD6BA80C8CD}" dt="2024-10-29T11:41:42.299" v="28246" actId="478"/>
          <ac:spMkLst>
            <pc:docMk/>
            <pc:sldMk cId="0" sldId="267"/>
            <ac:spMk id="18" creationId="{E50BE09E-DAC2-E57F-C825-698D7F8F7CC3}"/>
          </ac:spMkLst>
        </pc:spChg>
        <pc:spChg chg="mod">
          <ac:chgData name="Danijela Uran" userId="f9b3cc8e-491c-47bd-b15a-78b852d58329" providerId="ADAL" clId="{462D14FB-6F89-4265-BFC9-5DD6BA80C8CD}" dt="2024-10-29T11:46:45.886" v="28280" actId="478"/>
          <ac:spMkLst>
            <pc:docMk/>
            <pc:sldMk cId="0" sldId="267"/>
            <ac:spMk id="24" creationId="{701B186E-87A9-CF0F-FE82-C9F54C9C831A}"/>
          </ac:spMkLst>
        </pc:spChg>
        <pc:spChg chg="mod">
          <ac:chgData name="Danijela Uran" userId="f9b3cc8e-491c-47bd-b15a-78b852d58329" providerId="ADAL" clId="{462D14FB-6F89-4265-BFC9-5DD6BA80C8CD}" dt="2024-10-29T11:46:45.886" v="28280" actId="478"/>
          <ac:spMkLst>
            <pc:docMk/>
            <pc:sldMk cId="0" sldId="267"/>
            <ac:spMk id="25" creationId="{F40E1AC3-4866-8B45-247D-3B314D83A424}"/>
          </ac:spMkLst>
        </pc:spChg>
        <pc:spChg chg="mod">
          <ac:chgData name="Danijela Uran" userId="f9b3cc8e-491c-47bd-b15a-78b852d58329" providerId="ADAL" clId="{462D14FB-6F89-4265-BFC9-5DD6BA80C8CD}" dt="2024-10-29T11:46:45.886" v="28280" actId="478"/>
          <ac:spMkLst>
            <pc:docMk/>
            <pc:sldMk cId="0" sldId="267"/>
            <ac:spMk id="26" creationId="{10E93E34-F5AA-4DCA-2D1F-9FE606941B09}"/>
          </ac:spMkLst>
        </pc:spChg>
        <pc:spChg chg="mod">
          <ac:chgData name="Danijela Uran" userId="f9b3cc8e-491c-47bd-b15a-78b852d58329" providerId="ADAL" clId="{462D14FB-6F89-4265-BFC9-5DD6BA80C8CD}" dt="2024-10-29T11:46:45.886" v="28280" actId="478"/>
          <ac:spMkLst>
            <pc:docMk/>
            <pc:sldMk cId="0" sldId="267"/>
            <ac:spMk id="27" creationId="{4B3E2557-738A-0127-99DA-10F25D46C7EE}"/>
          </ac:spMkLst>
        </pc:spChg>
        <pc:spChg chg="mod">
          <ac:chgData name="Danijela Uran" userId="f9b3cc8e-491c-47bd-b15a-78b852d58329" providerId="ADAL" clId="{462D14FB-6F89-4265-BFC9-5DD6BA80C8CD}" dt="2024-10-29T11:46:45.886" v="28280" actId="478"/>
          <ac:spMkLst>
            <pc:docMk/>
            <pc:sldMk cId="0" sldId="267"/>
            <ac:spMk id="28" creationId="{CD14B167-8903-1EE8-CF0C-07303B0A1032}"/>
          </ac:spMkLst>
        </pc:spChg>
        <pc:spChg chg="mod">
          <ac:chgData name="Danijela Uran" userId="f9b3cc8e-491c-47bd-b15a-78b852d58329" providerId="ADAL" clId="{462D14FB-6F89-4265-BFC9-5DD6BA80C8CD}" dt="2024-10-29T11:46:45.886" v="28280" actId="478"/>
          <ac:spMkLst>
            <pc:docMk/>
            <pc:sldMk cId="0" sldId="267"/>
            <ac:spMk id="29" creationId="{C51B6374-FAC2-C74C-F95E-CAC098262CB8}"/>
          </ac:spMkLst>
        </pc:spChg>
        <pc:spChg chg="del mod">
          <ac:chgData name="Danijela Uran" userId="f9b3cc8e-491c-47bd-b15a-78b852d58329" providerId="ADAL" clId="{462D14FB-6F89-4265-BFC9-5DD6BA80C8CD}" dt="2024-10-29T11:46:45.886" v="28280" actId="478"/>
          <ac:spMkLst>
            <pc:docMk/>
            <pc:sldMk cId="0" sldId="267"/>
            <ac:spMk id="30" creationId="{5EBE9380-83DF-A4AD-988C-8D98A7075491}"/>
          </ac:spMkLst>
        </pc:spChg>
        <pc:spChg chg="add del mod">
          <ac:chgData name="Danijela Uran" userId="f9b3cc8e-491c-47bd-b15a-78b852d58329" providerId="ADAL" clId="{462D14FB-6F89-4265-BFC9-5DD6BA80C8CD}" dt="2024-10-29T11:47:30.274" v="28301" actId="478"/>
          <ac:spMkLst>
            <pc:docMk/>
            <pc:sldMk cId="0" sldId="267"/>
            <ac:spMk id="31" creationId="{1926E349-CEF6-F604-3982-373DAF11ACA2}"/>
          </ac:spMkLst>
        </pc:spChg>
        <pc:spChg chg="add mod">
          <ac:chgData name="Danijela Uran" userId="f9b3cc8e-491c-47bd-b15a-78b852d58329" providerId="ADAL" clId="{462D14FB-6F89-4265-BFC9-5DD6BA80C8CD}" dt="2024-10-30T15:13:14.766" v="38591" actId="207"/>
          <ac:spMkLst>
            <pc:docMk/>
            <pc:sldMk cId="0" sldId="267"/>
            <ac:spMk id="32" creationId="{A91F2D68-09C2-3AE7-DB5A-6623D44A6CBD}"/>
          </ac:spMkLst>
        </pc:spChg>
        <pc:spChg chg="add mod">
          <ac:chgData name="Danijela Uran" userId="f9b3cc8e-491c-47bd-b15a-78b852d58329" providerId="ADAL" clId="{462D14FB-6F89-4265-BFC9-5DD6BA80C8CD}" dt="2024-10-30T15:13:25.292" v="38594" actId="14100"/>
          <ac:spMkLst>
            <pc:docMk/>
            <pc:sldMk cId="0" sldId="267"/>
            <ac:spMk id="33" creationId="{203BA4EA-3A47-F80A-3687-329927BA182A}"/>
          </ac:spMkLst>
        </pc:spChg>
        <pc:spChg chg="add mod">
          <ac:chgData name="Danijela Uran" userId="f9b3cc8e-491c-47bd-b15a-78b852d58329" providerId="ADAL" clId="{462D14FB-6F89-4265-BFC9-5DD6BA80C8CD}" dt="2024-10-29T12:12:02.993" v="29045" actId="5793"/>
          <ac:spMkLst>
            <pc:docMk/>
            <pc:sldMk cId="0" sldId="267"/>
            <ac:spMk id="34" creationId="{C69B2724-0B66-A988-96E5-BE1BD62D274A}"/>
          </ac:spMkLst>
        </pc:spChg>
        <pc:spChg chg="add mod">
          <ac:chgData name="Danijela Uran" userId="f9b3cc8e-491c-47bd-b15a-78b852d58329" providerId="ADAL" clId="{462D14FB-6F89-4265-BFC9-5DD6BA80C8CD}" dt="2024-10-29T12:12:05.057" v="29046" actId="5793"/>
          <ac:spMkLst>
            <pc:docMk/>
            <pc:sldMk cId="0" sldId="267"/>
            <ac:spMk id="35" creationId="{292BC50A-1413-1302-578A-5449F471D94C}"/>
          </ac:spMkLst>
        </pc:spChg>
        <pc:spChg chg="add del mod">
          <ac:chgData name="Danijela Uran" userId="f9b3cc8e-491c-47bd-b15a-78b852d58329" providerId="ADAL" clId="{462D14FB-6F89-4265-BFC9-5DD6BA80C8CD}" dt="2024-10-29T11:59:57.943" v="28683" actId="478"/>
          <ac:spMkLst>
            <pc:docMk/>
            <pc:sldMk cId="0" sldId="267"/>
            <ac:spMk id="36" creationId="{5E22AA6D-EAFE-3998-D30B-042B86D2DEB1}"/>
          </ac:spMkLst>
        </pc:spChg>
        <pc:spChg chg="add mod">
          <ac:chgData name="Danijela Uran" userId="f9b3cc8e-491c-47bd-b15a-78b852d58329" providerId="ADAL" clId="{462D14FB-6F89-4265-BFC9-5DD6BA80C8CD}" dt="2024-10-29T12:12:06.501" v="29047" actId="5793"/>
          <ac:spMkLst>
            <pc:docMk/>
            <pc:sldMk cId="0" sldId="267"/>
            <ac:spMk id="37" creationId="{35D09BB1-E40C-F27F-0F22-4147C9A8D64E}"/>
          </ac:spMkLst>
        </pc:spChg>
        <pc:spChg chg="add mod">
          <ac:chgData name="Danijela Uran" userId="f9b3cc8e-491c-47bd-b15a-78b852d58329" providerId="ADAL" clId="{462D14FB-6F89-4265-BFC9-5DD6BA80C8CD}" dt="2024-10-29T12:12:44.157" v="29050"/>
          <ac:spMkLst>
            <pc:docMk/>
            <pc:sldMk cId="0" sldId="267"/>
            <ac:spMk id="38" creationId="{197533E2-BD1F-0CDB-1945-BF524E14ECBE}"/>
          </ac:spMkLst>
        </pc:spChg>
        <pc:spChg chg="add del mod">
          <ac:chgData name="Danijela Uran" userId="f9b3cc8e-491c-47bd-b15a-78b852d58329" providerId="ADAL" clId="{462D14FB-6F89-4265-BFC9-5DD6BA80C8CD}" dt="2024-10-29T12:00:53.975" v="28727" actId="478"/>
          <ac:spMkLst>
            <pc:docMk/>
            <pc:sldMk cId="0" sldId="267"/>
            <ac:spMk id="39" creationId="{A68E6AA4-4068-78CB-69FE-0AB13201D1E1}"/>
          </ac:spMkLst>
        </pc:spChg>
        <pc:spChg chg="add del mod">
          <ac:chgData name="Danijela Uran" userId="f9b3cc8e-491c-47bd-b15a-78b852d58329" providerId="ADAL" clId="{462D14FB-6F89-4265-BFC9-5DD6BA80C8CD}" dt="2024-10-29T12:12:48.331" v="29051" actId="478"/>
          <ac:spMkLst>
            <pc:docMk/>
            <pc:sldMk cId="0" sldId="267"/>
            <ac:spMk id="40" creationId="{94195BC7-676D-CFCB-1074-DCD1B0D3D081}"/>
          </ac:spMkLst>
        </pc:spChg>
        <pc:spChg chg="add mod">
          <ac:chgData name="Danijela Uran" userId="f9b3cc8e-491c-47bd-b15a-78b852d58329" providerId="ADAL" clId="{462D14FB-6F89-4265-BFC9-5DD6BA80C8CD}" dt="2024-10-29T12:12:57.282" v="29053" actId="1076"/>
          <ac:spMkLst>
            <pc:docMk/>
            <pc:sldMk cId="0" sldId="267"/>
            <ac:spMk id="41" creationId="{4C76B386-7382-0233-42BF-B202129D55AD}"/>
          </ac:spMkLst>
        </pc:spChg>
        <pc:spChg chg="add mod">
          <ac:chgData name="Danijela Uran" userId="f9b3cc8e-491c-47bd-b15a-78b852d58329" providerId="ADAL" clId="{462D14FB-6F89-4265-BFC9-5DD6BA80C8CD}" dt="2024-10-29T12:13:00.788" v="29054" actId="1076"/>
          <ac:spMkLst>
            <pc:docMk/>
            <pc:sldMk cId="0" sldId="267"/>
            <ac:spMk id="42" creationId="{F4004DBF-C6D2-B2D8-64BE-A61CAF731C56}"/>
          </ac:spMkLst>
        </pc:spChg>
        <pc:spChg chg="add mod">
          <ac:chgData name="Danijela Uran" userId="f9b3cc8e-491c-47bd-b15a-78b852d58329" providerId="ADAL" clId="{462D14FB-6F89-4265-BFC9-5DD6BA80C8CD}" dt="2024-10-29T11:57:48.097" v="28644" actId="1076"/>
          <ac:spMkLst>
            <pc:docMk/>
            <pc:sldMk cId="0" sldId="267"/>
            <ac:spMk id="43" creationId="{32331AD4-04E6-D535-A08E-713733276AE4}"/>
          </ac:spMkLst>
        </pc:spChg>
        <pc:grpChg chg="del">
          <ac:chgData name="Danijela Uran" userId="f9b3cc8e-491c-47bd-b15a-78b852d58329" providerId="ADAL" clId="{462D14FB-6F89-4265-BFC9-5DD6BA80C8CD}" dt="2024-10-29T11:41:38.118" v="28243" actId="478"/>
          <ac:grpSpMkLst>
            <pc:docMk/>
            <pc:sldMk cId="0" sldId="267"/>
            <ac:grpSpMk id="2" creationId="{3F815433-38B2-F7E5-124D-4441A14C1510}"/>
          </ac:grpSpMkLst>
        </pc:grpChg>
        <pc:grpChg chg="del">
          <ac:chgData name="Danijela Uran" userId="f9b3cc8e-491c-47bd-b15a-78b852d58329" providerId="ADAL" clId="{462D14FB-6F89-4265-BFC9-5DD6BA80C8CD}" dt="2024-10-29T11:41:39.178" v="28244" actId="478"/>
          <ac:grpSpMkLst>
            <pc:docMk/>
            <pc:sldMk cId="0" sldId="267"/>
            <ac:grpSpMk id="5" creationId="{90051E15-7485-A629-8DDA-08DFC14FC261}"/>
          </ac:grpSpMkLst>
        </pc:grpChg>
        <pc:grpChg chg="del">
          <ac:chgData name="Danijela Uran" userId="f9b3cc8e-491c-47bd-b15a-78b852d58329" providerId="ADAL" clId="{462D14FB-6F89-4265-BFC9-5DD6BA80C8CD}" dt="2024-10-29T11:41:40.473" v="28245" actId="478"/>
          <ac:grpSpMkLst>
            <pc:docMk/>
            <pc:sldMk cId="0" sldId="267"/>
            <ac:grpSpMk id="8" creationId="{03BE64E1-C011-AB71-CBF6-1AEBAC3D3906}"/>
          </ac:grpSpMkLst>
        </pc:grpChg>
        <pc:grpChg chg="add del mod">
          <ac:chgData name="Danijela Uran" userId="f9b3cc8e-491c-47bd-b15a-78b852d58329" providerId="ADAL" clId="{462D14FB-6F89-4265-BFC9-5DD6BA80C8CD}" dt="2024-10-29T11:46:58.118" v="28281" actId="478"/>
          <ac:grpSpMkLst>
            <pc:docMk/>
            <pc:sldMk cId="0" sldId="267"/>
            <ac:grpSpMk id="14" creationId="{22796FEE-E77E-D829-1446-248409D4E289}"/>
          </ac:grpSpMkLst>
        </pc:grpChg>
        <pc:graphicFrameChg chg="add mod modGraphic">
          <ac:chgData name="Danijela Uran" userId="f9b3cc8e-491c-47bd-b15a-78b852d58329" providerId="ADAL" clId="{462D14FB-6F89-4265-BFC9-5DD6BA80C8CD}" dt="2024-10-29T11:54:49.587" v="28616" actId="113"/>
          <ac:graphicFrameMkLst>
            <pc:docMk/>
            <pc:sldMk cId="0" sldId="267"/>
            <ac:graphicFrameMk id="9" creationId="{6944D345-F94E-476C-CA90-63C97C5D830F}"/>
          </ac:graphicFrameMkLst>
        </pc:graphicFrameChg>
      </pc:sldChg>
      <pc:sldChg chg="del setBg">
        <pc:chgData name="Danijela Uran" userId="f9b3cc8e-491c-47bd-b15a-78b852d58329" providerId="ADAL" clId="{462D14FB-6F89-4265-BFC9-5DD6BA80C8CD}" dt="2024-10-30T07:01:37.926" v="32307" actId="2696"/>
        <pc:sldMkLst>
          <pc:docMk/>
          <pc:sldMk cId="0" sldId="285"/>
        </pc:sldMkLst>
      </pc:sldChg>
      <pc:sldChg chg="addSp delSp modSp del mod setBg delAnim modAnim">
        <pc:chgData name="Danijela Uran" userId="f9b3cc8e-491c-47bd-b15a-78b852d58329" providerId="ADAL" clId="{462D14FB-6F89-4265-BFC9-5DD6BA80C8CD}" dt="2024-10-25T11:44:52.822" v="24448" actId="2696"/>
        <pc:sldMkLst>
          <pc:docMk/>
          <pc:sldMk cId="0" sldId="305"/>
        </pc:sldMkLst>
        <pc:spChg chg="del">
          <ac:chgData name="Danijela Uran" userId="f9b3cc8e-491c-47bd-b15a-78b852d58329" providerId="ADAL" clId="{462D14FB-6F89-4265-BFC9-5DD6BA80C8CD}" dt="2024-10-24T07:12:23.611" v="7568" actId="478"/>
          <ac:spMkLst>
            <pc:docMk/>
            <pc:sldMk cId="0" sldId="305"/>
            <ac:spMk id="3" creationId="{0F147C5E-5D12-6A5C-4554-B7361580610B}"/>
          </ac:spMkLst>
        </pc:spChg>
        <pc:spChg chg="del">
          <ac:chgData name="Danijela Uran" userId="f9b3cc8e-491c-47bd-b15a-78b852d58329" providerId="ADAL" clId="{462D14FB-6F89-4265-BFC9-5DD6BA80C8CD}" dt="2024-10-24T07:12:25.438" v="7569" actId="478"/>
          <ac:spMkLst>
            <pc:docMk/>
            <pc:sldMk cId="0" sldId="305"/>
            <ac:spMk id="4" creationId="{D3741C55-C096-B9F8-4217-CFB6B0C816EA}"/>
          </ac:spMkLst>
        </pc:spChg>
        <pc:spChg chg="del">
          <ac:chgData name="Danijela Uran" userId="f9b3cc8e-491c-47bd-b15a-78b852d58329" providerId="ADAL" clId="{462D14FB-6F89-4265-BFC9-5DD6BA80C8CD}" dt="2024-10-24T07:13:07.072" v="7585" actId="478"/>
          <ac:spMkLst>
            <pc:docMk/>
            <pc:sldMk cId="0" sldId="305"/>
            <ac:spMk id="7" creationId="{A0DC59A5-27EC-E6B5-AF04-61D2DA9483E6}"/>
          </ac:spMkLst>
        </pc:spChg>
        <pc:spChg chg="add mod">
          <ac:chgData name="Danijela Uran" userId="f9b3cc8e-491c-47bd-b15a-78b852d58329" providerId="ADAL" clId="{462D14FB-6F89-4265-BFC9-5DD6BA80C8CD}" dt="2024-10-24T07:13:40.533" v="7596" actId="14100"/>
          <ac:spMkLst>
            <pc:docMk/>
            <pc:sldMk cId="0" sldId="305"/>
            <ac:spMk id="8" creationId="{494555B4-6BF2-3689-F5A7-BD30FB2DF833}"/>
          </ac:spMkLst>
        </pc:spChg>
        <pc:spChg chg="del mod">
          <ac:chgData name="Danijela Uran" userId="f9b3cc8e-491c-47bd-b15a-78b852d58329" providerId="ADAL" clId="{462D14FB-6F89-4265-BFC9-5DD6BA80C8CD}" dt="2024-10-24T07:16:43.596" v="7626" actId="478"/>
          <ac:spMkLst>
            <pc:docMk/>
            <pc:sldMk cId="0" sldId="305"/>
            <ac:spMk id="11" creationId="{58AF598C-7A02-54AB-0CA8-FF34E295820C}"/>
          </ac:spMkLst>
        </pc:spChg>
        <pc:spChg chg="del">
          <ac:chgData name="Danijela Uran" userId="f9b3cc8e-491c-47bd-b15a-78b852d58329" providerId="ADAL" clId="{462D14FB-6F89-4265-BFC9-5DD6BA80C8CD}" dt="2024-10-24T07:12:53.225" v="7583" actId="478"/>
          <ac:spMkLst>
            <pc:docMk/>
            <pc:sldMk cId="0" sldId="305"/>
            <ac:spMk id="13" creationId="{81A8B2E9-3CB4-91F1-A740-3E747C07CA79}"/>
          </ac:spMkLst>
        </pc:spChg>
        <pc:spChg chg="del mod">
          <ac:chgData name="Danijela Uran" userId="f9b3cc8e-491c-47bd-b15a-78b852d58329" providerId="ADAL" clId="{462D14FB-6F89-4265-BFC9-5DD6BA80C8CD}" dt="2024-10-24T07:16:22.893" v="7617" actId="478"/>
          <ac:spMkLst>
            <pc:docMk/>
            <pc:sldMk cId="0" sldId="305"/>
            <ac:spMk id="14" creationId="{70720B6C-7A26-6723-0B0A-D88A29934275}"/>
          </ac:spMkLst>
        </pc:spChg>
        <pc:spChg chg="del">
          <ac:chgData name="Danijela Uran" userId="f9b3cc8e-491c-47bd-b15a-78b852d58329" providerId="ADAL" clId="{462D14FB-6F89-4265-BFC9-5DD6BA80C8CD}" dt="2024-10-24T07:12:49.597" v="7578" actId="478"/>
          <ac:spMkLst>
            <pc:docMk/>
            <pc:sldMk cId="0" sldId="305"/>
            <ac:spMk id="15" creationId="{C260CAE1-E6D4-9D99-0E4D-D44928E63BDE}"/>
          </ac:spMkLst>
        </pc:spChg>
        <pc:spChg chg="del">
          <ac:chgData name="Danijela Uran" userId="f9b3cc8e-491c-47bd-b15a-78b852d58329" providerId="ADAL" clId="{462D14FB-6F89-4265-BFC9-5DD6BA80C8CD}" dt="2024-10-24T07:12:50.277" v="7579" actId="478"/>
          <ac:spMkLst>
            <pc:docMk/>
            <pc:sldMk cId="0" sldId="305"/>
            <ac:spMk id="16" creationId="{719977E0-5685-DFE6-5471-DA6355E94C78}"/>
          </ac:spMkLst>
        </pc:spChg>
        <pc:spChg chg="del">
          <ac:chgData name="Danijela Uran" userId="f9b3cc8e-491c-47bd-b15a-78b852d58329" providerId="ADAL" clId="{462D14FB-6F89-4265-BFC9-5DD6BA80C8CD}" dt="2024-10-24T07:12:51.080" v="7580" actId="478"/>
          <ac:spMkLst>
            <pc:docMk/>
            <pc:sldMk cId="0" sldId="305"/>
            <ac:spMk id="17" creationId="{DE2F8E62-46AF-061E-0342-67BC03FEA166}"/>
          </ac:spMkLst>
        </pc:spChg>
        <pc:spChg chg="del">
          <ac:chgData name="Danijela Uran" userId="f9b3cc8e-491c-47bd-b15a-78b852d58329" providerId="ADAL" clId="{462D14FB-6F89-4265-BFC9-5DD6BA80C8CD}" dt="2024-10-24T07:12:51.721" v="7581" actId="478"/>
          <ac:spMkLst>
            <pc:docMk/>
            <pc:sldMk cId="0" sldId="305"/>
            <ac:spMk id="18" creationId="{B0AE2B5D-644B-32F2-D776-5CD7C029AC8F}"/>
          </ac:spMkLst>
        </pc:spChg>
        <pc:spChg chg="del">
          <ac:chgData name="Danijela Uran" userId="f9b3cc8e-491c-47bd-b15a-78b852d58329" providerId="ADAL" clId="{462D14FB-6F89-4265-BFC9-5DD6BA80C8CD}" dt="2024-10-24T07:12:52.446" v="7582" actId="478"/>
          <ac:spMkLst>
            <pc:docMk/>
            <pc:sldMk cId="0" sldId="305"/>
            <ac:spMk id="19" creationId="{0A6CE1D2-781C-4A9A-9613-74691AC383A6}"/>
          </ac:spMkLst>
        </pc:spChg>
        <pc:spChg chg="del">
          <ac:chgData name="Danijela Uran" userId="f9b3cc8e-491c-47bd-b15a-78b852d58329" providerId="ADAL" clId="{462D14FB-6F89-4265-BFC9-5DD6BA80C8CD}" dt="2024-10-24T07:13:07.622" v="7586" actId="478"/>
          <ac:spMkLst>
            <pc:docMk/>
            <pc:sldMk cId="0" sldId="305"/>
            <ac:spMk id="20" creationId="{7B88E12B-D231-22B1-1D4C-7BA2849A02F2}"/>
          </ac:spMkLst>
        </pc:spChg>
        <pc:spChg chg="mod">
          <ac:chgData name="Danijela Uran" userId="f9b3cc8e-491c-47bd-b15a-78b852d58329" providerId="ADAL" clId="{462D14FB-6F89-4265-BFC9-5DD6BA80C8CD}" dt="2024-10-24T07:38:25.755" v="8386" actId="1076"/>
          <ac:spMkLst>
            <pc:docMk/>
            <pc:sldMk cId="0" sldId="305"/>
            <ac:spMk id="21" creationId="{EAFAD900-08AC-6993-AE20-1B71866506FD}"/>
          </ac:spMkLst>
        </pc:spChg>
        <pc:spChg chg="del">
          <ac:chgData name="Danijela Uran" userId="f9b3cc8e-491c-47bd-b15a-78b852d58329" providerId="ADAL" clId="{462D14FB-6F89-4265-BFC9-5DD6BA80C8CD}" dt="2024-10-24T07:13:08.204" v="7587" actId="478"/>
          <ac:spMkLst>
            <pc:docMk/>
            <pc:sldMk cId="0" sldId="305"/>
            <ac:spMk id="22" creationId="{8679A5DF-27DA-8531-7B3E-2062E7300E0D}"/>
          </ac:spMkLst>
        </pc:spChg>
        <pc:spChg chg="del">
          <ac:chgData name="Danijela Uran" userId="f9b3cc8e-491c-47bd-b15a-78b852d58329" providerId="ADAL" clId="{462D14FB-6F89-4265-BFC9-5DD6BA80C8CD}" dt="2024-10-24T07:13:08.762" v="7588" actId="478"/>
          <ac:spMkLst>
            <pc:docMk/>
            <pc:sldMk cId="0" sldId="305"/>
            <ac:spMk id="23" creationId="{3C1CA108-9D3F-36B4-F7B6-C262808643A4}"/>
          </ac:spMkLst>
        </pc:spChg>
        <pc:spChg chg="del">
          <ac:chgData name="Danijela Uran" userId="f9b3cc8e-491c-47bd-b15a-78b852d58329" providerId="ADAL" clId="{462D14FB-6F89-4265-BFC9-5DD6BA80C8CD}" dt="2024-10-24T07:13:09.332" v="7589" actId="478"/>
          <ac:spMkLst>
            <pc:docMk/>
            <pc:sldMk cId="0" sldId="305"/>
            <ac:spMk id="24" creationId="{6C2BD5F6-B646-E735-2CC8-D106C2202DC1}"/>
          </ac:spMkLst>
        </pc:spChg>
        <pc:spChg chg="del">
          <ac:chgData name="Danijela Uran" userId="f9b3cc8e-491c-47bd-b15a-78b852d58329" providerId="ADAL" clId="{462D14FB-6F89-4265-BFC9-5DD6BA80C8CD}" dt="2024-10-24T07:12:20.661" v="7566" actId="478"/>
          <ac:spMkLst>
            <pc:docMk/>
            <pc:sldMk cId="0" sldId="305"/>
            <ac:spMk id="25" creationId="{BEFBF858-897C-A1A2-280A-A430EA51C2BB}"/>
          </ac:spMkLst>
        </pc:spChg>
        <pc:spChg chg="del">
          <ac:chgData name="Danijela Uran" userId="f9b3cc8e-491c-47bd-b15a-78b852d58329" providerId="ADAL" clId="{462D14FB-6F89-4265-BFC9-5DD6BA80C8CD}" dt="2024-10-24T07:12:22.101" v="7567" actId="478"/>
          <ac:spMkLst>
            <pc:docMk/>
            <pc:sldMk cId="0" sldId="305"/>
            <ac:spMk id="26" creationId="{233E2C0A-5431-9D4D-9B01-1AFC6BDC233F}"/>
          </ac:spMkLst>
        </pc:spChg>
        <pc:spChg chg="del">
          <ac:chgData name="Danijela Uran" userId="f9b3cc8e-491c-47bd-b15a-78b852d58329" providerId="ADAL" clId="{462D14FB-6F89-4265-BFC9-5DD6BA80C8CD}" dt="2024-10-24T07:12:26.761" v="7570" actId="478"/>
          <ac:spMkLst>
            <pc:docMk/>
            <pc:sldMk cId="0" sldId="305"/>
            <ac:spMk id="27" creationId="{2A242B81-29BB-CE5C-93E2-25FBC6BEE140}"/>
          </ac:spMkLst>
        </pc:spChg>
        <pc:spChg chg="del">
          <ac:chgData name="Danijela Uran" userId="f9b3cc8e-491c-47bd-b15a-78b852d58329" providerId="ADAL" clId="{462D14FB-6F89-4265-BFC9-5DD6BA80C8CD}" dt="2024-10-24T07:12:27.847" v="7571" actId="478"/>
          <ac:spMkLst>
            <pc:docMk/>
            <pc:sldMk cId="0" sldId="305"/>
            <ac:spMk id="28" creationId="{C28A1DB0-F327-DA27-B42E-DFB00FAB79B4}"/>
          </ac:spMkLst>
        </pc:spChg>
        <pc:spChg chg="del">
          <ac:chgData name="Danijela Uran" userId="f9b3cc8e-491c-47bd-b15a-78b852d58329" providerId="ADAL" clId="{462D14FB-6F89-4265-BFC9-5DD6BA80C8CD}" dt="2024-10-24T07:12:29.283" v="7572" actId="478"/>
          <ac:spMkLst>
            <pc:docMk/>
            <pc:sldMk cId="0" sldId="305"/>
            <ac:spMk id="29" creationId="{4E7B8672-DD84-135A-B55D-347903BCDFD2}"/>
          </ac:spMkLst>
        </pc:spChg>
        <pc:spChg chg="del">
          <ac:chgData name="Danijela Uran" userId="f9b3cc8e-491c-47bd-b15a-78b852d58329" providerId="ADAL" clId="{462D14FB-6F89-4265-BFC9-5DD6BA80C8CD}" dt="2024-10-24T07:12:30.581" v="7573" actId="478"/>
          <ac:spMkLst>
            <pc:docMk/>
            <pc:sldMk cId="0" sldId="305"/>
            <ac:spMk id="30" creationId="{F8C2E786-825F-60E6-7294-05785F357437}"/>
          </ac:spMkLst>
        </pc:spChg>
        <pc:spChg chg="del">
          <ac:chgData name="Danijela Uran" userId="f9b3cc8e-491c-47bd-b15a-78b852d58329" providerId="ADAL" clId="{462D14FB-6F89-4265-BFC9-5DD6BA80C8CD}" dt="2024-10-24T07:13:10.586" v="7590" actId="478"/>
          <ac:spMkLst>
            <pc:docMk/>
            <pc:sldMk cId="0" sldId="305"/>
            <ac:spMk id="32" creationId="{7B42D386-E18F-6EAE-D116-0F6AFB3E6E1E}"/>
          </ac:spMkLst>
        </pc:spChg>
        <pc:spChg chg="add del mod">
          <ac:chgData name="Danijela Uran" userId="f9b3cc8e-491c-47bd-b15a-78b852d58329" providerId="ADAL" clId="{462D14FB-6F89-4265-BFC9-5DD6BA80C8CD}" dt="2024-10-24T07:19:49.750" v="7646" actId="478"/>
          <ac:spMkLst>
            <pc:docMk/>
            <pc:sldMk cId="0" sldId="305"/>
            <ac:spMk id="36" creationId="{4BD63520-FDEB-B737-F9A3-890FCEC863F9}"/>
          </ac:spMkLst>
        </pc:spChg>
        <pc:spChg chg="add del mod">
          <ac:chgData name="Danijela Uran" userId="f9b3cc8e-491c-47bd-b15a-78b852d58329" providerId="ADAL" clId="{462D14FB-6F89-4265-BFC9-5DD6BA80C8CD}" dt="2024-10-24T07:19:51.346" v="7647" actId="478"/>
          <ac:spMkLst>
            <pc:docMk/>
            <pc:sldMk cId="0" sldId="305"/>
            <ac:spMk id="37" creationId="{04F07F25-D263-3C27-D83C-FBA560E726AF}"/>
          </ac:spMkLst>
        </pc:spChg>
        <pc:spChg chg="add del mod">
          <ac:chgData name="Danijela Uran" userId="f9b3cc8e-491c-47bd-b15a-78b852d58329" providerId="ADAL" clId="{462D14FB-6F89-4265-BFC9-5DD6BA80C8CD}" dt="2024-10-24T07:19:52.090" v="7648" actId="478"/>
          <ac:spMkLst>
            <pc:docMk/>
            <pc:sldMk cId="0" sldId="305"/>
            <ac:spMk id="38" creationId="{4BC7E934-5E80-3FD3-FC70-2ADFF9CC125A}"/>
          </ac:spMkLst>
        </pc:spChg>
        <pc:spChg chg="add del mod">
          <ac:chgData name="Danijela Uran" userId="f9b3cc8e-491c-47bd-b15a-78b852d58329" providerId="ADAL" clId="{462D14FB-6F89-4265-BFC9-5DD6BA80C8CD}" dt="2024-10-24T07:19:52.973" v="7649" actId="478"/>
          <ac:spMkLst>
            <pc:docMk/>
            <pc:sldMk cId="0" sldId="305"/>
            <ac:spMk id="39" creationId="{2306AC3D-FD98-1760-D593-25DC48EE3BD0}"/>
          </ac:spMkLst>
        </pc:spChg>
        <pc:spChg chg="add del mod">
          <ac:chgData name="Danijela Uran" userId="f9b3cc8e-491c-47bd-b15a-78b852d58329" providerId="ADAL" clId="{462D14FB-6F89-4265-BFC9-5DD6BA80C8CD}" dt="2024-10-24T07:19:53.886" v="7650" actId="478"/>
          <ac:spMkLst>
            <pc:docMk/>
            <pc:sldMk cId="0" sldId="305"/>
            <ac:spMk id="40" creationId="{8DF4F914-166F-FBFB-814A-B5F119D15A5F}"/>
          </ac:spMkLst>
        </pc:spChg>
        <pc:spChg chg="add mod">
          <ac:chgData name="Danijela Uran" userId="f9b3cc8e-491c-47bd-b15a-78b852d58329" providerId="ADAL" clId="{462D14FB-6F89-4265-BFC9-5DD6BA80C8CD}" dt="2024-10-24T08:33:54.282" v="9732" actId="1076"/>
          <ac:spMkLst>
            <pc:docMk/>
            <pc:sldMk cId="0" sldId="305"/>
            <ac:spMk id="41" creationId="{AEE52F32-DB4D-DDBF-7574-A830A7288B45}"/>
          </ac:spMkLst>
        </pc:spChg>
        <pc:spChg chg="add mod">
          <ac:chgData name="Danijela Uran" userId="f9b3cc8e-491c-47bd-b15a-78b852d58329" providerId="ADAL" clId="{462D14FB-6F89-4265-BFC9-5DD6BA80C8CD}" dt="2024-10-24T07:38:16.458" v="8384" actId="1076"/>
          <ac:spMkLst>
            <pc:docMk/>
            <pc:sldMk cId="0" sldId="305"/>
            <ac:spMk id="42" creationId="{29DAC5A6-11CB-B611-CFE9-27CFD1DBCAAB}"/>
          </ac:spMkLst>
        </pc:spChg>
        <pc:spChg chg="add mod">
          <ac:chgData name="Danijela Uran" userId="f9b3cc8e-491c-47bd-b15a-78b852d58329" providerId="ADAL" clId="{462D14FB-6F89-4265-BFC9-5DD6BA80C8CD}" dt="2024-10-24T07:38:56.493" v="8392" actId="1076"/>
          <ac:spMkLst>
            <pc:docMk/>
            <pc:sldMk cId="0" sldId="305"/>
            <ac:spMk id="43" creationId="{E41B998E-1AAE-3E6F-A81E-FB478265FFC2}"/>
          </ac:spMkLst>
        </pc:spChg>
        <pc:spChg chg="add mod">
          <ac:chgData name="Danijela Uran" userId="f9b3cc8e-491c-47bd-b15a-78b852d58329" providerId="ADAL" clId="{462D14FB-6F89-4265-BFC9-5DD6BA80C8CD}" dt="2024-10-24T07:39:36.417" v="8401" actId="1076"/>
          <ac:spMkLst>
            <pc:docMk/>
            <pc:sldMk cId="0" sldId="305"/>
            <ac:spMk id="44" creationId="{8721E906-7BEA-516F-37F6-E51F61F15420}"/>
          </ac:spMkLst>
        </pc:spChg>
        <pc:spChg chg="add mod">
          <ac:chgData name="Danijela Uran" userId="f9b3cc8e-491c-47bd-b15a-78b852d58329" providerId="ADAL" clId="{462D14FB-6F89-4265-BFC9-5DD6BA80C8CD}" dt="2024-10-24T07:40:14.787" v="8409" actId="1076"/>
          <ac:spMkLst>
            <pc:docMk/>
            <pc:sldMk cId="0" sldId="305"/>
            <ac:spMk id="45" creationId="{29207202-9694-1487-8915-27CD2207E180}"/>
          </ac:spMkLst>
        </pc:spChg>
        <pc:spChg chg="add mod">
          <ac:chgData name="Danijela Uran" userId="f9b3cc8e-491c-47bd-b15a-78b852d58329" providerId="ADAL" clId="{462D14FB-6F89-4265-BFC9-5DD6BA80C8CD}" dt="2024-10-24T07:53:32.911" v="8594" actId="1076"/>
          <ac:spMkLst>
            <pc:docMk/>
            <pc:sldMk cId="0" sldId="305"/>
            <ac:spMk id="46" creationId="{5B18D23D-725D-8F7F-E89B-12E71230A918}"/>
          </ac:spMkLst>
        </pc:spChg>
        <pc:spChg chg="add mod">
          <ac:chgData name="Danijela Uran" userId="f9b3cc8e-491c-47bd-b15a-78b852d58329" providerId="ADAL" clId="{462D14FB-6F89-4265-BFC9-5DD6BA80C8CD}" dt="2024-10-24T07:50:47.437" v="8550" actId="1076"/>
          <ac:spMkLst>
            <pc:docMk/>
            <pc:sldMk cId="0" sldId="305"/>
            <ac:spMk id="47" creationId="{6F5AD4E7-F5EB-8880-BCD4-87C48A703B78}"/>
          </ac:spMkLst>
        </pc:spChg>
        <pc:spChg chg="add mod">
          <ac:chgData name="Danijela Uran" userId="f9b3cc8e-491c-47bd-b15a-78b852d58329" providerId="ADAL" clId="{462D14FB-6F89-4265-BFC9-5DD6BA80C8CD}" dt="2024-10-24T07:40:56.703" v="8417" actId="1076"/>
          <ac:spMkLst>
            <pc:docMk/>
            <pc:sldMk cId="0" sldId="305"/>
            <ac:spMk id="48" creationId="{8826F4E5-27C2-5F7E-5EAE-87E1C3D59744}"/>
          </ac:spMkLst>
        </pc:spChg>
        <pc:spChg chg="add mod">
          <ac:chgData name="Danijela Uran" userId="f9b3cc8e-491c-47bd-b15a-78b852d58329" providerId="ADAL" clId="{462D14FB-6F89-4265-BFC9-5DD6BA80C8CD}" dt="2024-10-24T07:39:15.270" v="8395" actId="1076"/>
          <ac:spMkLst>
            <pc:docMk/>
            <pc:sldMk cId="0" sldId="305"/>
            <ac:spMk id="49" creationId="{6F25291C-37DE-CBDB-978D-7BDF204A0449}"/>
          </ac:spMkLst>
        </pc:spChg>
        <pc:spChg chg="add mod">
          <ac:chgData name="Danijela Uran" userId="f9b3cc8e-491c-47bd-b15a-78b852d58329" providerId="ADAL" clId="{462D14FB-6F89-4265-BFC9-5DD6BA80C8CD}" dt="2024-10-24T07:40:25.665" v="8411" actId="1076"/>
          <ac:spMkLst>
            <pc:docMk/>
            <pc:sldMk cId="0" sldId="305"/>
            <ac:spMk id="50" creationId="{711EB0E1-1308-E86D-A3A6-2D89CB65147D}"/>
          </ac:spMkLst>
        </pc:spChg>
        <pc:spChg chg="add mod">
          <ac:chgData name="Danijela Uran" userId="f9b3cc8e-491c-47bd-b15a-78b852d58329" providerId="ADAL" clId="{462D14FB-6F89-4265-BFC9-5DD6BA80C8CD}" dt="2024-10-24T07:23:29.203" v="7683" actId="1076"/>
          <ac:spMkLst>
            <pc:docMk/>
            <pc:sldMk cId="0" sldId="305"/>
            <ac:spMk id="51" creationId="{A7058BCB-70FD-FEF2-D8BB-52284DCD9AA0}"/>
          </ac:spMkLst>
        </pc:spChg>
        <pc:spChg chg="add mod">
          <ac:chgData name="Danijela Uran" userId="f9b3cc8e-491c-47bd-b15a-78b852d58329" providerId="ADAL" clId="{462D14FB-6F89-4265-BFC9-5DD6BA80C8CD}" dt="2024-10-24T12:31:51.318" v="13747" actId="20577"/>
          <ac:spMkLst>
            <pc:docMk/>
            <pc:sldMk cId="0" sldId="305"/>
            <ac:spMk id="52" creationId="{9E7111E4-D172-3F0A-7C84-12ACCAA1793F}"/>
          </ac:spMkLst>
        </pc:spChg>
        <pc:spChg chg="add mod">
          <ac:chgData name="Danijela Uran" userId="f9b3cc8e-491c-47bd-b15a-78b852d58329" providerId="ADAL" clId="{462D14FB-6F89-4265-BFC9-5DD6BA80C8CD}" dt="2024-10-24T07:38:51.881" v="8391" actId="1076"/>
          <ac:spMkLst>
            <pc:docMk/>
            <pc:sldMk cId="0" sldId="305"/>
            <ac:spMk id="58" creationId="{6DB10786-8D12-A3CE-A33A-43ECBD59B4C0}"/>
          </ac:spMkLst>
        </pc:spChg>
        <pc:spChg chg="add mod">
          <ac:chgData name="Danijela Uran" userId="f9b3cc8e-491c-47bd-b15a-78b852d58329" providerId="ADAL" clId="{462D14FB-6F89-4265-BFC9-5DD6BA80C8CD}" dt="2024-10-24T07:39:31.366" v="8400" actId="1076"/>
          <ac:spMkLst>
            <pc:docMk/>
            <pc:sldMk cId="0" sldId="305"/>
            <ac:spMk id="59" creationId="{747225B1-D384-E9EA-DA86-75722D5154FB}"/>
          </ac:spMkLst>
        </pc:spChg>
        <pc:spChg chg="add mod">
          <ac:chgData name="Danijela Uran" userId="f9b3cc8e-491c-47bd-b15a-78b852d58329" providerId="ADAL" clId="{462D14FB-6F89-4265-BFC9-5DD6BA80C8CD}" dt="2024-10-24T07:41:06.959" v="8420" actId="1076"/>
          <ac:spMkLst>
            <pc:docMk/>
            <pc:sldMk cId="0" sldId="305"/>
            <ac:spMk id="60" creationId="{A90CB6BB-2DCD-808F-18BA-E9B70D7B1D74}"/>
          </ac:spMkLst>
        </pc:spChg>
        <pc:spChg chg="add mod">
          <ac:chgData name="Danijela Uran" userId="f9b3cc8e-491c-47bd-b15a-78b852d58329" providerId="ADAL" clId="{462D14FB-6F89-4265-BFC9-5DD6BA80C8CD}" dt="2024-10-24T07:41:41.623" v="8430" actId="14100"/>
          <ac:spMkLst>
            <pc:docMk/>
            <pc:sldMk cId="0" sldId="305"/>
            <ac:spMk id="61" creationId="{0E1CD576-EF6E-B9BB-1BD2-C4B861E30754}"/>
          </ac:spMkLst>
        </pc:spChg>
        <pc:spChg chg="add mod">
          <ac:chgData name="Danijela Uran" userId="f9b3cc8e-491c-47bd-b15a-78b852d58329" providerId="ADAL" clId="{462D14FB-6F89-4265-BFC9-5DD6BA80C8CD}" dt="2024-10-24T07:41:35.654" v="8429" actId="1076"/>
          <ac:spMkLst>
            <pc:docMk/>
            <pc:sldMk cId="0" sldId="305"/>
            <ac:spMk id="62" creationId="{9F234634-039D-373F-00C7-4FB062B9B9F0}"/>
          </ac:spMkLst>
        </pc:spChg>
        <pc:spChg chg="mod">
          <ac:chgData name="Danijela Uran" userId="f9b3cc8e-491c-47bd-b15a-78b852d58329" providerId="ADAL" clId="{462D14FB-6F89-4265-BFC9-5DD6BA80C8CD}" dt="2024-10-24T07:42:46.827" v="8438" actId="1076"/>
          <ac:spMkLst>
            <pc:docMk/>
            <pc:sldMk cId="0" sldId="305"/>
            <ac:spMk id="64" creationId="{3414FCE1-AD3C-ABD8-6606-49FB791D275B}"/>
          </ac:spMkLst>
        </pc:spChg>
        <pc:spChg chg="mod">
          <ac:chgData name="Danijela Uran" userId="f9b3cc8e-491c-47bd-b15a-78b852d58329" providerId="ADAL" clId="{462D14FB-6F89-4265-BFC9-5DD6BA80C8CD}" dt="2024-10-24T07:42:30.889" v="8431"/>
          <ac:spMkLst>
            <pc:docMk/>
            <pc:sldMk cId="0" sldId="305"/>
            <ac:spMk id="66" creationId="{F81CED96-4FCE-D6F4-055F-6004CC953444}"/>
          </ac:spMkLst>
        </pc:spChg>
        <pc:spChg chg="mod">
          <ac:chgData name="Danijela Uran" userId="f9b3cc8e-491c-47bd-b15a-78b852d58329" providerId="ADAL" clId="{462D14FB-6F89-4265-BFC9-5DD6BA80C8CD}" dt="2024-10-24T07:42:30.889" v="8431"/>
          <ac:spMkLst>
            <pc:docMk/>
            <pc:sldMk cId="0" sldId="305"/>
            <ac:spMk id="67" creationId="{AA5432B1-0FCF-7A85-9BE5-EA4314768592}"/>
          </ac:spMkLst>
        </pc:spChg>
        <pc:spChg chg="mod">
          <ac:chgData name="Danijela Uran" userId="f9b3cc8e-491c-47bd-b15a-78b852d58329" providerId="ADAL" clId="{462D14FB-6F89-4265-BFC9-5DD6BA80C8CD}" dt="2024-10-24T07:43:21.617" v="8440"/>
          <ac:spMkLst>
            <pc:docMk/>
            <pc:sldMk cId="0" sldId="305"/>
            <ac:spMk id="69" creationId="{B07E0F31-7AEF-B182-4C63-10FD69BC33F8}"/>
          </ac:spMkLst>
        </pc:spChg>
        <pc:spChg chg="mod">
          <ac:chgData name="Danijela Uran" userId="f9b3cc8e-491c-47bd-b15a-78b852d58329" providerId="ADAL" clId="{462D14FB-6F89-4265-BFC9-5DD6BA80C8CD}" dt="2024-10-24T07:43:21.617" v="8440"/>
          <ac:spMkLst>
            <pc:docMk/>
            <pc:sldMk cId="0" sldId="305"/>
            <ac:spMk id="71" creationId="{5BEEE2B6-C6BB-430A-7200-FB2E638202D1}"/>
          </ac:spMkLst>
        </pc:spChg>
        <pc:spChg chg="mod">
          <ac:chgData name="Danijela Uran" userId="f9b3cc8e-491c-47bd-b15a-78b852d58329" providerId="ADAL" clId="{462D14FB-6F89-4265-BFC9-5DD6BA80C8CD}" dt="2024-10-24T07:43:21.617" v="8440"/>
          <ac:spMkLst>
            <pc:docMk/>
            <pc:sldMk cId="0" sldId="305"/>
            <ac:spMk id="72" creationId="{C0FF253C-B183-19B1-D6B9-A1A1D99C4406}"/>
          </ac:spMkLst>
        </pc:spChg>
        <pc:spChg chg="mod">
          <ac:chgData name="Danijela Uran" userId="f9b3cc8e-491c-47bd-b15a-78b852d58329" providerId="ADAL" clId="{462D14FB-6F89-4265-BFC9-5DD6BA80C8CD}" dt="2024-10-24T07:43:21.617" v="8440"/>
          <ac:spMkLst>
            <pc:docMk/>
            <pc:sldMk cId="0" sldId="305"/>
            <ac:spMk id="73" creationId="{1004E96B-4872-91F1-DA0C-B215820F3B65}"/>
          </ac:spMkLst>
        </pc:spChg>
        <pc:spChg chg="mod">
          <ac:chgData name="Danijela Uran" userId="f9b3cc8e-491c-47bd-b15a-78b852d58329" providerId="ADAL" clId="{462D14FB-6F89-4265-BFC9-5DD6BA80C8CD}" dt="2024-10-24T07:43:21.617" v="8440"/>
          <ac:spMkLst>
            <pc:docMk/>
            <pc:sldMk cId="0" sldId="305"/>
            <ac:spMk id="74" creationId="{3A4A0474-4F3A-DFE5-EF68-6EA278359BC3}"/>
          </ac:spMkLst>
        </pc:spChg>
        <pc:spChg chg="mod">
          <ac:chgData name="Danijela Uran" userId="f9b3cc8e-491c-47bd-b15a-78b852d58329" providerId="ADAL" clId="{462D14FB-6F89-4265-BFC9-5DD6BA80C8CD}" dt="2024-10-24T07:44:11.198" v="8445"/>
          <ac:spMkLst>
            <pc:docMk/>
            <pc:sldMk cId="0" sldId="305"/>
            <ac:spMk id="76" creationId="{9F181AAB-0B38-90BD-E3C6-3F786D06CB49}"/>
          </ac:spMkLst>
        </pc:spChg>
        <pc:spChg chg="mod">
          <ac:chgData name="Danijela Uran" userId="f9b3cc8e-491c-47bd-b15a-78b852d58329" providerId="ADAL" clId="{462D14FB-6F89-4265-BFC9-5DD6BA80C8CD}" dt="2024-10-24T07:44:11.198" v="8445"/>
          <ac:spMkLst>
            <pc:docMk/>
            <pc:sldMk cId="0" sldId="305"/>
            <ac:spMk id="78" creationId="{1A2108EE-22EF-271E-4F32-C40FF8117BCD}"/>
          </ac:spMkLst>
        </pc:spChg>
        <pc:spChg chg="mod">
          <ac:chgData name="Danijela Uran" userId="f9b3cc8e-491c-47bd-b15a-78b852d58329" providerId="ADAL" clId="{462D14FB-6F89-4265-BFC9-5DD6BA80C8CD}" dt="2024-10-24T07:44:11.198" v="8445"/>
          <ac:spMkLst>
            <pc:docMk/>
            <pc:sldMk cId="0" sldId="305"/>
            <ac:spMk id="79" creationId="{5A1499DF-E19C-B315-B5DA-593E9C42CDA4}"/>
          </ac:spMkLst>
        </pc:spChg>
        <pc:spChg chg="mod">
          <ac:chgData name="Danijela Uran" userId="f9b3cc8e-491c-47bd-b15a-78b852d58329" providerId="ADAL" clId="{462D14FB-6F89-4265-BFC9-5DD6BA80C8CD}" dt="2024-10-24T07:44:55.505" v="8448"/>
          <ac:spMkLst>
            <pc:docMk/>
            <pc:sldMk cId="0" sldId="305"/>
            <ac:spMk id="81" creationId="{25B2A902-7333-172E-3255-8E09A4F059E5}"/>
          </ac:spMkLst>
        </pc:spChg>
        <pc:spChg chg="mod">
          <ac:chgData name="Danijela Uran" userId="f9b3cc8e-491c-47bd-b15a-78b852d58329" providerId="ADAL" clId="{462D14FB-6F89-4265-BFC9-5DD6BA80C8CD}" dt="2024-10-24T07:44:55.505" v="8448"/>
          <ac:spMkLst>
            <pc:docMk/>
            <pc:sldMk cId="0" sldId="305"/>
            <ac:spMk id="82" creationId="{CE781D9B-F457-FBB6-076C-D95DF2CAD58A}"/>
          </ac:spMkLst>
        </pc:spChg>
        <pc:spChg chg="mod">
          <ac:chgData name="Danijela Uran" userId="f9b3cc8e-491c-47bd-b15a-78b852d58329" providerId="ADAL" clId="{462D14FB-6F89-4265-BFC9-5DD6BA80C8CD}" dt="2024-10-24T07:45:18.471" v="8450"/>
          <ac:spMkLst>
            <pc:docMk/>
            <pc:sldMk cId="0" sldId="305"/>
            <ac:spMk id="84" creationId="{4A4270D9-7146-D9B8-EF86-CDBDDD6E09B5}"/>
          </ac:spMkLst>
        </pc:spChg>
        <pc:spChg chg="mod">
          <ac:chgData name="Danijela Uran" userId="f9b3cc8e-491c-47bd-b15a-78b852d58329" providerId="ADAL" clId="{462D14FB-6F89-4265-BFC9-5DD6BA80C8CD}" dt="2024-10-24T07:45:18.471" v="8450"/>
          <ac:spMkLst>
            <pc:docMk/>
            <pc:sldMk cId="0" sldId="305"/>
            <ac:spMk id="86" creationId="{ACF1ADF0-D0EA-49A5-8102-6DA0B60F4682}"/>
          </ac:spMkLst>
        </pc:spChg>
        <pc:spChg chg="mod">
          <ac:chgData name="Danijela Uran" userId="f9b3cc8e-491c-47bd-b15a-78b852d58329" providerId="ADAL" clId="{462D14FB-6F89-4265-BFC9-5DD6BA80C8CD}" dt="2024-10-24T07:45:18.471" v="8450"/>
          <ac:spMkLst>
            <pc:docMk/>
            <pc:sldMk cId="0" sldId="305"/>
            <ac:spMk id="87" creationId="{0443B9B8-C773-6781-147A-F6E05785B265}"/>
          </ac:spMkLst>
        </pc:spChg>
        <pc:spChg chg="mod">
          <ac:chgData name="Danijela Uran" userId="f9b3cc8e-491c-47bd-b15a-78b852d58329" providerId="ADAL" clId="{462D14FB-6F89-4265-BFC9-5DD6BA80C8CD}" dt="2024-10-24T07:45:18.471" v="8450"/>
          <ac:spMkLst>
            <pc:docMk/>
            <pc:sldMk cId="0" sldId="305"/>
            <ac:spMk id="88" creationId="{7398EE16-59D6-B89D-562E-46599A98238A}"/>
          </ac:spMkLst>
        </pc:spChg>
        <pc:spChg chg="mod">
          <ac:chgData name="Danijela Uran" userId="f9b3cc8e-491c-47bd-b15a-78b852d58329" providerId="ADAL" clId="{462D14FB-6F89-4265-BFC9-5DD6BA80C8CD}" dt="2024-10-24T07:45:49.964" v="8452"/>
          <ac:spMkLst>
            <pc:docMk/>
            <pc:sldMk cId="0" sldId="305"/>
            <ac:spMk id="90" creationId="{54FAEE18-E96F-A7E6-B552-97BE4A304D6F}"/>
          </ac:spMkLst>
        </pc:spChg>
        <pc:spChg chg="mod">
          <ac:chgData name="Danijela Uran" userId="f9b3cc8e-491c-47bd-b15a-78b852d58329" providerId="ADAL" clId="{462D14FB-6F89-4265-BFC9-5DD6BA80C8CD}" dt="2024-10-24T07:45:49.964" v="8452"/>
          <ac:spMkLst>
            <pc:docMk/>
            <pc:sldMk cId="0" sldId="305"/>
            <ac:spMk id="92" creationId="{9AC018E5-C633-2ECA-D825-495791E89A0C}"/>
          </ac:spMkLst>
        </pc:spChg>
        <pc:spChg chg="mod">
          <ac:chgData name="Danijela Uran" userId="f9b3cc8e-491c-47bd-b15a-78b852d58329" providerId="ADAL" clId="{462D14FB-6F89-4265-BFC9-5DD6BA80C8CD}" dt="2024-10-24T07:45:49.964" v="8452"/>
          <ac:spMkLst>
            <pc:docMk/>
            <pc:sldMk cId="0" sldId="305"/>
            <ac:spMk id="93" creationId="{4D841401-C037-CD7B-D67B-4B5BE97E2630}"/>
          </ac:spMkLst>
        </pc:spChg>
        <pc:spChg chg="mod">
          <ac:chgData name="Danijela Uran" userId="f9b3cc8e-491c-47bd-b15a-78b852d58329" providerId="ADAL" clId="{462D14FB-6F89-4265-BFC9-5DD6BA80C8CD}" dt="2024-10-24T07:45:49.964" v="8452"/>
          <ac:spMkLst>
            <pc:docMk/>
            <pc:sldMk cId="0" sldId="305"/>
            <ac:spMk id="94" creationId="{4F99E0F8-25B0-28F0-C207-158F21C71C05}"/>
          </ac:spMkLst>
        </pc:spChg>
        <pc:spChg chg="mod">
          <ac:chgData name="Danijela Uran" userId="f9b3cc8e-491c-47bd-b15a-78b852d58329" providerId="ADAL" clId="{462D14FB-6F89-4265-BFC9-5DD6BA80C8CD}" dt="2024-10-24T07:46:06.322" v="8456"/>
          <ac:spMkLst>
            <pc:docMk/>
            <pc:sldMk cId="0" sldId="305"/>
            <ac:spMk id="96" creationId="{EAD0E8DE-5B59-35F0-2D74-D0BEFBC8B014}"/>
          </ac:spMkLst>
        </pc:spChg>
        <pc:spChg chg="mod">
          <ac:chgData name="Danijela Uran" userId="f9b3cc8e-491c-47bd-b15a-78b852d58329" providerId="ADAL" clId="{462D14FB-6F89-4265-BFC9-5DD6BA80C8CD}" dt="2024-10-24T07:46:06.322" v="8456"/>
          <ac:spMkLst>
            <pc:docMk/>
            <pc:sldMk cId="0" sldId="305"/>
            <ac:spMk id="98" creationId="{35B9E19F-66C5-B738-B789-6F72F16E140E}"/>
          </ac:spMkLst>
        </pc:spChg>
        <pc:spChg chg="mod">
          <ac:chgData name="Danijela Uran" userId="f9b3cc8e-491c-47bd-b15a-78b852d58329" providerId="ADAL" clId="{462D14FB-6F89-4265-BFC9-5DD6BA80C8CD}" dt="2024-10-24T07:46:06.322" v="8456"/>
          <ac:spMkLst>
            <pc:docMk/>
            <pc:sldMk cId="0" sldId="305"/>
            <ac:spMk id="99" creationId="{B5FE57A2-E7CE-1F0D-AF01-9CC96CEF0FB0}"/>
          </ac:spMkLst>
        </pc:spChg>
        <pc:spChg chg="add mod">
          <ac:chgData name="Danijela Uran" userId="f9b3cc8e-491c-47bd-b15a-78b852d58329" providerId="ADAL" clId="{462D14FB-6F89-4265-BFC9-5DD6BA80C8CD}" dt="2024-10-24T07:52:06.289" v="8574" actId="1076"/>
          <ac:spMkLst>
            <pc:docMk/>
            <pc:sldMk cId="0" sldId="305"/>
            <ac:spMk id="100" creationId="{EA3F0583-7ACC-C20E-EBF3-D9F764485F3F}"/>
          </ac:spMkLst>
        </pc:spChg>
        <pc:spChg chg="add mod">
          <ac:chgData name="Danijela Uran" userId="f9b3cc8e-491c-47bd-b15a-78b852d58329" providerId="ADAL" clId="{462D14FB-6F89-4265-BFC9-5DD6BA80C8CD}" dt="2024-10-24T07:52:30.682" v="8578" actId="1076"/>
          <ac:spMkLst>
            <pc:docMk/>
            <pc:sldMk cId="0" sldId="305"/>
            <ac:spMk id="101" creationId="{7148CB6C-8292-A090-E12B-2CC88406C522}"/>
          </ac:spMkLst>
        </pc:spChg>
        <pc:spChg chg="add mod">
          <ac:chgData name="Danijela Uran" userId="f9b3cc8e-491c-47bd-b15a-78b852d58329" providerId="ADAL" clId="{462D14FB-6F89-4265-BFC9-5DD6BA80C8CD}" dt="2024-10-24T07:52:59.783" v="8585" actId="1076"/>
          <ac:spMkLst>
            <pc:docMk/>
            <pc:sldMk cId="0" sldId="305"/>
            <ac:spMk id="102" creationId="{C5C046A9-D318-920A-792F-31868EAA1222}"/>
          </ac:spMkLst>
        </pc:spChg>
        <pc:spChg chg="add mod">
          <ac:chgData name="Danijela Uran" userId="f9b3cc8e-491c-47bd-b15a-78b852d58329" providerId="ADAL" clId="{462D14FB-6F89-4265-BFC9-5DD6BA80C8CD}" dt="2024-10-24T07:53:18.630" v="8589" actId="1076"/>
          <ac:spMkLst>
            <pc:docMk/>
            <pc:sldMk cId="0" sldId="305"/>
            <ac:spMk id="103" creationId="{93537385-5008-B671-E69F-B711E125817B}"/>
          </ac:spMkLst>
        </pc:spChg>
        <pc:spChg chg="add mod">
          <ac:chgData name="Danijela Uran" userId="f9b3cc8e-491c-47bd-b15a-78b852d58329" providerId="ADAL" clId="{462D14FB-6F89-4265-BFC9-5DD6BA80C8CD}" dt="2024-10-24T07:53:41.420" v="8596" actId="1076"/>
          <ac:spMkLst>
            <pc:docMk/>
            <pc:sldMk cId="0" sldId="305"/>
            <ac:spMk id="104" creationId="{4B33DB5D-06F8-56B6-5F10-3D5BA470A400}"/>
          </ac:spMkLst>
        </pc:spChg>
        <pc:spChg chg="add del mod">
          <ac:chgData name="Danijela Uran" userId="f9b3cc8e-491c-47bd-b15a-78b852d58329" providerId="ADAL" clId="{462D14FB-6F89-4265-BFC9-5DD6BA80C8CD}" dt="2024-10-24T08:05:44.793" v="9268" actId="478"/>
          <ac:spMkLst>
            <pc:docMk/>
            <pc:sldMk cId="0" sldId="305"/>
            <ac:spMk id="105" creationId="{B9BFCD05-005A-EF59-475B-120CD0D0EF2C}"/>
          </ac:spMkLst>
        </pc:spChg>
        <pc:spChg chg="add del mod">
          <ac:chgData name="Danijela Uran" userId="f9b3cc8e-491c-47bd-b15a-78b852d58329" providerId="ADAL" clId="{462D14FB-6F89-4265-BFC9-5DD6BA80C8CD}" dt="2024-10-24T07:55:49.159" v="8637" actId="478"/>
          <ac:spMkLst>
            <pc:docMk/>
            <pc:sldMk cId="0" sldId="305"/>
            <ac:spMk id="106" creationId="{475318B4-9D9E-03BE-5ABC-A6F05D49CF3E}"/>
          </ac:spMkLst>
        </pc:spChg>
        <pc:spChg chg="add mod">
          <ac:chgData name="Danijela Uran" userId="f9b3cc8e-491c-47bd-b15a-78b852d58329" providerId="ADAL" clId="{462D14FB-6F89-4265-BFC9-5DD6BA80C8CD}" dt="2024-10-24T08:33:39.717" v="9727" actId="20577"/>
          <ac:spMkLst>
            <pc:docMk/>
            <pc:sldMk cId="0" sldId="305"/>
            <ac:spMk id="107" creationId="{94F946FC-3F7F-9DE0-32B1-8B6A2108C9C4}"/>
          </ac:spMkLst>
        </pc:spChg>
        <pc:spChg chg="add mod">
          <ac:chgData name="Danijela Uran" userId="f9b3cc8e-491c-47bd-b15a-78b852d58329" providerId="ADAL" clId="{462D14FB-6F89-4265-BFC9-5DD6BA80C8CD}" dt="2024-10-24T08:06:43.405" v="9295" actId="14100"/>
          <ac:spMkLst>
            <pc:docMk/>
            <pc:sldMk cId="0" sldId="305"/>
            <ac:spMk id="108" creationId="{ED36869E-C034-97C4-FBF0-4CEBE81647B3}"/>
          </ac:spMkLst>
        </pc:spChg>
        <pc:spChg chg="add mod">
          <ac:chgData name="Danijela Uran" userId="f9b3cc8e-491c-47bd-b15a-78b852d58329" providerId="ADAL" clId="{462D14FB-6F89-4265-BFC9-5DD6BA80C8CD}" dt="2024-10-24T08:01:50.393" v="8926" actId="123"/>
          <ac:spMkLst>
            <pc:docMk/>
            <pc:sldMk cId="0" sldId="305"/>
            <ac:spMk id="109" creationId="{EDB332D4-1474-AF94-D8A7-1D680BF49AB8}"/>
          </ac:spMkLst>
        </pc:spChg>
        <pc:spChg chg="add mod">
          <ac:chgData name="Danijela Uran" userId="f9b3cc8e-491c-47bd-b15a-78b852d58329" providerId="ADAL" clId="{462D14FB-6F89-4265-BFC9-5DD6BA80C8CD}" dt="2024-10-24T08:33:46.845" v="9728" actId="1076"/>
          <ac:spMkLst>
            <pc:docMk/>
            <pc:sldMk cId="0" sldId="305"/>
            <ac:spMk id="110" creationId="{5E0A3C53-417C-AF7F-0ABB-8B35AA2DE4C8}"/>
          </ac:spMkLst>
        </pc:spChg>
        <pc:spChg chg="add mod">
          <ac:chgData name="Danijela Uran" userId="f9b3cc8e-491c-47bd-b15a-78b852d58329" providerId="ADAL" clId="{462D14FB-6F89-4265-BFC9-5DD6BA80C8CD}" dt="2024-10-24T08:33:32.046" v="9726" actId="14100"/>
          <ac:spMkLst>
            <pc:docMk/>
            <pc:sldMk cId="0" sldId="305"/>
            <ac:spMk id="111" creationId="{8A079635-EC83-D77F-82ED-DD907B324B11}"/>
          </ac:spMkLst>
        </pc:spChg>
        <pc:spChg chg="add mod">
          <ac:chgData name="Danijela Uran" userId="f9b3cc8e-491c-47bd-b15a-78b852d58329" providerId="ADAL" clId="{462D14FB-6F89-4265-BFC9-5DD6BA80C8CD}" dt="2024-10-24T08:34:01.914" v="9734" actId="14100"/>
          <ac:spMkLst>
            <pc:docMk/>
            <pc:sldMk cId="0" sldId="305"/>
            <ac:spMk id="112" creationId="{F4001151-F70D-7DA2-9D50-A4B17C42662D}"/>
          </ac:spMkLst>
        </pc:spChg>
        <pc:spChg chg="add mod">
          <ac:chgData name="Danijela Uran" userId="f9b3cc8e-491c-47bd-b15a-78b852d58329" providerId="ADAL" clId="{462D14FB-6F89-4265-BFC9-5DD6BA80C8CD}" dt="2024-10-24T08:34:06.053" v="9735" actId="1076"/>
          <ac:spMkLst>
            <pc:docMk/>
            <pc:sldMk cId="0" sldId="305"/>
            <ac:spMk id="113" creationId="{805AA32D-C1CE-EFA0-9493-8F6C9E81450D}"/>
          </ac:spMkLst>
        </pc:spChg>
        <pc:spChg chg="add del mod">
          <ac:chgData name="Danijela Uran" userId="f9b3cc8e-491c-47bd-b15a-78b852d58329" providerId="ADAL" clId="{462D14FB-6F89-4265-BFC9-5DD6BA80C8CD}" dt="2024-10-24T08:24:52.741" v="9306" actId="478"/>
          <ac:spMkLst>
            <pc:docMk/>
            <pc:sldMk cId="0" sldId="305"/>
            <ac:spMk id="114" creationId="{A5C7A3E9-E1A9-C6AC-A9C7-631750D8F9AC}"/>
          </ac:spMkLst>
        </pc:spChg>
        <pc:spChg chg="add del mod">
          <ac:chgData name="Danijela Uran" userId="f9b3cc8e-491c-47bd-b15a-78b852d58329" providerId="ADAL" clId="{462D14FB-6F89-4265-BFC9-5DD6BA80C8CD}" dt="2024-10-24T10:19:16.002" v="10195" actId="478"/>
          <ac:spMkLst>
            <pc:docMk/>
            <pc:sldMk cId="0" sldId="305"/>
            <ac:spMk id="115" creationId="{F0E206DC-977A-8F99-5B25-9A5F215B62CD}"/>
          </ac:spMkLst>
        </pc:spChg>
        <pc:spChg chg="add del mod">
          <ac:chgData name="Danijela Uran" userId="f9b3cc8e-491c-47bd-b15a-78b852d58329" providerId="ADAL" clId="{462D14FB-6F89-4265-BFC9-5DD6BA80C8CD}" dt="2024-10-24T08:39:42.237" v="9774" actId="478"/>
          <ac:spMkLst>
            <pc:docMk/>
            <pc:sldMk cId="0" sldId="305"/>
            <ac:spMk id="116" creationId="{35ED83D0-A7AC-8C69-7DB1-6430EF0416E1}"/>
          </ac:spMkLst>
        </pc:spChg>
        <pc:grpChg chg="add del mod">
          <ac:chgData name="Danijela Uran" userId="f9b3cc8e-491c-47bd-b15a-78b852d58329" providerId="ADAL" clId="{462D14FB-6F89-4265-BFC9-5DD6BA80C8CD}" dt="2024-10-24T07:46:04.841" v="8455" actId="478"/>
          <ac:grpSpMkLst>
            <pc:docMk/>
            <pc:sldMk cId="0" sldId="305"/>
            <ac:grpSpMk id="63" creationId="{154E9F4C-8F16-13BF-E2D1-8A647C5278B7}"/>
          </ac:grpSpMkLst>
        </pc:grpChg>
        <pc:grpChg chg="mod">
          <ac:chgData name="Danijela Uran" userId="f9b3cc8e-491c-47bd-b15a-78b852d58329" providerId="ADAL" clId="{462D14FB-6F89-4265-BFC9-5DD6BA80C8CD}" dt="2024-10-24T07:42:30.889" v="8431"/>
          <ac:grpSpMkLst>
            <pc:docMk/>
            <pc:sldMk cId="0" sldId="305"/>
            <ac:grpSpMk id="65" creationId="{75B4BA27-D73D-657D-B368-08AB89108211}"/>
          </ac:grpSpMkLst>
        </pc:grpChg>
        <pc:grpChg chg="add mod">
          <ac:chgData name="Danijela Uran" userId="f9b3cc8e-491c-47bd-b15a-78b852d58329" providerId="ADAL" clId="{462D14FB-6F89-4265-BFC9-5DD6BA80C8CD}" dt="2024-10-24T07:43:28.245" v="8441" actId="1076"/>
          <ac:grpSpMkLst>
            <pc:docMk/>
            <pc:sldMk cId="0" sldId="305"/>
            <ac:grpSpMk id="68" creationId="{24A4B8A1-CFE5-2E06-22FC-62B21112038B}"/>
          </ac:grpSpMkLst>
        </pc:grpChg>
        <pc:grpChg chg="mod">
          <ac:chgData name="Danijela Uran" userId="f9b3cc8e-491c-47bd-b15a-78b852d58329" providerId="ADAL" clId="{462D14FB-6F89-4265-BFC9-5DD6BA80C8CD}" dt="2024-10-24T07:43:21.617" v="8440"/>
          <ac:grpSpMkLst>
            <pc:docMk/>
            <pc:sldMk cId="0" sldId="305"/>
            <ac:grpSpMk id="70" creationId="{BAE9EA6F-5E60-FBAC-C3CC-EA5397603710}"/>
          </ac:grpSpMkLst>
        </pc:grpChg>
        <pc:grpChg chg="add mod">
          <ac:chgData name="Danijela Uran" userId="f9b3cc8e-491c-47bd-b15a-78b852d58329" providerId="ADAL" clId="{462D14FB-6F89-4265-BFC9-5DD6BA80C8CD}" dt="2024-10-24T07:44:23.360" v="8447" actId="1076"/>
          <ac:grpSpMkLst>
            <pc:docMk/>
            <pc:sldMk cId="0" sldId="305"/>
            <ac:grpSpMk id="75" creationId="{35AEDF2F-0D2A-F733-E295-0F2C95B55C5D}"/>
          </ac:grpSpMkLst>
        </pc:grpChg>
        <pc:grpChg chg="mod">
          <ac:chgData name="Danijela Uran" userId="f9b3cc8e-491c-47bd-b15a-78b852d58329" providerId="ADAL" clId="{462D14FB-6F89-4265-BFC9-5DD6BA80C8CD}" dt="2024-10-24T07:44:11.198" v="8445"/>
          <ac:grpSpMkLst>
            <pc:docMk/>
            <pc:sldMk cId="0" sldId="305"/>
            <ac:grpSpMk id="77" creationId="{924A7811-E024-932F-BC86-E56945914E58}"/>
          </ac:grpSpMkLst>
        </pc:grpChg>
        <pc:grpChg chg="add del mod">
          <ac:chgData name="Danijela Uran" userId="f9b3cc8e-491c-47bd-b15a-78b852d58329" providerId="ADAL" clId="{462D14FB-6F89-4265-BFC9-5DD6BA80C8CD}" dt="2024-10-24T07:45:03.596" v="8449" actId="478"/>
          <ac:grpSpMkLst>
            <pc:docMk/>
            <pc:sldMk cId="0" sldId="305"/>
            <ac:grpSpMk id="80" creationId="{41C95E72-DF06-2874-AA39-E4FECC55B6B6}"/>
          </ac:grpSpMkLst>
        </pc:grpChg>
        <pc:grpChg chg="add mod">
          <ac:chgData name="Danijela Uran" userId="f9b3cc8e-491c-47bd-b15a-78b852d58329" providerId="ADAL" clId="{462D14FB-6F89-4265-BFC9-5DD6BA80C8CD}" dt="2024-10-24T07:45:24.336" v="8451" actId="1076"/>
          <ac:grpSpMkLst>
            <pc:docMk/>
            <pc:sldMk cId="0" sldId="305"/>
            <ac:grpSpMk id="83" creationId="{D93B29CB-6E20-1806-014B-80F1927B13CC}"/>
          </ac:grpSpMkLst>
        </pc:grpChg>
        <pc:grpChg chg="mod">
          <ac:chgData name="Danijela Uran" userId="f9b3cc8e-491c-47bd-b15a-78b852d58329" providerId="ADAL" clId="{462D14FB-6F89-4265-BFC9-5DD6BA80C8CD}" dt="2024-10-24T07:45:18.471" v="8450"/>
          <ac:grpSpMkLst>
            <pc:docMk/>
            <pc:sldMk cId="0" sldId="305"/>
            <ac:grpSpMk id="85" creationId="{A4358CF1-C6EA-F35D-E57B-04575B24412E}"/>
          </ac:grpSpMkLst>
        </pc:grpChg>
        <pc:grpChg chg="add mod">
          <ac:chgData name="Danijela Uran" userId="f9b3cc8e-491c-47bd-b15a-78b852d58329" providerId="ADAL" clId="{462D14FB-6F89-4265-BFC9-5DD6BA80C8CD}" dt="2024-10-24T07:45:55.060" v="8454" actId="1076"/>
          <ac:grpSpMkLst>
            <pc:docMk/>
            <pc:sldMk cId="0" sldId="305"/>
            <ac:grpSpMk id="89" creationId="{03E5DA96-BDAD-44AF-E6B5-9E06C29E4893}"/>
          </ac:grpSpMkLst>
        </pc:grpChg>
        <pc:grpChg chg="mod">
          <ac:chgData name="Danijela Uran" userId="f9b3cc8e-491c-47bd-b15a-78b852d58329" providerId="ADAL" clId="{462D14FB-6F89-4265-BFC9-5DD6BA80C8CD}" dt="2024-10-24T07:45:49.964" v="8452"/>
          <ac:grpSpMkLst>
            <pc:docMk/>
            <pc:sldMk cId="0" sldId="305"/>
            <ac:grpSpMk id="91" creationId="{F7C0C021-9AD0-4BE3-1A65-D8986CF56166}"/>
          </ac:grpSpMkLst>
        </pc:grpChg>
        <pc:grpChg chg="add mod">
          <ac:chgData name="Danijela Uran" userId="f9b3cc8e-491c-47bd-b15a-78b852d58329" providerId="ADAL" clId="{462D14FB-6F89-4265-BFC9-5DD6BA80C8CD}" dt="2024-10-24T07:46:12.129" v="8457" actId="1076"/>
          <ac:grpSpMkLst>
            <pc:docMk/>
            <pc:sldMk cId="0" sldId="305"/>
            <ac:grpSpMk id="95" creationId="{E6CD7B53-1FA1-B8CE-EC4C-3395E96F7400}"/>
          </ac:grpSpMkLst>
        </pc:grpChg>
        <pc:grpChg chg="mod">
          <ac:chgData name="Danijela Uran" userId="f9b3cc8e-491c-47bd-b15a-78b852d58329" providerId="ADAL" clId="{462D14FB-6F89-4265-BFC9-5DD6BA80C8CD}" dt="2024-10-24T07:46:06.322" v="8456"/>
          <ac:grpSpMkLst>
            <pc:docMk/>
            <pc:sldMk cId="0" sldId="305"/>
            <ac:grpSpMk id="97" creationId="{82A01B0C-6C69-8D67-1915-AE0563D2E908}"/>
          </ac:grpSpMkLst>
        </pc:grpChg>
        <pc:cxnChg chg="add del mod">
          <ac:chgData name="Danijela Uran" userId="f9b3cc8e-491c-47bd-b15a-78b852d58329" providerId="ADAL" clId="{462D14FB-6F89-4265-BFC9-5DD6BA80C8CD}" dt="2024-10-24T07:12:38.184" v="7575" actId="478"/>
          <ac:cxnSpMkLst>
            <pc:docMk/>
            <pc:sldMk cId="0" sldId="305"/>
            <ac:cxnSpMk id="2" creationId="{B002F07E-831A-E0F4-C45D-9D4DE998B143}"/>
          </ac:cxnSpMkLst>
        </pc:cxnChg>
        <pc:cxnChg chg="del">
          <ac:chgData name="Danijela Uran" userId="f9b3cc8e-491c-47bd-b15a-78b852d58329" providerId="ADAL" clId="{462D14FB-6F89-4265-BFC9-5DD6BA80C8CD}" dt="2024-10-24T07:13:22.984" v="7591" actId="478"/>
          <ac:cxnSpMkLst>
            <pc:docMk/>
            <pc:sldMk cId="0" sldId="305"/>
            <ac:cxnSpMk id="9" creationId="{FAAD5D4E-66F9-67E3-E495-D2E282AD115E}"/>
          </ac:cxnSpMkLst>
        </pc:cxnChg>
        <pc:cxnChg chg="add mod">
          <ac:chgData name="Danijela Uran" userId="f9b3cc8e-491c-47bd-b15a-78b852d58329" providerId="ADAL" clId="{462D14FB-6F89-4265-BFC9-5DD6BA80C8CD}" dt="2024-10-24T07:38:28.671" v="8387" actId="1076"/>
          <ac:cxnSpMkLst>
            <pc:docMk/>
            <pc:sldMk cId="0" sldId="305"/>
            <ac:cxnSpMk id="10" creationId="{CB10932C-08B9-FD55-B08A-420C9D6FB136}"/>
          </ac:cxnSpMkLst>
        </pc:cxnChg>
        <pc:cxnChg chg="add del mod">
          <ac:chgData name="Danijela Uran" userId="f9b3cc8e-491c-47bd-b15a-78b852d58329" providerId="ADAL" clId="{462D14FB-6F89-4265-BFC9-5DD6BA80C8CD}" dt="2024-10-24T07:28:24.880" v="7688" actId="478"/>
          <ac:cxnSpMkLst>
            <pc:docMk/>
            <pc:sldMk cId="0" sldId="305"/>
            <ac:cxnSpMk id="31" creationId="{48583420-E324-143E-6BD8-E9E42B3ADCEF}"/>
          </ac:cxnSpMkLst>
        </pc:cxnChg>
        <pc:cxnChg chg="add del mod">
          <ac:chgData name="Danijela Uran" userId="f9b3cc8e-491c-47bd-b15a-78b852d58329" providerId="ADAL" clId="{462D14FB-6F89-4265-BFC9-5DD6BA80C8CD}" dt="2024-10-24T07:28:23.363" v="7687" actId="478"/>
          <ac:cxnSpMkLst>
            <pc:docMk/>
            <pc:sldMk cId="0" sldId="305"/>
            <ac:cxnSpMk id="33" creationId="{68F20EE8-16EE-B9A7-A651-A8DE2740C304}"/>
          </ac:cxnSpMkLst>
        </pc:cxnChg>
        <pc:cxnChg chg="add del mod">
          <ac:chgData name="Danijela Uran" userId="f9b3cc8e-491c-47bd-b15a-78b852d58329" providerId="ADAL" clId="{462D14FB-6F89-4265-BFC9-5DD6BA80C8CD}" dt="2024-10-24T07:28:26.051" v="7689" actId="478"/>
          <ac:cxnSpMkLst>
            <pc:docMk/>
            <pc:sldMk cId="0" sldId="305"/>
            <ac:cxnSpMk id="34" creationId="{7BB64580-3691-008A-C105-3D748416B5A4}"/>
          </ac:cxnSpMkLst>
        </pc:cxnChg>
        <pc:cxnChg chg="add del mod">
          <ac:chgData name="Danijela Uran" userId="f9b3cc8e-491c-47bd-b15a-78b852d58329" providerId="ADAL" clId="{462D14FB-6F89-4265-BFC9-5DD6BA80C8CD}" dt="2024-10-24T07:28:27.002" v="7690" actId="478"/>
          <ac:cxnSpMkLst>
            <pc:docMk/>
            <pc:sldMk cId="0" sldId="305"/>
            <ac:cxnSpMk id="35" creationId="{AF8BFA6B-E922-EB33-F226-BA26E2B1F759}"/>
          </ac:cxnSpMkLst>
        </pc:cxnChg>
        <pc:cxnChg chg="add mod">
          <ac:chgData name="Danijela Uran" userId="f9b3cc8e-491c-47bd-b15a-78b852d58329" providerId="ADAL" clId="{462D14FB-6F89-4265-BFC9-5DD6BA80C8CD}" dt="2024-10-24T07:39:01.921" v="8393" actId="1076"/>
          <ac:cxnSpMkLst>
            <pc:docMk/>
            <pc:sldMk cId="0" sldId="305"/>
            <ac:cxnSpMk id="54" creationId="{3AC0E97F-6320-066A-5134-B316196267D4}"/>
          </ac:cxnSpMkLst>
        </pc:cxnChg>
        <pc:cxnChg chg="add mod">
          <ac:chgData name="Danijela Uran" userId="f9b3cc8e-491c-47bd-b15a-78b852d58329" providerId="ADAL" clId="{462D14FB-6F89-4265-BFC9-5DD6BA80C8CD}" dt="2024-10-24T07:39:40.766" v="8402" actId="1076"/>
          <ac:cxnSpMkLst>
            <pc:docMk/>
            <pc:sldMk cId="0" sldId="305"/>
            <ac:cxnSpMk id="55" creationId="{89C50B6E-AB23-0A4A-2E2E-DEA69B222E18}"/>
          </ac:cxnSpMkLst>
        </pc:cxnChg>
        <pc:cxnChg chg="add mod">
          <ac:chgData name="Danijela Uran" userId="f9b3cc8e-491c-47bd-b15a-78b852d58329" providerId="ADAL" clId="{462D14FB-6F89-4265-BFC9-5DD6BA80C8CD}" dt="2024-10-24T07:40:18.452" v="8410" actId="1076"/>
          <ac:cxnSpMkLst>
            <pc:docMk/>
            <pc:sldMk cId="0" sldId="305"/>
            <ac:cxnSpMk id="56" creationId="{79CE2938-24FD-8F29-7482-9D28DEF24249}"/>
          </ac:cxnSpMkLst>
        </pc:cxnChg>
        <pc:cxnChg chg="add mod">
          <ac:chgData name="Danijela Uran" userId="f9b3cc8e-491c-47bd-b15a-78b852d58329" providerId="ADAL" clId="{462D14FB-6F89-4265-BFC9-5DD6BA80C8CD}" dt="2024-10-24T07:40:53.993" v="8416" actId="1076"/>
          <ac:cxnSpMkLst>
            <pc:docMk/>
            <pc:sldMk cId="0" sldId="305"/>
            <ac:cxnSpMk id="57" creationId="{7D44B9E3-8C13-A945-7FE1-0E2E83948EEA}"/>
          </ac:cxnSpMkLst>
        </pc:cxnChg>
      </pc:sldChg>
      <pc:sldChg chg="addSp delSp modSp del mod modTransition setBg modAnim">
        <pc:chgData name="Danijela Uran" userId="f9b3cc8e-491c-47bd-b15a-78b852d58329" providerId="ADAL" clId="{462D14FB-6F89-4265-BFC9-5DD6BA80C8CD}" dt="2024-11-02T14:26:58.438" v="41858"/>
        <pc:sldMkLst>
          <pc:docMk/>
          <pc:sldMk cId="0" sldId="348"/>
        </pc:sldMkLst>
        <pc:spChg chg="mod">
          <ac:chgData name="Danijela Uran" userId="f9b3cc8e-491c-47bd-b15a-78b852d58329" providerId="ADAL" clId="{462D14FB-6F89-4265-BFC9-5DD6BA80C8CD}" dt="2024-10-30T15:16:06.910" v="38614" actId="255"/>
          <ac:spMkLst>
            <pc:docMk/>
            <pc:sldMk cId="0" sldId="348"/>
            <ac:spMk id="2" creationId="{F8A338F5-1F54-C85D-8C35-0E031712A47F}"/>
          </ac:spMkLst>
        </pc:spChg>
        <pc:spChg chg="mod">
          <ac:chgData name="Danijela Uran" userId="f9b3cc8e-491c-47bd-b15a-78b852d58329" providerId="ADAL" clId="{462D14FB-6F89-4265-BFC9-5DD6BA80C8CD}" dt="2024-10-30T15:32:08.655" v="38726" actId="207"/>
          <ac:spMkLst>
            <pc:docMk/>
            <pc:sldMk cId="0" sldId="348"/>
            <ac:spMk id="3" creationId="{DABBDB24-A5CD-EB10-F243-AC4C4FB265A8}"/>
          </ac:spMkLst>
        </pc:spChg>
        <pc:spChg chg="add del mod">
          <ac:chgData name="Danijela Uran" userId="f9b3cc8e-491c-47bd-b15a-78b852d58329" providerId="ADAL" clId="{462D14FB-6F89-4265-BFC9-5DD6BA80C8CD}" dt="2024-10-25T08:15:53.047" v="20961" actId="478"/>
          <ac:spMkLst>
            <pc:docMk/>
            <pc:sldMk cId="0" sldId="348"/>
            <ac:spMk id="6" creationId="{C07604A3-80EB-A2D7-3932-04C88FB0C757}"/>
          </ac:spMkLst>
        </pc:spChg>
        <pc:spChg chg="mod">
          <ac:chgData name="Danijela Uran" userId="f9b3cc8e-491c-47bd-b15a-78b852d58329" providerId="ADAL" clId="{462D14FB-6F89-4265-BFC9-5DD6BA80C8CD}" dt="2024-10-30T15:33:02.245" v="38733" actId="207"/>
          <ac:spMkLst>
            <pc:docMk/>
            <pc:sldMk cId="0" sldId="348"/>
            <ac:spMk id="18" creationId="{DC0C02FB-DCD1-DCCE-7C97-7C6D5ACA8D10}"/>
          </ac:spMkLst>
        </pc:spChg>
        <pc:spChg chg="mod">
          <ac:chgData name="Danijela Uran" userId="f9b3cc8e-491c-47bd-b15a-78b852d58329" providerId="ADAL" clId="{462D14FB-6F89-4265-BFC9-5DD6BA80C8CD}" dt="2024-10-29T11:05:45.224" v="27821" actId="207"/>
          <ac:spMkLst>
            <pc:docMk/>
            <pc:sldMk cId="0" sldId="348"/>
            <ac:spMk id="19" creationId="{101CC7D2-1138-0162-F35C-822AC4548179}"/>
          </ac:spMkLst>
        </pc:spChg>
        <pc:spChg chg="mod">
          <ac:chgData name="Danijela Uran" userId="f9b3cc8e-491c-47bd-b15a-78b852d58329" providerId="ADAL" clId="{462D14FB-6F89-4265-BFC9-5DD6BA80C8CD}" dt="2024-10-30T15:32:24.814" v="38728" actId="207"/>
          <ac:spMkLst>
            <pc:docMk/>
            <pc:sldMk cId="0" sldId="348"/>
            <ac:spMk id="20" creationId="{D6B834F5-2344-6D55-447B-677B25C611B4}"/>
          </ac:spMkLst>
        </pc:spChg>
        <pc:spChg chg="mod">
          <ac:chgData name="Danijela Uran" userId="f9b3cc8e-491c-47bd-b15a-78b852d58329" providerId="ADAL" clId="{462D14FB-6F89-4265-BFC9-5DD6BA80C8CD}" dt="2024-10-29T11:05:50.553" v="27822" actId="207"/>
          <ac:spMkLst>
            <pc:docMk/>
            <pc:sldMk cId="0" sldId="348"/>
            <ac:spMk id="21" creationId="{58CF7B53-B256-F69F-67AA-411E4C2238BA}"/>
          </ac:spMkLst>
        </pc:spChg>
        <pc:spChg chg="mod">
          <ac:chgData name="Danijela Uran" userId="f9b3cc8e-491c-47bd-b15a-78b852d58329" providerId="ADAL" clId="{462D14FB-6F89-4265-BFC9-5DD6BA80C8CD}" dt="2024-10-30T15:33:10.529" v="38734" actId="207"/>
          <ac:spMkLst>
            <pc:docMk/>
            <pc:sldMk cId="0" sldId="348"/>
            <ac:spMk id="24" creationId="{3CE72CD1-FF9F-B7B9-8B1A-9FA45C4667D8}"/>
          </ac:spMkLst>
        </pc:spChg>
        <pc:spChg chg="mod">
          <ac:chgData name="Danijela Uran" userId="f9b3cc8e-491c-47bd-b15a-78b852d58329" providerId="ADAL" clId="{462D14FB-6F89-4265-BFC9-5DD6BA80C8CD}" dt="2024-10-30T15:33:18.912" v="38736" actId="207"/>
          <ac:spMkLst>
            <pc:docMk/>
            <pc:sldMk cId="0" sldId="348"/>
            <ac:spMk id="25" creationId="{7C47F267-378F-E010-C1B1-882790DDD2E9}"/>
          </ac:spMkLst>
        </pc:spChg>
      </pc:sldChg>
      <pc:sldChg chg="addSp delSp modSp del mod addAnim delAnim modAnim">
        <pc:chgData name="Danijela Uran" userId="f9b3cc8e-491c-47bd-b15a-78b852d58329" providerId="ADAL" clId="{462D14FB-6F89-4265-BFC9-5DD6BA80C8CD}" dt="2024-10-25T11:11:33.858" v="23804" actId="2696"/>
        <pc:sldMkLst>
          <pc:docMk/>
          <pc:sldMk cId="0" sldId="349"/>
        </pc:sldMkLst>
        <pc:spChg chg="add del mod">
          <ac:chgData name="Danijela Uran" userId="f9b3cc8e-491c-47bd-b15a-78b852d58329" providerId="ADAL" clId="{462D14FB-6F89-4265-BFC9-5DD6BA80C8CD}" dt="2024-10-25T09:10:58.209" v="21790" actId="21"/>
          <ac:spMkLst>
            <pc:docMk/>
            <pc:sldMk cId="0" sldId="349"/>
            <ac:spMk id="3" creationId="{729CD0C4-CA00-8A9B-D588-91B2B11ED733}"/>
          </ac:spMkLst>
        </pc:spChg>
        <pc:spChg chg="mod">
          <ac:chgData name="Danijela Uran" userId="f9b3cc8e-491c-47bd-b15a-78b852d58329" providerId="ADAL" clId="{462D14FB-6F89-4265-BFC9-5DD6BA80C8CD}" dt="2024-10-25T09:09:19.956" v="21778" actId="20577"/>
          <ac:spMkLst>
            <pc:docMk/>
            <pc:sldMk cId="0" sldId="349"/>
            <ac:spMk id="5" creationId="{AE6F2CE9-6E72-D94F-B871-8FD675D8594F}"/>
          </ac:spMkLst>
        </pc:spChg>
        <pc:spChg chg="mod">
          <ac:chgData name="Danijela Uran" userId="f9b3cc8e-491c-47bd-b15a-78b852d58329" providerId="ADAL" clId="{462D14FB-6F89-4265-BFC9-5DD6BA80C8CD}" dt="2024-10-25T09:12:26.887" v="21819" actId="255"/>
          <ac:spMkLst>
            <pc:docMk/>
            <pc:sldMk cId="0" sldId="349"/>
            <ac:spMk id="6" creationId="{FF6B9763-52D7-A35A-C953-3CA9920D18C5}"/>
          </ac:spMkLst>
        </pc:spChg>
        <pc:spChg chg="add mod">
          <ac:chgData name="Danijela Uran" userId="f9b3cc8e-491c-47bd-b15a-78b852d58329" providerId="ADAL" clId="{462D14FB-6F89-4265-BFC9-5DD6BA80C8CD}" dt="2024-10-25T09:11:18.244" v="21794" actId="1076"/>
          <ac:spMkLst>
            <pc:docMk/>
            <pc:sldMk cId="0" sldId="349"/>
            <ac:spMk id="7" creationId="{72F1EA09-AEF7-8D98-E1F0-94DEFEAD3908}"/>
          </ac:spMkLst>
        </pc:spChg>
        <pc:spChg chg="add mod">
          <ac:chgData name="Danijela Uran" userId="f9b3cc8e-491c-47bd-b15a-78b852d58329" providerId="ADAL" clId="{462D14FB-6F89-4265-BFC9-5DD6BA80C8CD}" dt="2024-10-25T09:13:28.067" v="21872" actId="1076"/>
          <ac:spMkLst>
            <pc:docMk/>
            <pc:sldMk cId="0" sldId="349"/>
            <ac:spMk id="8" creationId="{6EC070FD-B176-4A53-409E-3F539E32C065}"/>
          </ac:spMkLst>
        </pc:spChg>
        <pc:spChg chg="add del mod">
          <ac:chgData name="Danijela Uran" userId="f9b3cc8e-491c-47bd-b15a-78b852d58329" providerId="ADAL" clId="{462D14FB-6F89-4265-BFC9-5DD6BA80C8CD}" dt="2024-10-25T09:14:43.862" v="21889" actId="478"/>
          <ac:spMkLst>
            <pc:docMk/>
            <pc:sldMk cId="0" sldId="349"/>
            <ac:spMk id="9" creationId="{6968B0C5-1C52-E2EA-B3DC-BD3D886565C0}"/>
          </ac:spMkLst>
        </pc:spChg>
        <pc:spChg chg="add del">
          <ac:chgData name="Danijela Uran" userId="f9b3cc8e-491c-47bd-b15a-78b852d58329" providerId="ADAL" clId="{462D14FB-6F89-4265-BFC9-5DD6BA80C8CD}" dt="2024-10-25T09:14:37.295" v="21887" actId="478"/>
          <ac:spMkLst>
            <pc:docMk/>
            <pc:sldMk cId="0" sldId="349"/>
            <ac:spMk id="11" creationId="{6C22F045-C28F-BB7F-BA8E-8F404CF8FF54}"/>
          </ac:spMkLst>
        </pc:spChg>
        <pc:spChg chg="mod">
          <ac:chgData name="Danijela Uran" userId="f9b3cc8e-491c-47bd-b15a-78b852d58329" providerId="ADAL" clId="{462D14FB-6F89-4265-BFC9-5DD6BA80C8CD}" dt="2024-10-25T09:13:01.064" v="21868" actId="20577"/>
          <ac:spMkLst>
            <pc:docMk/>
            <pc:sldMk cId="0" sldId="349"/>
            <ac:spMk id="13" creationId="{1FF21E47-BE3A-29C8-C9CC-A030603166B8}"/>
          </ac:spMkLst>
        </pc:spChg>
        <pc:spChg chg="del">
          <ac:chgData name="Danijela Uran" userId="f9b3cc8e-491c-47bd-b15a-78b852d58329" providerId="ADAL" clId="{462D14FB-6F89-4265-BFC9-5DD6BA80C8CD}" dt="2024-10-25T09:13:21.492" v="21871" actId="478"/>
          <ac:spMkLst>
            <pc:docMk/>
            <pc:sldMk cId="0" sldId="349"/>
            <ac:spMk id="14" creationId="{B77DFDA2-7630-B8BA-A1D8-4BD1C2505807}"/>
          </ac:spMkLst>
        </pc:spChg>
        <pc:spChg chg="add del">
          <ac:chgData name="Danijela Uran" userId="f9b3cc8e-491c-47bd-b15a-78b852d58329" providerId="ADAL" clId="{462D14FB-6F89-4265-BFC9-5DD6BA80C8CD}" dt="2024-10-25T09:14:36.482" v="21886" actId="478"/>
          <ac:spMkLst>
            <pc:docMk/>
            <pc:sldMk cId="0" sldId="349"/>
            <ac:spMk id="16" creationId="{83BDE6AA-859A-00C9-12E4-37E74DCDE507}"/>
          </ac:spMkLst>
        </pc:spChg>
        <pc:spChg chg="add del">
          <ac:chgData name="Danijela Uran" userId="f9b3cc8e-491c-47bd-b15a-78b852d58329" providerId="ADAL" clId="{462D14FB-6F89-4265-BFC9-5DD6BA80C8CD}" dt="2024-10-25T09:14:40.376" v="21888" actId="478"/>
          <ac:spMkLst>
            <pc:docMk/>
            <pc:sldMk cId="0" sldId="349"/>
            <ac:spMk id="18" creationId="{1045A376-5B14-F18A-50F6-4D48D2CBBA61}"/>
          </ac:spMkLst>
        </pc:spChg>
        <pc:spChg chg="add del">
          <ac:chgData name="Danijela Uran" userId="f9b3cc8e-491c-47bd-b15a-78b852d58329" providerId="ADAL" clId="{462D14FB-6F89-4265-BFC9-5DD6BA80C8CD}" dt="2024-10-25T09:14:35.597" v="21885" actId="478"/>
          <ac:spMkLst>
            <pc:docMk/>
            <pc:sldMk cId="0" sldId="349"/>
            <ac:spMk id="20" creationId="{605BD3C8-1238-A1D6-2214-01A138B22660}"/>
          </ac:spMkLst>
        </pc:spChg>
        <pc:spChg chg="add del mod">
          <ac:chgData name="Danijela Uran" userId="f9b3cc8e-491c-47bd-b15a-78b852d58329" providerId="ADAL" clId="{462D14FB-6F89-4265-BFC9-5DD6BA80C8CD}" dt="2024-10-25T10:31:34.775" v="22988" actId="478"/>
          <ac:spMkLst>
            <pc:docMk/>
            <pc:sldMk cId="0" sldId="349"/>
            <ac:spMk id="21" creationId="{7C29C4C4-5CCD-1992-31AE-6556752ED7C7}"/>
          </ac:spMkLst>
        </pc:spChg>
        <pc:spChg chg="add mod">
          <ac:chgData name="Danijela Uran" userId="f9b3cc8e-491c-47bd-b15a-78b852d58329" providerId="ADAL" clId="{462D14FB-6F89-4265-BFC9-5DD6BA80C8CD}" dt="2024-10-25T10:55:17.316" v="23389" actId="1076"/>
          <ac:spMkLst>
            <pc:docMk/>
            <pc:sldMk cId="0" sldId="349"/>
            <ac:spMk id="25" creationId="{68DE6BD3-44C3-3E69-E8F1-610936CB3E12}"/>
          </ac:spMkLst>
        </pc:spChg>
        <pc:spChg chg="add mod">
          <ac:chgData name="Danijela Uran" userId="f9b3cc8e-491c-47bd-b15a-78b852d58329" providerId="ADAL" clId="{462D14FB-6F89-4265-BFC9-5DD6BA80C8CD}" dt="2024-10-25T10:56:59.774" v="23424" actId="14100"/>
          <ac:spMkLst>
            <pc:docMk/>
            <pc:sldMk cId="0" sldId="349"/>
            <ac:spMk id="26" creationId="{DC0CCE03-AD6F-E950-27F0-79E35AB0387B}"/>
          </ac:spMkLst>
        </pc:spChg>
        <pc:spChg chg="del">
          <ac:chgData name="Danijela Uran" userId="f9b3cc8e-491c-47bd-b15a-78b852d58329" providerId="ADAL" clId="{462D14FB-6F89-4265-BFC9-5DD6BA80C8CD}" dt="2024-10-25T09:09:55.789" v="21782" actId="478"/>
          <ac:spMkLst>
            <pc:docMk/>
            <pc:sldMk cId="0" sldId="349"/>
            <ac:spMk id="30" creationId="{E811E1B7-0F0E-22E5-2434-EB84B12F9F00}"/>
          </ac:spMkLst>
        </pc:spChg>
        <pc:spChg chg="del">
          <ac:chgData name="Danijela Uran" userId="f9b3cc8e-491c-47bd-b15a-78b852d58329" providerId="ADAL" clId="{462D14FB-6F89-4265-BFC9-5DD6BA80C8CD}" dt="2024-10-25T09:09:54.003" v="21781" actId="478"/>
          <ac:spMkLst>
            <pc:docMk/>
            <pc:sldMk cId="0" sldId="349"/>
            <ac:spMk id="31" creationId="{B41F429E-DF83-14AA-B481-00003FC12ACA}"/>
          </ac:spMkLst>
        </pc:spChg>
      </pc:sldChg>
      <pc:sldChg chg="addSp delSp modSp del mod delAnim modAnim">
        <pc:chgData name="Danijela Uran" userId="f9b3cc8e-491c-47bd-b15a-78b852d58329" providerId="ADAL" clId="{462D14FB-6F89-4265-BFC9-5DD6BA80C8CD}" dt="2024-10-25T10:27:43.492" v="22870" actId="2696"/>
        <pc:sldMkLst>
          <pc:docMk/>
          <pc:sldMk cId="0" sldId="457"/>
        </pc:sldMkLst>
        <pc:spChg chg="add del mod">
          <ac:chgData name="Danijela Uran" userId="f9b3cc8e-491c-47bd-b15a-78b852d58329" providerId="ADAL" clId="{462D14FB-6F89-4265-BFC9-5DD6BA80C8CD}" dt="2024-10-25T09:02:27.728" v="21686" actId="478"/>
          <ac:spMkLst>
            <pc:docMk/>
            <pc:sldMk cId="0" sldId="457"/>
            <ac:spMk id="2" creationId="{052AD16A-5BA6-B404-06D2-814DDC368E25}"/>
          </ac:spMkLst>
        </pc:spChg>
        <pc:spChg chg="add mod">
          <ac:chgData name="Danijela Uran" userId="f9b3cc8e-491c-47bd-b15a-78b852d58329" providerId="ADAL" clId="{462D14FB-6F89-4265-BFC9-5DD6BA80C8CD}" dt="2024-10-25T09:03:45.086" v="21699" actId="1076"/>
          <ac:spMkLst>
            <pc:docMk/>
            <pc:sldMk cId="0" sldId="457"/>
            <ac:spMk id="3" creationId="{71C3C0C9-4A53-8AA8-BD69-8D9484179AA3}"/>
          </ac:spMkLst>
        </pc:spChg>
        <pc:spChg chg="add mod">
          <ac:chgData name="Danijela Uran" userId="f9b3cc8e-491c-47bd-b15a-78b852d58329" providerId="ADAL" clId="{462D14FB-6F89-4265-BFC9-5DD6BA80C8CD}" dt="2024-10-25T09:44:54.688" v="22081" actId="1076"/>
          <ac:spMkLst>
            <pc:docMk/>
            <pc:sldMk cId="0" sldId="457"/>
            <ac:spMk id="4" creationId="{AE5C92FC-6C33-5D07-4113-86CB06E46D75}"/>
          </ac:spMkLst>
        </pc:spChg>
        <pc:spChg chg="add del">
          <ac:chgData name="Danijela Uran" userId="f9b3cc8e-491c-47bd-b15a-78b852d58329" providerId="ADAL" clId="{462D14FB-6F89-4265-BFC9-5DD6BA80C8CD}" dt="2024-10-25T09:05:41.021" v="21705" actId="478"/>
          <ac:spMkLst>
            <pc:docMk/>
            <pc:sldMk cId="0" sldId="457"/>
            <ac:spMk id="16" creationId="{AC08236A-5BF7-48E4-DDA6-5372E8BE5158}"/>
          </ac:spMkLst>
        </pc:spChg>
        <pc:spChg chg="del">
          <ac:chgData name="Danijela Uran" userId="f9b3cc8e-491c-47bd-b15a-78b852d58329" providerId="ADAL" clId="{462D14FB-6F89-4265-BFC9-5DD6BA80C8CD}" dt="2024-10-25T09:38:36.982" v="22030" actId="478"/>
          <ac:spMkLst>
            <pc:docMk/>
            <pc:sldMk cId="0" sldId="457"/>
            <ac:spMk id="22" creationId="{3291F216-9772-045A-C40F-44C91FF60A05}"/>
          </ac:spMkLst>
        </pc:spChg>
        <pc:spChg chg="del">
          <ac:chgData name="Danijela Uran" userId="f9b3cc8e-491c-47bd-b15a-78b852d58329" providerId="ADAL" clId="{462D14FB-6F89-4265-BFC9-5DD6BA80C8CD}" dt="2024-10-25T09:38:34.479" v="22029" actId="478"/>
          <ac:spMkLst>
            <pc:docMk/>
            <pc:sldMk cId="0" sldId="457"/>
            <ac:spMk id="23" creationId="{CDDF164A-2AE1-41D0-B240-0BF97F617E14}"/>
          </ac:spMkLst>
        </pc:spChg>
        <pc:spChg chg="mod">
          <ac:chgData name="Danijela Uran" userId="f9b3cc8e-491c-47bd-b15a-78b852d58329" providerId="ADAL" clId="{462D14FB-6F89-4265-BFC9-5DD6BA80C8CD}" dt="2024-10-25T09:49:19.972" v="22214" actId="20577"/>
          <ac:spMkLst>
            <pc:docMk/>
            <pc:sldMk cId="0" sldId="457"/>
            <ac:spMk id="24" creationId="{039C04D1-C1BA-5EB4-66A7-253ECDE0C9BD}"/>
          </ac:spMkLst>
        </pc:spChg>
        <pc:spChg chg="del">
          <ac:chgData name="Danijela Uran" userId="f9b3cc8e-491c-47bd-b15a-78b852d58329" providerId="ADAL" clId="{462D14FB-6F89-4265-BFC9-5DD6BA80C8CD}" dt="2024-10-25T09:03:37.189" v="21697" actId="478"/>
          <ac:spMkLst>
            <pc:docMk/>
            <pc:sldMk cId="0" sldId="457"/>
            <ac:spMk id="25" creationId="{531F37A1-0E04-3120-0FFD-01DB1DDC20D6}"/>
          </ac:spMkLst>
        </pc:spChg>
        <pc:spChg chg="del">
          <ac:chgData name="Danijela Uran" userId="f9b3cc8e-491c-47bd-b15a-78b852d58329" providerId="ADAL" clId="{462D14FB-6F89-4265-BFC9-5DD6BA80C8CD}" dt="2024-10-25T09:38:32.210" v="22028" actId="478"/>
          <ac:spMkLst>
            <pc:docMk/>
            <pc:sldMk cId="0" sldId="457"/>
            <ac:spMk id="26" creationId="{47302DA0-1142-FA30-4CD4-A61428745F4D}"/>
          </ac:spMkLst>
        </pc:spChg>
        <pc:spChg chg="del">
          <ac:chgData name="Danijela Uran" userId="f9b3cc8e-491c-47bd-b15a-78b852d58329" providerId="ADAL" clId="{462D14FB-6F89-4265-BFC9-5DD6BA80C8CD}" dt="2024-10-25T09:38:28.603" v="22026" actId="478"/>
          <ac:spMkLst>
            <pc:docMk/>
            <pc:sldMk cId="0" sldId="457"/>
            <ac:spMk id="28" creationId="{A00456E8-FC6F-1506-6BB6-107AAD2ABE6A}"/>
          </ac:spMkLst>
        </pc:spChg>
        <pc:spChg chg="mod">
          <ac:chgData name="Danijela Uran" userId="f9b3cc8e-491c-47bd-b15a-78b852d58329" providerId="ADAL" clId="{462D14FB-6F89-4265-BFC9-5DD6BA80C8CD}" dt="2024-10-25T09:39:25.389" v="22038"/>
          <ac:spMkLst>
            <pc:docMk/>
            <pc:sldMk cId="0" sldId="457"/>
            <ac:spMk id="30" creationId="{F56BE5F2-FB8F-7D65-D7CD-B9A248BD2240}"/>
          </ac:spMkLst>
        </pc:spChg>
        <pc:spChg chg="mod">
          <ac:chgData name="Danijela Uran" userId="f9b3cc8e-491c-47bd-b15a-78b852d58329" providerId="ADAL" clId="{462D14FB-6F89-4265-BFC9-5DD6BA80C8CD}" dt="2024-10-25T09:39:25.389" v="22038"/>
          <ac:spMkLst>
            <pc:docMk/>
            <pc:sldMk cId="0" sldId="457"/>
            <ac:spMk id="32" creationId="{B7AC5BDA-6B28-57CD-8E02-EEB85FDA7D45}"/>
          </ac:spMkLst>
        </pc:spChg>
        <pc:spChg chg="mod">
          <ac:chgData name="Danijela Uran" userId="f9b3cc8e-491c-47bd-b15a-78b852d58329" providerId="ADAL" clId="{462D14FB-6F89-4265-BFC9-5DD6BA80C8CD}" dt="2024-10-25T09:40:02.486" v="22040"/>
          <ac:spMkLst>
            <pc:docMk/>
            <pc:sldMk cId="0" sldId="457"/>
            <ac:spMk id="35" creationId="{4F884390-67EE-E97E-F0A1-E10D6A756CE4}"/>
          </ac:spMkLst>
        </pc:spChg>
        <pc:spChg chg="mod">
          <ac:chgData name="Danijela Uran" userId="f9b3cc8e-491c-47bd-b15a-78b852d58329" providerId="ADAL" clId="{462D14FB-6F89-4265-BFC9-5DD6BA80C8CD}" dt="2024-10-25T09:40:02.486" v="22040"/>
          <ac:spMkLst>
            <pc:docMk/>
            <pc:sldMk cId="0" sldId="457"/>
            <ac:spMk id="55" creationId="{83B8CFD9-6FFB-FA18-D398-BBFEEBA297DF}"/>
          </ac:spMkLst>
        </pc:spChg>
        <pc:spChg chg="mod">
          <ac:chgData name="Danijela Uran" userId="f9b3cc8e-491c-47bd-b15a-78b852d58329" providerId="ADAL" clId="{462D14FB-6F89-4265-BFC9-5DD6BA80C8CD}" dt="2024-10-25T09:40:02.486" v="22040"/>
          <ac:spMkLst>
            <pc:docMk/>
            <pc:sldMk cId="0" sldId="457"/>
            <ac:spMk id="56" creationId="{C971ABE0-6FAA-7390-D202-24BCCCEC7CC7}"/>
          </ac:spMkLst>
        </pc:spChg>
        <pc:spChg chg="mod">
          <ac:chgData name="Danijela Uran" userId="f9b3cc8e-491c-47bd-b15a-78b852d58329" providerId="ADAL" clId="{462D14FB-6F89-4265-BFC9-5DD6BA80C8CD}" dt="2024-10-25T09:40:02.486" v="22040"/>
          <ac:spMkLst>
            <pc:docMk/>
            <pc:sldMk cId="0" sldId="457"/>
            <ac:spMk id="57" creationId="{12D34AAD-154F-4A8C-5169-843D03049271}"/>
          </ac:spMkLst>
        </pc:spChg>
        <pc:spChg chg="mod">
          <ac:chgData name="Danijela Uran" userId="f9b3cc8e-491c-47bd-b15a-78b852d58329" providerId="ADAL" clId="{462D14FB-6F89-4265-BFC9-5DD6BA80C8CD}" dt="2024-10-25T09:40:29.593" v="22044"/>
          <ac:spMkLst>
            <pc:docMk/>
            <pc:sldMk cId="0" sldId="457"/>
            <ac:spMk id="59" creationId="{A00F74D1-C3B2-7CC6-C7DE-F9AE7753B013}"/>
          </ac:spMkLst>
        </pc:spChg>
        <pc:spChg chg="mod">
          <ac:chgData name="Danijela Uran" userId="f9b3cc8e-491c-47bd-b15a-78b852d58329" providerId="ADAL" clId="{462D14FB-6F89-4265-BFC9-5DD6BA80C8CD}" dt="2024-10-25T09:40:29.593" v="22044"/>
          <ac:spMkLst>
            <pc:docMk/>
            <pc:sldMk cId="0" sldId="457"/>
            <ac:spMk id="61" creationId="{A8CF414E-8DEC-B2FA-0D52-5665A561CDEB}"/>
          </ac:spMkLst>
        </pc:spChg>
        <pc:spChg chg="mod">
          <ac:chgData name="Danijela Uran" userId="f9b3cc8e-491c-47bd-b15a-78b852d58329" providerId="ADAL" clId="{462D14FB-6F89-4265-BFC9-5DD6BA80C8CD}" dt="2024-10-25T09:40:29.593" v="22044"/>
          <ac:spMkLst>
            <pc:docMk/>
            <pc:sldMk cId="0" sldId="457"/>
            <ac:spMk id="62" creationId="{AD1E8408-087A-2C99-5702-405FC5560A58}"/>
          </ac:spMkLst>
        </pc:spChg>
        <pc:spChg chg="mod">
          <ac:chgData name="Danijela Uran" userId="f9b3cc8e-491c-47bd-b15a-78b852d58329" providerId="ADAL" clId="{462D14FB-6F89-4265-BFC9-5DD6BA80C8CD}" dt="2024-10-25T09:40:29.593" v="22044"/>
          <ac:spMkLst>
            <pc:docMk/>
            <pc:sldMk cId="0" sldId="457"/>
            <ac:spMk id="63" creationId="{5B5C7F72-B045-39D6-5691-9CF58F6177B8}"/>
          </ac:spMkLst>
        </pc:spChg>
        <pc:spChg chg="mod">
          <ac:chgData name="Danijela Uran" userId="f9b3cc8e-491c-47bd-b15a-78b852d58329" providerId="ADAL" clId="{462D14FB-6F89-4265-BFC9-5DD6BA80C8CD}" dt="2024-10-25T09:40:30.816" v="22045"/>
          <ac:spMkLst>
            <pc:docMk/>
            <pc:sldMk cId="0" sldId="457"/>
            <ac:spMk id="65" creationId="{F2A0AF2A-AAF7-CDA7-4200-69A92EB07B0B}"/>
          </ac:spMkLst>
        </pc:spChg>
        <pc:spChg chg="mod">
          <ac:chgData name="Danijela Uran" userId="f9b3cc8e-491c-47bd-b15a-78b852d58329" providerId="ADAL" clId="{462D14FB-6F89-4265-BFC9-5DD6BA80C8CD}" dt="2024-10-25T09:40:30.816" v="22045"/>
          <ac:spMkLst>
            <pc:docMk/>
            <pc:sldMk cId="0" sldId="457"/>
            <ac:spMk id="67" creationId="{A7FEF8FF-3ACA-6106-00B4-1A4FAD89B65D}"/>
          </ac:spMkLst>
        </pc:spChg>
        <pc:spChg chg="mod">
          <ac:chgData name="Danijela Uran" userId="f9b3cc8e-491c-47bd-b15a-78b852d58329" providerId="ADAL" clId="{462D14FB-6F89-4265-BFC9-5DD6BA80C8CD}" dt="2024-10-25T09:40:30.816" v="22045"/>
          <ac:spMkLst>
            <pc:docMk/>
            <pc:sldMk cId="0" sldId="457"/>
            <ac:spMk id="68" creationId="{FF07F96C-21B2-6FCF-D7E1-095EC065503E}"/>
          </ac:spMkLst>
        </pc:spChg>
        <pc:spChg chg="mod">
          <ac:chgData name="Danijela Uran" userId="f9b3cc8e-491c-47bd-b15a-78b852d58329" providerId="ADAL" clId="{462D14FB-6F89-4265-BFC9-5DD6BA80C8CD}" dt="2024-10-25T09:40:30.816" v="22045"/>
          <ac:spMkLst>
            <pc:docMk/>
            <pc:sldMk cId="0" sldId="457"/>
            <ac:spMk id="69" creationId="{3DD9D283-32DA-C10E-01E9-C0FB6BFCBD56}"/>
          </ac:spMkLst>
        </pc:spChg>
        <pc:spChg chg="mod">
          <ac:chgData name="Danijela Uran" userId="f9b3cc8e-491c-47bd-b15a-78b852d58329" providerId="ADAL" clId="{462D14FB-6F89-4265-BFC9-5DD6BA80C8CD}" dt="2024-10-25T09:41:01.328" v="22050"/>
          <ac:spMkLst>
            <pc:docMk/>
            <pc:sldMk cId="0" sldId="457"/>
            <ac:spMk id="71" creationId="{7E495F24-7F7F-EF2B-E7B8-11830D9CC84E}"/>
          </ac:spMkLst>
        </pc:spChg>
        <pc:spChg chg="mod">
          <ac:chgData name="Danijela Uran" userId="f9b3cc8e-491c-47bd-b15a-78b852d58329" providerId="ADAL" clId="{462D14FB-6F89-4265-BFC9-5DD6BA80C8CD}" dt="2024-10-25T09:41:01.328" v="22050"/>
          <ac:spMkLst>
            <pc:docMk/>
            <pc:sldMk cId="0" sldId="457"/>
            <ac:spMk id="72" creationId="{018E5E3C-AC77-0914-23EE-92DC17C2A60E}"/>
          </ac:spMkLst>
        </pc:spChg>
        <pc:spChg chg="add mod">
          <ac:chgData name="Danijela Uran" userId="f9b3cc8e-491c-47bd-b15a-78b852d58329" providerId="ADAL" clId="{462D14FB-6F89-4265-BFC9-5DD6BA80C8CD}" dt="2024-10-25T10:10:15.332" v="22670" actId="20577"/>
          <ac:spMkLst>
            <pc:docMk/>
            <pc:sldMk cId="0" sldId="457"/>
            <ac:spMk id="74" creationId="{A1050544-AE75-9462-1ACE-76ACE5C1990B}"/>
          </ac:spMkLst>
        </pc:spChg>
        <pc:spChg chg="add mod">
          <ac:chgData name="Danijela Uran" userId="f9b3cc8e-491c-47bd-b15a-78b852d58329" providerId="ADAL" clId="{462D14FB-6F89-4265-BFC9-5DD6BA80C8CD}" dt="2024-10-25T10:18:01.407" v="22760" actId="20577"/>
          <ac:spMkLst>
            <pc:docMk/>
            <pc:sldMk cId="0" sldId="457"/>
            <ac:spMk id="75" creationId="{46B5AAE6-85FD-38FE-6A86-C249E96ED585}"/>
          </ac:spMkLst>
        </pc:spChg>
        <pc:spChg chg="add mod">
          <ac:chgData name="Danijela Uran" userId="f9b3cc8e-491c-47bd-b15a-78b852d58329" providerId="ADAL" clId="{462D14FB-6F89-4265-BFC9-5DD6BA80C8CD}" dt="2024-10-25T10:19:31.844" v="22774" actId="20577"/>
          <ac:spMkLst>
            <pc:docMk/>
            <pc:sldMk cId="0" sldId="457"/>
            <ac:spMk id="76" creationId="{577E9A00-540E-59C9-4732-C70881A2605A}"/>
          </ac:spMkLst>
        </pc:spChg>
        <pc:spChg chg="mod">
          <ac:chgData name="Danijela Uran" userId="f9b3cc8e-491c-47bd-b15a-78b852d58329" providerId="ADAL" clId="{462D14FB-6F89-4265-BFC9-5DD6BA80C8CD}" dt="2024-10-25T09:43:31.705" v="22072"/>
          <ac:spMkLst>
            <pc:docMk/>
            <pc:sldMk cId="0" sldId="457"/>
            <ac:spMk id="78" creationId="{1E578952-3DE3-124E-5F9D-C582E3EACFB1}"/>
          </ac:spMkLst>
        </pc:spChg>
        <pc:spChg chg="mod">
          <ac:chgData name="Danijela Uran" userId="f9b3cc8e-491c-47bd-b15a-78b852d58329" providerId="ADAL" clId="{462D14FB-6F89-4265-BFC9-5DD6BA80C8CD}" dt="2024-10-25T09:43:31.705" v="22072"/>
          <ac:spMkLst>
            <pc:docMk/>
            <pc:sldMk cId="0" sldId="457"/>
            <ac:spMk id="79" creationId="{B5662F7D-E35E-021F-D68F-968C150A3873}"/>
          </ac:spMkLst>
        </pc:spChg>
        <pc:grpChg chg="add del mod">
          <ac:chgData name="Danijela Uran" userId="f9b3cc8e-491c-47bd-b15a-78b852d58329" providerId="ADAL" clId="{462D14FB-6F89-4265-BFC9-5DD6BA80C8CD}" dt="2024-10-25T09:43:18.500" v="22070" actId="478"/>
          <ac:grpSpMkLst>
            <pc:docMk/>
            <pc:sldMk cId="0" sldId="457"/>
            <ac:grpSpMk id="20" creationId="{11AA21F8-241E-1ED5-C864-7936BC04201A}"/>
          </ac:grpSpMkLst>
        </pc:grpChg>
        <pc:grpChg chg="add del mod">
          <ac:chgData name="Danijela Uran" userId="f9b3cc8e-491c-47bd-b15a-78b852d58329" providerId="ADAL" clId="{462D14FB-6F89-4265-BFC9-5DD6BA80C8CD}" dt="2024-10-25T09:41:21.811" v="22054" actId="478"/>
          <ac:grpSpMkLst>
            <pc:docMk/>
            <pc:sldMk cId="0" sldId="457"/>
            <ac:grpSpMk id="34" creationId="{F86AE5DF-ECDD-0ABE-C4BE-EFD03E0B399D}"/>
          </ac:grpSpMkLst>
        </pc:grpChg>
        <pc:grpChg chg="mod">
          <ac:chgData name="Danijela Uran" userId="f9b3cc8e-491c-47bd-b15a-78b852d58329" providerId="ADAL" clId="{462D14FB-6F89-4265-BFC9-5DD6BA80C8CD}" dt="2024-10-25T09:40:02.486" v="22040"/>
          <ac:grpSpMkLst>
            <pc:docMk/>
            <pc:sldMk cId="0" sldId="457"/>
            <ac:grpSpMk id="36" creationId="{EAA06E60-5B10-5FCF-A887-7F0E11E208E9}"/>
          </ac:grpSpMkLst>
        </pc:grpChg>
        <pc:grpChg chg="del">
          <ac:chgData name="Danijela Uran" userId="f9b3cc8e-491c-47bd-b15a-78b852d58329" providerId="ADAL" clId="{462D14FB-6F89-4265-BFC9-5DD6BA80C8CD}" dt="2024-10-25T09:38:43.882" v="22031" actId="478"/>
          <ac:grpSpMkLst>
            <pc:docMk/>
            <pc:sldMk cId="0" sldId="457"/>
            <ac:grpSpMk id="48" creationId="{EEA69C6E-0970-73CA-6064-B435F60205C0}"/>
          </ac:grpSpMkLst>
        </pc:grpChg>
        <pc:grpChg chg="del">
          <ac:chgData name="Danijela Uran" userId="f9b3cc8e-491c-47bd-b15a-78b852d58329" providerId="ADAL" clId="{462D14FB-6F89-4265-BFC9-5DD6BA80C8CD}" dt="2024-10-25T09:38:29.994" v="22027" actId="478"/>
          <ac:grpSpMkLst>
            <pc:docMk/>
            <pc:sldMk cId="0" sldId="457"/>
            <ac:grpSpMk id="49" creationId="{FC6A795F-3E0C-7943-FA0D-A83D330F13C9}"/>
          </ac:grpSpMkLst>
        </pc:grpChg>
        <pc:grpChg chg="del">
          <ac:chgData name="Danijela Uran" userId="f9b3cc8e-491c-47bd-b15a-78b852d58329" providerId="ADAL" clId="{462D14FB-6F89-4265-BFC9-5DD6BA80C8CD}" dt="2024-10-25T09:38:46.537" v="22033" actId="478"/>
          <ac:grpSpMkLst>
            <pc:docMk/>
            <pc:sldMk cId="0" sldId="457"/>
            <ac:grpSpMk id="50" creationId="{B3263F8D-F599-63EB-42F7-115DB1AFE645}"/>
          </ac:grpSpMkLst>
        </pc:grpChg>
        <pc:grpChg chg="del">
          <ac:chgData name="Danijela Uran" userId="f9b3cc8e-491c-47bd-b15a-78b852d58329" providerId="ADAL" clId="{462D14FB-6F89-4265-BFC9-5DD6BA80C8CD}" dt="2024-10-25T09:38:45.692" v="22032" actId="478"/>
          <ac:grpSpMkLst>
            <pc:docMk/>
            <pc:sldMk cId="0" sldId="457"/>
            <ac:grpSpMk id="53" creationId="{DE59EC93-0D43-FDFE-DFF2-35960E1FFDF9}"/>
          </ac:grpSpMkLst>
        </pc:grpChg>
        <pc:grpChg chg="del">
          <ac:chgData name="Danijela Uran" userId="f9b3cc8e-491c-47bd-b15a-78b852d58329" providerId="ADAL" clId="{462D14FB-6F89-4265-BFC9-5DD6BA80C8CD}" dt="2024-10-25T09:38:48.182" v="22034" actId="478"/>
          <ac:grpSpMkLst>
            <pc:docMk/>
            <pc:sldMk cId="0" sldId="457"/>
            <ac:grpSpMk id="54" creationId="{10EF243C-7637-7B7B-5AEA-47CA13ECAB2A}"/>
          </ac:grpSpMkLst>
        </pc:grpChg>
        <pc:grpChg chg="add del mod">
          <ac:chgData name="Danijela Uran" userId="f9b3cc8e-491c-47bd-b15a-78b852d58329" providerId="ADAL" clId="{462D14FB-6F89-4265-BFC9-5DD6BA80C8CD}" dt="2024-10-25T09:41:23.560" v="22055" actId="478"/>
          <ac:grpSpMkLst>
            <pc:docMk/>
            <pc:sldMk cId="0" sldId="457"/>
            <ac:grpSpMk id="58" creationId="{7191DEEE-5901-EC15-EFF0-70D543B9D8FD}"/>
          </ac:grpSpMkLst>
        </pc:grpChg>
        <pc:grpChg chg="mod">
          <ac:chgData name="Danijela Uran" userId="f9b3cc8e-491c-47bd-b15a-78b852d58329" providerId="ADAL" clId="{462D14FB-6F89-4265-BFC9-5DD6BA80C8CD}" dt="2024-10-25T09:40:29.593" v="22044"/>
          <ac:grpSpMkLst>
            <pc:docMk/>
            <pc:sldMk cId="0" sldId="457"/>
            <ac:grpSpMk id="60" creationId="{C7A76F3D-E24B-4B89-3B0B-43F1CF6C7564}"/>
          </ac:grpSpMkLst>
        </pc:grpChg>
        <pc:grpChg chg="add del mod">
          <ac:chgData name="Danijela Uran" userId="f9b3cc8e-491c-47bd-b15a-78b852d58329" providerId="ADAL" clId="{462D14FB-6F89-4265-BFC9-5DD6BA80C8CD}" dt="2024-10-25T09:45:08" v="22083" actId="478"/>
          <ac:grpSpMkLst>
            <pc:docMk/>
            <pc:sldMk cId="0" sldId="457"/>
            <ac:grpSpMk id="64" creationId="{A1935143-E047-65EC-3546-B7C82B6A8CCE}"/>
          </ac:grpSpMkLst>
        </pc:grpChg>
        <pc:grpChg chg="mod">
          <ac:chgData name="Danijela Uran" userId="f9b3cc8e-491c-47bd-b15a-78b852d58329" providerId="ADAL" clId="{462D14FB-6F89-4265-BFC9-5DD6BA80C8CD}" dt="2024-10-25T09:40:30.816" v="22045"/>
          <ac:grpSpMkLst>
            <pc:docMk/>
            <pc:sldMk cId="0" sldId="457"/>
            <ac:grpSpMk id="66" creationId="{8C9E66FE-E337-E394-A740-65BB36A46AAB}"/>
          </ac:grpSpMkLst>
        </pc:grpChg>
        <pc:grpChg chg="add del mod">
          <ac:chgData name="Danijela Uran" userId="f9b3cc8e-491c-47bd-b15a-78b852d58329" providerId="ADAL" clId="{462D14FB-6F89-4265-BFC9-5DD6BA80C8CD}" dt="2024-10-25T09:45:05.978" v="22082" actId="478"/>
          <ac:grpSpMkLst>
            <pc:docMk/>
            <pc:sldMk cId="0" sldId="457"/>
            <ac:grpSpMk id="70" creationId="{E7A0D0D3-0605-2C86-55A2-F37EA2AA0286}"/>
          </ac:grpSpMkLst>
        </pc:grpChg>
        <pc:grpChg chg="add del mod">
          <ac:chgData name="Danijela Uran" userId="f9b3cc8e-491c-47bd-b15a-78b852d58329" providerId="ADAL" clId="{462D14FB-6F89-4265-BFC9-5DD6BA80C8CD}" dt="2024-10-25T09:44:36.478" v="22080" actId="478"/>
          <ac:grpSpMkLst>
            <pc:docMk/>
            <pc:sldMk cId="0" sldId="457"/>
            <ac:grpSpMk id="77" creationId="{12089C79-F2FC-4CBE-9A59-5D5B63BD7B8E}"/>
          </ac:grpSpMkLst>
        </pc:grpChg>
        <pc:cxnChg chg="mod">
          <ac:chgData name="Danijela Uran" userId="f9b3cc8e-491c-47bd-b15a-78b852d58329" providerId="ADAL" clId="{462D14FB-6F89-4265-BFC9-5DD6BA80C8CD}" dt="2024-10-25T09:38:43.882" v="22031" actId="478"/>
          <ac:cxnSpMkLst>
            <pc:docMk/>
            <pc:sldMk cId="0" sldId="457"/>
            <ac:cxnSpMk id="13" creationId="{24E453BC-5F6F-C2DC-0A2E-A25A25ECEE2C}"/>
          </ac:cxnSpMkLst>
        </pc:cxnChg>
        <pc:cxnChg chg="mod">
          <ac:chgData name="Danijela Uran" userId="f9b3cc8e-491c-47bd-b15a-78b852d58329" providerId="ADAL" clId="{462D14FB-6F89-4265-BFC9-5DD6BA80C8CD}" dt="2024-10-25T09:38:46.537" v="22033" actId="478"/>
          <ac:cxnSpMkLst>
            <pc:docMk/>
            <pc:sldMk cId="0" sldId="457"/>
            <ac:cxnSpMk id="17" creationId="{C6BAD406-CF6E-4FD4-0655-D43222247562}"/>
          </ac:cxnSpMkLst>
        </pc:cxnChg>
        <pc:cxnChg chg="mod">
          <ac:chgData name="Danijela Uran" userId="f9b3cc8e-491c-47bd-b15a-78b852d58329" providerId="ADAL" clId="{462D14FB-6F89-4265-BFC9-5DD6BA80C8CD}" dt="2024-10-25T09:38:29.994" v="22027" actId="478"/>
          <ac:cxnSpMkLst>
            <pc:docMk/>
            <pc:sldMk cId="0" sldId="457"/>
            <ac:cxnSpMk id="31" creationId="{BF5B9093-2FF7-911D-63EC-536A518F1A66}"/>
          </ac:cxnSpMkLst>
        </pc:cxnChg>
        <pc:cxnChg chg="mod">
          <ac:chgData name="Danijela Uran" userId="f9b3cc8e-491c-47bd-b15a-78b852d58329" providerId="ADAL" clId="{462D14FB-6F89-4265-BFC9-5DD6BA80C8CD}" dt="2024-10-25T09:43:18.500" v="22070" actId="478"/>
          <ac:cxnSpMkLst>
            <pc:docMk/>
            <pc:sldMk cId="0" sldId="457"/>
            <ac:cxnSpMk id="33" creationId="{3626693A-74BE-D9CF-9AC4-30E2B44FDC79}"/>
          </ac:cxnSpMkLst>
        </pc:cxnChg>
        <pc:cxnChg chg="mod">
          <ac:chgData name="Danijela Uran" userId="f9b3cc8e-491c-47bd-b15a-78b852d58329" providerId="ADAL" clId="{462D14FB-6F89-4265-BFC9-5DD6BA80C8CD}" dt="2024-10-25T09:45:05.978" v="22082" actId="478"/>
          <ac:cxnSpMkLst>
            <pc:docMk/>
            <pc:sldMk cId="0" sldId="457"/>
            <ac:cxnSpMk id="73" creationId="{8EFC2FD9-0A83-9EF6-71C6-ABA15BEF28D6}"/>
          </ac:cxnSpMkLst>
        </pc:cxnChg>
        <pc:cxnChg chg="mod">
          <ac:chgData name="Danijela Uran" userId="f9b3cc8e-491c-47bd-b15a-78b852d58329" providerId="ADAL" clId="{462D14FB-6F89-4265-BFC9-5DD6BA80C8CD}" dt="2024-10-25T09:44:36.478" v="22080" actId="478"/>
          <ac:cxnSpMkLst>
            <pc:docMk/>
            <pc:sldMk cId="0" sldId="457"/>
            <ac:cxnSpMk id="80" creationId="{08D5E684-2E0B-DA6A-B216-F3F79E20E301}"/>
          </ac:cxnSpMkLst>
        </pc:cxnChg>
      </pc:sldChg>
      <pc:sldChg chg="addSp modSp mod modTransition">
        <pc:chgData name="Danijela Uran" userId="f9b3cc8e-491c-47bd-b15a-78b852d58329" providerId="ADAL" clId="{462D14FB-6F89-4265-BFC9-5DD6BA80C8CD}" dt="2024-11-02T14:26:58.438" v="41858"/>
        <pc:sldMkLst>
          <pc:docMk/>
          <pc:sldMk cId="1577546027" sldId="736"/>
        </pc:sldMkLst>
        <pc:spChg chg="add mod">
          <ac:chgData name="Danijela Uran" userId="f9b3cc8e-491c-47bd-b15a-78b852d58329" providerId="ADAL" clId="{462D14FB-6F89-4265-BFC9-5DD6BA80C8CD}" dt="2024-10-30T12:25:00.481" v="36844" actId="207"/>
          <ac:spMkLst>
            <pc:docMk/>
            <pc:sldMk cId="1577546027" sldId="736"/>
            <ac:spMk id="6" creationId="{DFB88B8D-AD19-8084-919B-ED4D10EC0614}"/>
          </ac:spMkLst>
        </pc:spChg>
        <pc:spChg chg="add mod">
          <ac:chgData name="Danijela Uran" userId="f9b3cc8e-491c-47bd-b15a-78b852d58329" providerId="ADAL" clId="{462D14FB-6F89-4265-BFC9-5DD6BA80C8CD}" dt="2024-10-30T13:05:09.576" v="37604" actId="20577"/>
          <ac:spMkLst>
            <pc:docMk/>
            <pc:sldMk cId="1577546027" sldId="736"/>
            <ac:spMk id="11" creationId="{B9341F6E-FAA3-1621-64A5-06534A6D81FD}"/>
          </ac:spMkLst>
        </pc:spChg>
        <pc:spChg chg="add mod">
          <ac:chgData name="Danijela Uran" userId="f9b3cc8e-491c-47bd-b15a-78b852d58329" providerId="ADAL" clId="{462D14FB-6F89-4265-BFC9-5DD6BA80C8CD}" dt="2024-10-30T13:05:11.471" v="37605" actId="20577"/>
          <ac:spMkLst>
            <pc:docMk/>
            <pc:sldMk cId="1577546027" sldId="736"/>
            <ac:spMk id="12" creationId="{F4F34D8F-B2D8-CAC5-F8E6-47EF2DCB5DBA}"/>
          </ac:spMkLst>
        </pc:spChg>
        <pc:spChg chg="mod">
          <ac:chgData name="Danijela Uran" userId="f9b3cc8e-491c-47bd-b15a-78b852d58329" providerId="ADAL" clId="{462D14FB-6F89-4265-BFC9-5DD6BA80C8CD}" dt="2024-10-23T07:27:46.591" v="1957" actId="1076"/>
          <ac:spMkLst>
            <pc:docMk/>
            <pc:sldMk cId="1577546027" sldId="736"/>
            <ac:spMk id="32" creationId="{621167CD-8441-4795-8FD2-AFF5AAF67858}"/>
          </ac:spMkLst>
        </pc:spChg>
        <pc:spChg chg="mod">
          <ac:chgData name="Danijela Uran" userId="f9b3cc8e-491c-47bd-b15a-78b852d58329" providerId="ADAL" clId="{462D14FB-6F89-4265-BFC9-5DD6BA80C8CD}" dt="2024-10-30T13:04:42.382" v="37602" actId="20577"/>
          <ac:spMkLst>
            <pc:docMk/>
            <pc:sldMk cId="1577546027" sldId="736"/>
            <ac:spMk id="34" creationId="{542B2CB4-932A-4EE2-9E86-2BEC9EE83055}"/>
          </ac:spMkLst>
        </pc:spChg>
        <pc:spChg chg="mod">
          <ac:chgData name="Danijela Uran" userId="f9b3cc8e-491c-47bd-b15a-78b852d58329" providerId="ADAL" clId="{462D14FB-6F89-4265-BFC9-5DD6BA80C8CD}" dt="2024-10-30T13:05:06.771" v="37603" actId="1076"/>
          <ac:spMkLst>
            <pc:docMk/>
            <pc:sldMk cId="1577546027" sldId="736"/>
            <ac:spMk id="35" creationId="{10BC2342-74F4-4386-AF78-6EE49F571E98}"/>
          </ac:spMkLst>
        </pc:spChg>
        <pc:spChg chg="mod">
          <ac:chgData name="Danijela Uran" userId="f9b3cc8e-491c-47bd-b15a-78b852d58329" providerId="ADAL" clId="{462D14FB-6F89-4265-BFC9-5DD6BA80C8CD}" dt="2024-10-30T09:21:37.116" v="33995" actId="20577"/>
          <ac:spMkLst>
            <pc:docMk/>
            <pc:sldMk cId="1577546027" sldId="736"/>
            <ac:spMk id="36" creationId="{2C5A20AF-BC7C-476E-9796-59DA66557D9A}"/>
          </ac:spMkLst>
        </pc:spChg>
        <pc:spChg chg="mod">
          <ac:chgData name="Danijela Uran" userId="f9b3cc8e-491c-47bd-b15a-78b852d58329" providerId="ADAL" clId="{462D14FB-6F89-4265-BFC9-5DD6BA80C8CD}" dt="2024-10-23T07:27:14.539" v="1915" actId="20577"/>
          <ac:spMkLst>
            <pc:docMk/>
            <pc:sldMk cId="1577546027" sldId="736"/>
            <ac:spMk id="39" creationId="{3D1730F9-5120-4B12-8CC7-8AC1F66B22D7}"/>
          </ac:spMkLst>
        </pc:spChg>
        <pc:picChg chg="add mod">
          <ac:chgData name="Danijela Uran" userId="f9b3cc8e-491c-47bd-b15a-78b852d58329" providerId="ADAL" clId="{462D14FB-6F89-4265-BFC9-5DD6BA80C8CD}" dt="2024-10-23T06:45:35.148" v="64" actId="1076"/>
          <ac:picMkLst>
            <pc:docMk/>
            <pc:sldMk cId="1577546027" sldId="736"/>
            <ac:picMk id="5" creationId="{47813BF8-5ADB-8757-D387-15C6394E0E48}"/>
          </ac:picMkLst>
        </pc:picChg>
        <pc:picChg chg="mod">
          <ac:chgData name="Danijela Uran" userId="f9b3cc8e-491c-47bd-b15a-78b852d58329" providerId="ADAL" clId="{462D14FB-6F89-4265-BFC9-5DD6BA80C8CD}" dt="2024-10-23T07:31:01.639" v="1994" actId="1076"/>
          <ac:picMkLst>
            <pc:docMk/>
            <pc:sldMk cId="1577546027" sldId="736"/>
            <ac:picMk id="22" creationId="{52A5248D-EE4B-43E0-B352-83D8E0942250}"/>
          </ac:picMkLst>
        </pc:picChg>
        <pc:picChg chg="mod">
          <ac:chgData name="Danijela Uran" userId="f9b3cc8e-491c-47bd-b15a-78b852d58329" providerId="ADAL" clId="{462D14FB-6F89-4265-BFC9-5DD6BA80C8CD}" dt="2024-10-23T07:30:34.855" v="1991" actId="1076"/>
          <ac:picMkLst>
            <pc:docMk/>
            <pc:sldMk cId="1577546027" sldId="736"/>
            <ac:picMk id="33" creationId="{1DA32866-0DD0-465E-B7AD-62E733A4CAC8}"/>
          </ac:picMkLst>
        </pc:picChg>
      </pc:sldChg>
      <pc:sldChg chg="del">
        <pc:chgData name="Danijela Uran" userId="f9b3cc8e-491c-47bd-b15a-78b852d58329" providerId="ADAL" clId="{462D14FB-6F89-4265-BFC9-5DD6BA80C8CD}" dt="2024-10-23T07:37:59.416" v="2016" actId="2696"/>
        <pc:sldMkLst>
          <pc:docMk/>
          <pc:sldMk cId="203212842" sldId="737"/>
        </pc:sldMkLst>
      </pc:sldChg>
      <pc:sldChg chg="del">
        <pc:chgData name="Danijela Uran" userId="f9b3cc8e-491c-47bd-b15a-78b852d58329" providerId="ADAL" clId="{462D14FB-6F89-4265-BFC9-5DD6BA80C8CD}" dt="2024-10-23T07:37:28.864" v="2014" actId="2696"/>
        <pc:sldMkLst>
          <pc:docMk/>
          <pc:sldMk cId="3333890030" sldId="738"/>
        </pc:sldMkLst>
      </pc:sldChg>
      <pc:sldChg chg="modSp del mod">
        <pc:chgData name="Danijela Uran" userId="f9b3cc8e-491c-47bd-b15a-78b852d58329" providerId="ADAL" clId="{462D14FB-6F89-4265-BFC9-5DD6BA80C8CD}" dt="2024-10-23T11:27:52.195" v="4082" actId="2696"/>
        <pc:sldMkLst>
          <pc:docMk/>
          <pc:sldMk cId="3952098134" sldId="745"/>
        </pc:sldMkLst>
        <pc:spChg chg="mod">
          <ac:chgData name="Danijela Uran" userId="f9b3cc8e-491c-47bd-b15a-78b852d58329" providerId="ADAL" clId="{462D14FB-6F89-4265-BFC9-5DD6BA80C8CD}" dt="2024-10-23T07:18:32.926" v="1724" actId="1076"/>
          <ac:spMkLst>
            <pc:docMk/>
            <pc:sldMk cId="3952098134" sldId="745"/>
            <ac:spMk id="3" creationId="{5743BF7A-2440-4C17-8EAB-20B97B5066D2}"/>
          </ac:spMkLst>
        </pc:spChg>
        <pc:spChg chg="mod">
          <ac:chgData name="Danijela Uran" userId="f9b3cc8e-491c-47bd-b15a-78b852d58329" providerId="ADAL" clId="{462D14FB-6F89-4265-BFC9-5DD6BA80C8CD}" dt="2024-10-23T07:19:30.410" v="1735" actId="1076"/>
          <ac:spMkLst>
            <pc:docMk/>
            <pc:sldMk cId="3952098134" sldId="745"/>
            <ac:spMk id="4" creationId="{476A110B-A834-44FC-976B-13F4DCECC640}"/>
          </ac:spMkLst>
        </pc:spChg>
        <pc:spChg chg="mod">
          <ac:chgData name="Danijela Uran" userId="f9b3cc8e-491c-47bd-b15a-78b852d58329" providerId="ADAL" clId="{462D14FB-6F89-4265-BFC9-5DD6BA80C8CD}" dt="2024-10-23T07:55:49.203" v="2506" actId="20577"/>
          <ac:spMkLst>
            <pc:docMk/>
            <pc:sldMk cId="3952098134" sldId="745"/>
            <ac:spMk id="5" creationId="{17C6573C-954E-4D8E-824F-2F192312A44D}"/>
          </ac:spMkLst>
        </pc:spChg>
        <pc:picChg chg="mod">
          <ac:chgData name="Danijela Uran" userId="f9b3cc8e-491c-47bd-b15a-78b852d58329" providerId="ADAL" clId="{462D14FB-6F89-4265-BFC9-5DD6BA80C8CD}" dt="2024-10-23T07:31:47.959" v="1998" actId="1076"/>
          <ac:picMkLst>
            <pc:docMk/>
            <pc:sldMk cId="3952098134" sldId="745"/>
            <ac:picMk id="4098" creationId="{850EEE23-1A79-4B17-A0A4-62F3E0745647}"/>
          </ac:picMkLst>
        </pc:picChg>
      </pc:sldChg>
      <pc:sldChg chg="del">
        <pc:chgData name="Danijela Uran" userId="f9b3cc8e-491c-47bd-b15a-78b852d58329" providerId="ADAL" clId="{462D14FB-6F89-4265-BFC9-5DD6BA80C8CD}" dt="2024-10-23T07:32:43.048" v="2002" actId="2696"/>
        <pc:sldMkLst>
          <pc:docMk/>
          <pc:sldMk cId="3341903850" sldId="749"/>
        </pc:sldMkLst>
      </pc:sldChg>
      <pc:sldChg chg="del">
        <pc:chgData name="Danijela Uran" userId="f9b3cc8e-491c-47bd-b15a-78b852d58329" providerId="ADAL" clId="{462D14FB-6F89-4265-BFC9-5DD6BA80C8CD}" dt="2024-10-23T07:37:03.145" v="2013" actId="2696"/>
        <pc:sldMkLst>
          <pc:docMk/>
          <pc:sldMk cId="2870036326" sldId="754"/>
        </pc:sldMkLst>
      </pc:sldChg>
      <pc:sldChg chg="del">
        <pc:chgData name="Danijela Uran" userId="f9b3cc8e-491c-47bd-b15a-78b852d58329" providerId="ADAL" clId="{462D14FB-6F89-4265-BFC9-5DD6BA80C8CD}" dt="2024-10-23T07:32:45.505" v="2003" actId="2696"/>
        <pc:sldMkLst>
          <pc:docMk/>
          <pc:sldMk cId="3129284598" sldId="755"/>
        </pc:sldMkLst>
      </pc:sldChg>
      <pc:sldChg chg="del">
        <pc:chgData name="Danijela Uran" userId="f9b3cc8e-491c-47bd-b15a-78b852d58329" providerId="ADAL" clId="{462D14FB-6F89-4265-BFC9-5DD6BA80C8CD}" dt="2024-10-23T07:36:32.962" v="2009" actId="2696"/>
        <pc:sldMkLst>
          <pc:docMk/>
          <pc:sldMk cId="605900299" sldId="756"/>
        </pc:sldMkLst>
      </pc:sldChg>
      <pc:sldChg chg="del">
        <pc:chgData name="Danijela Uran" userId="f9b3cc8e-491c-47bd-b15a-78b852d58329" providerId="ADAL" clId="{462D14FB-6F89-4265-BFC9-5DD6BA80C8CD}" dt="2024-10-23T07:36:35.809" v="2010" actId="2696"/>
        <pc:sldMkLst>
          <pc:docMk/>
          <pc:sldMk cId="3565590112" sldId="758"/>
        </pc:sldMkLst>
      </pc:sldChg>
      <pc:sldChg chg="del">
        <pc:chgData name="Danijela Uran" userId="f9b3cc8e-491c-47bd-b15a-78b852d58329" providerId="ADAL" clId="{462D14FB-6F89-4265-BFC9-5DD6BA80C8CD}" dt="2024-10-23T07:36:38.983" v="2011" actId="2696"/>
        <pc:sldMkLst>
          <pc:docMk/>
          <pc:sldMk cId="3399963362" sldId="759"/>
        </pc:sldMkLst>
      </pc:sldChg>
      <pc:sldChg chg="del">
        <pc:chgData name="Danijela Uran" userId="f9b3cc8e-491c-47bd-b15a-78b852d58329" providerId="ADAL" clId="{462D14FB-6F89-4265-BFC9-5DD6BA80C8CD}" dt="2024-10-23T07:36:42.718" v="2012" actId="2696"/>
        <pc:sldMkLst>
          <pc:docMk/>
          <pc:sldMk cId="3370586408" sldId="760"/>
        </pc:sldMkLst>
      </pc:sldChg>
      <pc:sldChg chg="del">
        <pc:chgData name="Danijela Uran" userId="f9b3cc8e-491c-47bd-b15a-78b852d58329" providerId="ADAL" clId="{462D14FB-6F89-4265-BFC9-5DD6BA80C8CD}" dt="2024-10-23T07:35:45.023" v="2008" actId="2696"/>
        <pc:sldMkLst>
          <pc:docMk/>
          <pc:sldMk cId="3867209126" sldId="761"/>
        </pc:sldMkLst>
      </pc:sldChg>
      <pc:sldChg chg="del">
        <pc:chgData name="Danijela Uran" userId="f9b3cc8e-491c-47bd-b15a-78b852d58329" providerId="ADAL" clId="{462D14FB-6F89-4265-BFC9-5DD6BA80C8CD}" dt="2024-10-23T07:33:54.937" v="2005" actId="2696"/>
        <pc:sldMkLst>
          <pc:docMk/>
          <pc:sldMk cId="1572554450" sldId="762"/>
        </pc:sldMkLst>
      </pc:sldChg>
      <pc:sldChg chg="del">
        <pc:chgData name="Danijela Uran" userId="f9b3cc8e-491c-47bd-b15a-78b852d58329" providerId="ADAL" clId="{462D14FB-6F89-4265-BFC9-5DD6BA80C8CD}" dt="2024-10-23T07:33:49.865" v="2004" actId="2696"/>
        <pc:sldMkLst>
          <pc:docMk/>
          <pc:sldMk cId="4224015310" sldId="763"/>
        </pc:sldMkLst>
      </pc:sldChg>
      <pc:sldChg chg="del ord">
        <pc:chgData name="Danijela Uran" userId="f9b3cc8e-491c-47bd-b15a-78b852d58329" providerId="ADAL" clId="{462D14FB-6F89-4265-BFC9-5DD6BA80C8CD}" dt="2024-10-23T07:37:55.097" v="2015" actId="2696"/>
        <pc:sldMkLst>
          <pc:docMk/>
          <pc:sldMk cId="2778270814" sldId="764"/>
        </pc:sldMkLst>
      </pc:sldChg>
      <pc:sldChg chg="del">
        <pc:chgData name="Danijela Uran" userId="f9b3cc8e-491c-47bd-b15a-78b852d58329" providerId="ADAL" clId="{462D14FB-6F89-4265-BFC9-5DD6BA80C8CD}" dt="2024-10-23T07:38:50.039" v="2019" actId="2696"/>
        <pc:sldMkLst>
          <pc:docMk/>
          <pc:sldMk cId="631442558" sldId="765"/>
        </pc:sldMkLst>
      </pc:sldChg>
      <pc:sldChg chg="del">
        <pc:chgData name="Danijela Uran" userId="f9b3cc8e-491c-47bd-b15a-78b852d58329" providerId="ADAL" clId="{462D14FB-6F89-4265-BFC9-5DD6BA80C8CD}" dt="2024-10-23T07:34:52.044" v="2007" actId="2696"/>
        <pc:sldMkLst>
          <pc:docMk/>
          <pc:sldMk cId="396403596" sldId="766"/>
        </pc:sldMkLst>
      </pc:sldChg>
      <pc:sldChg chg="del">
        <pc:chgData name="Danijela Uran" userId="f9b3cc8e-491c-47bd-b15a-78b852d58329" providerId="ADAL" clId="{462D14FB-6F89-4265-BFC9-5DD6BA80C8CD}" dt="2024-10-23T07:34:46.932" v="2006" actId="2696"/>
        <pc:sldMkLst>
          <pc:docMk/>
          <pc:sldMk cId="685500823" sldId="768"/>
        </pc:sldMkLst>
      </pc:sldChg>
      <pc:sldChg chg="del">
        <pc:chgData name="Danijela Uran" userId="f9b3cc8e-491c-47bd-b15a-78b852d58329" providerId="ADAL" clId="{462D14FB-6F89-4265-BFC9-5DD6BA80C8CD}" dt="2024-10-23T07:38:20.916" v="2017" actId="2696"/>
        <pc:sldMkLst>
          <pc:docMk/>
          <pc:sldMk cId="2275725767" sldId="769"/>
        </pc:sldMkLst>
      </pc:sldChg>
      <pc:sldChg chg="del">
        <pc:chgData name="Danijela Uran" userId="f9b3cc8e-491c-47bd-b15a-78b852d58329" providerId="ADAL" clId="{462D14FB-6F89-4265-BFC9-5DD6BA80C8CD}" dt="2024-10-23T07:38:37.169" v="2018" actId="2696"/>
        <pc:sldMkLst>
          <pc:docMk/>
          <pc:sldMk cId="2180639825" sldId="773"/>
        </pc:sldMkLst>
      </pc:sldChg>
      <pc:sldChg chg="addSp delSp modSp del mod">
        <pc:chgData name="Danijela Uran" userId="f9b3cc8e-491c-47bd-b15a-78b852d58329" providerId="ADAL" clId="{462D14FB-6F89-4265-BFC9-5DD6BA80C8CD}" dt="2024-10-25T11:49:56.925" v="24476" actId="2696"/>
        <pc:sldMkLst>
          <pc:docMk/>
          <pc:sldMk cId="52203995" sldId="774"/>
        </pc:sldMkLst>
        <pc:spChg chg="mod">
          <ac:chgData name="Danijela Uran" userId="f9b3cc8e-491c-47bd-b15a-78b852d58329" providerId="ADAL" clId="{462D14FB-6F89-4265-BFC9-5DD6BA80C8CD}" dt="2024-10-23T07:21:44.410" v="1749" actId="255"/>
          <ac:spMkLst>
            <pc:docMk/>
            <pc:sldMk cId="52203995" sldId="774"/>
            <ac:spMk id="4" creationId="{476A110B-A834-44FC-976B-13F4DCECC640}"/>
          </ac:spMkLst>
        </pc:spChg>
        <pc:spChg chg="del">
          <ac:chgData name="Danijela Uran" userId="f9b3cc8e-491c-47bd-b15a-78b852d58329" providerId="ADAL" clId="{462D14FB-6F89-4265-BFC9-5DD6BA80C8CD}" dt="2024-10-23T07:00:24.671" v="883" actId="21"/>
          <ac:spMkLst>
            <pc:docMk/>
            <pc:sldMk cId="52203995" sldId="774"/>
            <ac:spMk id="5" creationId="{17C6573C-954E-4D8E-824F-2F192312A44D}"/>
          </ac:spMkLst>
        </pc:spChg>
        <pc:picChg chg="add mod modCrop">
          <ac:chgData name="Danijela Uran" userId="f9b3cc8e-491c-47bd-b15a-78b852d58329" providerId="ADAL" clId="{462D14FB-6F89-4265-BFC9-5DD6BA80C8CD}" dt="2024-10-23T10:41:56.359" v="3895" actId="732"/>
          <ac:picMkLst>
            <pc:docMk/>
            <pc:sldMk cId="52203995" sldId="774"/>
            <ac:picMk id="7" creationId="{C58C1C57-9BAC-8E01-58B4-43EB0206951C}"/>
          </ac:picMkLst>
        </pc:picChg>
        <pc:picChg chg="del mod">
          <ac:chgData name="Danijela Uran" userId="f9b3cc8e-491c-47bd-b15a-78b852d58329" providerId="ADAL" clId="{462D14FB-6F89-4265-BFC9-5DD6BA80C8CD}" dt="2024-10-23T10:41:23.517" v="3889" actId="478"/>
          <ac:picMkLst>
            <pc:docMk/>
            <pc:sldMk cId="52203995" sldId="774"/>
            <ac:picMk id="4098" creationId="{850EEE23-1A79-4B17-A0A4-62F3E0745647}"/>
          </ac:picMkLst>
        </pc:picChg>
      </pc:sldChg>
      <pc:sldChg chg="addSp delSp modSp mod ord modTransition">
        <pc:chgData name="Danijela Uran" userId="f9b3cc8e-491c-47bd-b15a-78b852d58329" providerId="ADAL" clId="{462D14FB-6F89-4265-BFC9-5DD6BA80C8CD}" dt="2024-11-02T14:26:58.438" v="41858"/>
        <pc:sldMkLst>
          <pc:docMk/>
          <pc:sldMk cId="2796526924" sldId="775"/>
        </pc:sldMkLst>
        <pc:spChg chg="mod">
          <ac:chgData name="Danijela Uran" userId="f9b3cc8e-491c-47bd-b15a-78b852d58329" providerId="ADAL" clId="{462D14FB-6F89-4265-BFC9-5DD6BA80C8CD}" dt="2024-10-30T15:20:00.950" v="38651" actId="14100"/>
          <ac:spMkLst>
            <pc:docMk/>
            <pc:sldMk cId="2796526924" sldId="775"/>
            <ac:spMk id="3" creationId="{5743BF7A-2440-4C17-8EAB-20B97B5066D2}"/>
          </ac:spMkLst>
        </pc:spChg>
        <pc:spChg chg="mod">
          <ac:chgData name="Danijela Uran" userId="f9b3cc8e-491c-47bd-b15a-78b852d58329" providerId="ADAL" clId="{462D14FB-6F89-4265-BFC9-5DD6BA80C8CD}" dt="2024-10-30T15:20:04.978" v="38652" actId="1076"/>
          <ac:spMkLst>
            <pc:docMk/>
            <pc:sldMk cId="2796526924" sldId="775"/>
            <ac:spMk id="4" creationId="{476A110B-A834-44FC-976B-13F4DCECC640}"/>
          </ac:spMkLst>
        </pc:spChg>
        <pc:picChg chg="add del mod modCrop">
          <ac:chgData name="Danijela Uran" userId="f9b3cc8e-491c-47bd-b15a-78b852d58329" providerId="ADAL" clId="{462D14FB-6F89-4265-BFC9-5DD6BA80C8CD}" dt="2024-10-23T10:55:28.201" v="3953" actId="478"/>
          <ac:picMkLst>
            <pc:docMk/>
            <pc:sldMk cId="2796526924" sldId="775"/>
            <ac:picMk id="6" creationId="{C6124CCF-E619-859B-0401-ADCBB372D6D9}"/>
          </ac:picMkLst>
        </pc:picChg>
        <pc:picChg chg="add mod modCrop">
          <ac:chgData name="Danijela Uran" userId="f9b3cc8e-491c-47bd-b15a-78b852d58329" providerId="ADAL" clId="{462D14FB-6F89-4265-BFC9-5DD6BA80C8CD}" dt="2024-10-30T15:19:58.628" v="38650" actId="14100"/>
          <ac:picMkLst>
            <pc:docMk/>
            <pc:sldMk cId="2796526924" sldId="775"/>
            <ac:picMk id="8" creationId="{07A705B3-7745-D2E2-2464-9E0ECF422A93}"/>
          </ac:picMkLst>
        </pc:picChg>
        <pc:picChg chg="del">
          <ac:chgData name="Danijela Uran" userId="f9b3cc8e-491c-47bd-b15a-78b852d58329" providerId="ADAL" clId="{462D14FB-6F89-4265-BFC9-5DD6BA80C8CD}" dt="2024-10-23T10:44:15.591" v="3896" actId="478"/>
          <ac:picMkLst>
            <pc:docMk/>
            <pc:sldMk cId="2796526924" sldId="775"/>
            <ac:picMk id="4098" creationId="{850EEE23-1A79-4B17-A0A4-62F3E0745647}"/>
          </ac:picMkLst>
        </pc:picChg>
      </pc:sldChg>
      <pc:sldChg chg="addSp delSp modSp add del mod modTransition">
        <pc:chgData name="Danijela Uran" userId="f9b3cc8e-491c-47bd-b15a-78b852d58329" providerId="ADAL" clId="{462D14FB-6F89-4265-BFC9-5DD6BA80C8CD}" dt="2024-11-02T14:26:58.438" v="41858"/>
        <pc:sldMkLst>
          <pc:docMk/>
          <pc:sldMk cId="2553207413" sldId="776"/>
        </pc:sldMkLst>
        <pc:spChg chg="mod">
          <ac:chgData name="Danijela Uran" userId="f9b3cc8e-491c-47bd-b15a-78b852d58329" providerId="ADAL" clId="{462D14FB-6F89-4265-BFC9-5DD6BA80C8CD}" dt="2024-10-23T07:05:23.330" v="1261" actId="1076"/>
          <ac:spMkLst>
            <pc:docMk/>
            <pc:sldMk cId="2553207413" sldId="776"/>
            <ac:spMk id="3" creationId="{5743BF7A-2440-4C17-8EAB-20B97B5066D2}"/>
          </ac:spMkLst>
        </pc:spChg>
        <pc:spChg chg="mod">
          <ac:chgData name="Danijela Uran" userId="f9b3cc8e-491c-47bd-b15a-78b852d58329" providerId="ADAL" clId="{462D14FB-6F89-4265-BFC9-5DD6BA80C8CD}" dt="2024-10-30T15:17:20.034" v="38619" actId="207"/>
          <ac:spMkLst>
            <pc:docMk/>
            <pc:sldMk cId="2553207413" sldId="776"/>
            <ac:spMk id="4" creationId="{476A110B-A834-44FC-976B-13F4DCECC640}"/>
          </ac:spMkLst>
        </pc:spChg>
        <pc:picChg chg="add del mod modCrop">
          <ac:chgData name="Danijela Uran" userId="f9b3cc8e-491c-47bd-b15a-78b852d58329" providerId="ADAL" clId="{462D14FB-6F89-4265-BFC9-5DD6BA80C8CD}" dt="2024-10-23T10:57:09.056" v="3974" actId="478"/>
          <ac:picMkLst>
            <pc:docMk/>
            <pc:sldMk cId="2553207413" sldId="776"/>
            <ac:picMk id="6" creationId="{E3937CF2-7BED-7ABF-72C2-54140E89DB21}"/>
          </ac:picMkLst>
        </pc:picChg>
        <pc:picChg chg="add del mod modCrop">
          <ac:chgData name="Danijela Uran" userId="f9b3cc8e-491c-47bd-b15a-78b852d58329" providerId="ADAL" clId="{462D14FB-6F89-4265-BFC9-5DD6BA80C8CD}" dt="2024-10-23T10:57:11.780" v="3975" actId="478"/>
          <ac:picMkLst>
            <pc:docMk/>
            <pc:sldMk cId="2553207413" sldId="776"/>
            <ac:picMk id="8" creationId="{D5507D0C-F4CD-6C35-EC27-64891B710D94}"/>
          </ac:picMkLst>
        </pc:picChg>
        <pc:picChg chg="del">
          <ac:chgData name="Danijela Uran" userId="f9b3cc8e-491c-47bd-b15a-78b852d58329" providerId="ADAL" clId="{462D14FB-6F89-4265-BFC9-5DD6BA80C8CD}" dt="2024-10-23T10:50:52.999" v="3918" actId="478"/>
          <ac:picMkLst>
            <pc:docMk/>
            <pc:sldMk cId="2553207413" sldId="776"/>
            <ac:picMk id="4098" creationId="{850EEE23-1A79-4B17-A0A4-62F3E0745647}"/>
          </ac:picMkLst>
        </pc:picChg>
      </pc:sldChg>
      <pc:sldChg chg="addSp delSp modSp mod modTransition">
        <pc:chgData name="Danijela Uran" userId="f9b3cc8e-491c-47bd-b15a-78b852d58329" providerId="ADAL" clId="{462D14FB-6F89-4265-BFC9-5DD6BA80C8CD}" dt="2024-11-02T14:26:58.438" v="41858"/>
        <pc:sldMkLst>
          <pc:docMk/>
          <pc:sldMk cId="4220881252" sldId="777"/>
        </pc:sldMkLst>
        <pc:spChg chg="mod">
          <ac:chgData name="Danijela Uran" userId="f9b3cc8e-491c-47bd-b15a-78b852d58329" providerId="ADAL" clId="{462D14FB-6F89-4265-BFC9-5DD6BA80C8CD}" dt="2024-10-29T12:32:46.243" v="29062" actId="1076"/>
          <ac:spMkLst>
            <pc:docMk/>
            <pc:sldMk cId="4220881252" sldId="777"/>
            <ac:spMk id="3" creationId="{5743BF7A-2440-4C17-8EAB-20B97B5066D2}"/>
          </ac:spMkLst>
        </pc:spChg>
        <pc:spChg chg="mod">
          <ac:chgData name="Danijela Uran" userId="f9b3cc8e-491c-47bd-b15a-78b852d58329" providerId="ADAL" clId="{462D14FB-6F89-4265-BFC9-5DD6BA80C8CD}" dt="2024-10-30T15:19:28.820" v="38643" actId="1076"/>
          <ac:spMkLst>
            <pc:docMk/>
            <pc:sldMk cId="4220881252" sldId="777"/>
            <ac:spMk id="4" creationId="{476A110B-A834-44FC-976B-13F4DCECC640}"/>
          </ac:spMkLst>
        </pc:spChg>
        <pc:spChg chg="add del mod">
          <ac:chgData name="Danijela Uran" userId="f9b3cc8e-491c-47bd-b15a-78b852d58329" providerId="ADAL" clId="{462D14FB-6F89-4265-BFC9-5DD6BA80C8CD}" dt="2024-10-30T12:52:03.296" v="37230" actId="478"/>
          <ac:spMkLst>
            <pc:docMk/>
            <pc:sldMk cId="4220881252" sldId="777"/>
            <ac:spMk id="5" creationId="{81290247-9CBF-EDD4-0597-3A302F3A19C6}"/>
          </ac:spMkLst>
        </pc:spChg>
        <pc:picChg chg="add mod modCrop">
          <ac:chgData name="Danijela Uran" userId="f9b3cc8e-491c-47bd-b15a-78b852d58329" providerId="ADAL" clId="{462D14FB-6F89-4265-BFC9-5DD6BA80C8CD}" dt="2024-10-23T10:55:00.514" v="3949" actId="14100"/>
          <ac:picMkLst>
            <pc:docMk/>
            <pc:sldMk cId="4220881252" sldId="777"/>
            <ac:picMk id="6" creationId="{7E3B0659-86BC-9C14-34B5-9AB2C0566262}"/>
          </ac:picMkLst>
        </pc:picChg>
        <pc:picChg chg="del">
          <ac:chgData name="Danijela Uran" userId="f9b3cc8e-491c-47bd-b15a-78b852d58329" providerId="ADAL" clId="{462D14FB-6F89-4265-BFC9-5DD6BA80C8CD}" dt="2024-10-23T10:54:16.380" v="3936" actId="478"/>
          <ac:picMkLst>
            <pc:docMk/>
            <pc:sldMk cId="4220881252" sldId="777"/>
            <ac:picMk id="4098" creationId="{850EEE23-1A79-4B17-A0A4-62F3E0745647}"/>
          </ac:picMkLst>
        </pc:picChg>
      </pc:sldChg>
      <pc:sldChg chg="addSp delSp modSp del mod">
        <pc:chgData name="Danijela Uran" userId="f9b3cc8e-491c-47bd-b15a-78b852d58329" providerId="ADAL" clId="{462D14FB-6F89-4265-BFC9-5DD6BA80C8CD}" dt="2024-10-30T09:19:59.951" v="33940" actId="2696"/>
        <pc:sldMkLst>
          <pc:docMk/>
          <pc:sldMk cId="2069109358" sldId="778"/>
        </pc:sldMkLst>
        <pc:spChg chg="del mod">
          <ac:chgData name="Danijela Uran" userId="f9b3cc8e-491c-47bd-b15a-78b852d58329" providerId="ADAL" clId="{462D14FB-6F89-4265-BFC9-5DD6BA80C8CD}" dt="2024-10-29T12:35:39.815" v="29234" actId="478"/>
          <ac:spMkLst>
            <pc:docMk/>
            <pc:sldMk cId="2069109358" sldId="778"/>
            <ac:spMk id="4" creationId="{476A110B-A834-44FC-976B-13F4DCECC640}"/>
          </ac:spMkLst>
        </pc:spChg>
        <pc:spChg chg="add mod">
          <ac:chgData name="Danijela Uran" userId="f9b3cc8e-491c-47bd-b15a-78b852d58329" providerId="ADAL" clId="{462D14FB-6F89-4265-BFC9-5DD6BA80C8CD}" dt="2024-10-29T12:35:48.865" v="29248" actId="20577"/>
          <ac:spMkLst>
            <pc:docMk/>
            <pc:sldMk cId="2069109358" sldId="778"/>
            <ac:spMk id="5" creationId="{025A0A10-88E3-0B03-183E-23CFD067B491}"/>
          </ac:spMkLst>
        </pc:spChg>
        <pc:picChg chg="add del mod modCrop">
          <ac:chgData name="Danijela Uran" userId="f9b3cc8e-491c-47bd-b15a-78b852d58329" providerId="ADAL" clId="{462D14FB-6F89-4265-BFC9-5DD6BA80C8CD}" dt="2024-10-23T10:52:45.595" v="3934" actId="478"/>
          <ac:picMkLst>
            <pc:docMk/>
            <pc:sldMk cId="2069109358" sldId="778"/>
            <ac:picMk id="6" creationId="{581897A2-B7B7-9B33-272D-35D81FA5B2D4}"/>
          </ac:picMkLst>
        </pc:picChg>
        <pc:picChg chg="add mod">
          <ac:chgData name="Danijela Uran" userId="f9b3cc8e-491c-47bd-b15a-78b852d58329" providerId="ADAL" clId="{462D14FB-6F89-4265-BFC9-5DD6BA80C8CD}" dt="2024-10-23T10:52:52.635" v="3935"/>
          <ac:picMkLst>
            <pc:docMk/>
            <pc:sldMk cId="2069109358" sldId="778"/>
            <ac:picMk id="7" creationId="{C38C5508-38CE-A766-EB11-86949C938E6A}"/>
          </ac:picMkLst>
        </pc:picChg>
        <pc:picChg chg="del">
          <ac:chgData name="Danijela Uran" userId="f9b3cc8e-491c-47bd-b15a-78b852d58329" providerId="ADAL" clId="{462D14FB-6F89-4265-BFC9-5DD6BA80C8CD}" dt="2024-10-23T10:49:49.762" v="3908" actId="478"/>
          <ac:picMkLst>
            <pc:docMk/>
            <pc:sldMk cId="2069109358" sldId="778"/>
            <ac:picMk id="4098" creationId="{850EEE23-1A79-4B17-A0A4-62F3E0745647}"/>
          </ac:picMkLst>
        </pc:picChg>
      </pc:sldChg>
      <pc:sldChg chg="addSp delSp modSp mod ord modTransition">
        <pc:chgData name="Danijela Uran" userId="f9b3cc8e-491c-47bd-b15a-78b852d58329" providerId="ADAL" clId="{462D14FB-6F89-4265-BFC9-5DD6BA80C8CD}" dt="2024-11-02T14:26:58.438" v="41858"/>
        <pc:sldMkLst>
          <pc:docMk/>
          <pc:sldMk cId="463033120" sldId="779"/>
        </pc:sldMkLst>
        <pc:spChg chg="mod">
          <ac:chgData name="Danijela Uran" userId="f9b3cc8e-491c-47bd-b15a-78b852d58329" providerId="ADAL" clId="{462D14FB-6F89-4265-BFC9-5DD6BA80C8CD}" dt="2024-10-30T15:18:59.821" v="38638" actId="14100"/>
          <ac:spMkLst>
            <pc:docMk/>
            <pc:sldMk cId="463033120" sldId="779"/>
            <ac:spMk id="3" creationId="{5743BF7A-2440-4C17-8EAB-20B97B5066D2}"/>
          </ac:spMkLst>
        </pc:spChg>
        <pc:spChg chg="mod">
          <ac:chgData name="Danijela Uran" userId="f9b3cc8e-491c-47bd-b15a-78b852d58329" providerId="ADAL" clId="{462D14FB-6F89-4265-BFC9-5DD6BA80C8CD}" dt="2024-10-30T15:18:51.980" v="38636" actId="1076"/>
          <ac:spMkLst>
            <pc:docMk/>
            <pc:sldMk cId="463033120" sldId="779"/>
            <ac:spMk id="4" creationId="{476A110B-A834-44FC-976B-13F4DCECC640}"/>
          </ac:spMkLst>
        </pc:spChg>
        <pc:picChg chg="add mod">
          <ac:chgData name="Danijela Uran" userId="f9b3cc8e-491c-47bd-b15a-78b852d58329" providerId="ADAL" clId="{462D14FB-6F89-4265-BFC9-5DD6BA80C8CD}" dt="2024-10-30T15:18:56.540" v="38637" actId="14100"/>
          <ac:picMkLst>
            <pc:docMk/>
            <pc:sldMk cId="463033120" sldId="779"/>
            <ac:picMk id="5" creationId="{91FC0887-B3AA-5AA5-6103-EDD220C2CF4E}"/>
          </ac:picMkLst>
        </pc:picChg>
        <pc:picChg chg="add del mod">
          <ac:chgData name="Danijela Uran" userId="f9b3cc8e-491c-47bd-b15a-78b852d58329" providerId="ADAL" clId="{462D14FB-6F89-4265-BFC9-5DD6BA80C8CD}" dt="2024-10-23T11:20:35.849" v="4042" actId="478"/>
          <ac:picMkLst>
            <pc:docMk/>
            <pc:sldMk cId="463033120" sldId="779"/>
            <ac:picMk id="6" creationId="{07C3B88F-B902-B0B8-AA2E-9893D122EA23}"/>
          </ac:picMkLst>
        </pc:picChg>
        <pc:picChg chg="add del mod modCrop">
          <ac:chgData name="Danijela Uran" userId="f9b3cc8e-491c-47bd-b15a-78b852d58329" providerId="ADAL" clId="{462D14FB-6F89-4265-BFC9-5DD6BA80C8CD}" dt="2024-10-30T11:51:17.222" v="36086" actId="478"/>
          <ac:picMkLst>
            <pc:docMk/>
            <pc:sldMk cId="463033120" sldId="779"/>
            <ac:picMk id="8" creationId="{21773753-1791-6635-5253-879DB6813C35}"/>
          </ac:picMkLst>
        </pc:picChg>
        <pc:picChg chg="del">
          <ac:chgData name="Danijela Uran" userId="f9b3cc8e-491c-47bd-b15a-78b852d58329" providerId="ADAL" clId="{462D14FB-6F89-4265-BFC9-5DD6BA80C8CD}" dt="2024-10-23T11:00:09.222" v="3976" actId="478"/>
          <ac:picMkLst>
            <pc:docMk/>
            <pc:sldMk cId="463033120" sldId="779"/>
            <ac:picMk id="4098" creationId="{850EEE23-1A79-4B17-A0A4-62F3E0745647}"/>
          </ac:picMkLst>
        </pc:picChg>
      </pc:sldChg>
      <pc:sldChg chg="addSp delSp modSp mod modTransition">
        <pc:chgData name="Danijela Uran" userId="f9b3cc8e-491c-47bd-b15a-78b852d58329" providerId="ADAL" clId="{462D14FB-6F89-4265-BFC9-5DD6BA80C8CD}" dt="2024-11-02T14:26:58.438" v="41858"/>
        <pc:sldMkLst>
          <pc:docMk/>
          <pc:sldMk cId="1037944499" sldId="780"/>
        </pc:sldMkLst>
        <pc:spChg chg="mod">
          <ac:chgData name="Danijela Uran" userId="f9b3cc8e-491c-47bd-b15a-78b852d58329" providerId="ADAL" clId="{462D14FB-6F89-4265-BFC9-5DD6BA80C8CD}" dt="2024-10-30T15:20:39.449" v="38656" actId="1076"/>
          <ac:spMkLst>
            <pc:docMk/>
            <pc:sldMk cId="1037944499" sldId="780"/>
            <ac:spMk id="3" creationId="{5743BF7A-2440-4C17-8EAB-20B97B5066D2}"/>
          </ac:spMkLst>
        </pc:spChg>
        <pc:spChg chg="mod">
          <ac:chgData name="Danijela Uran" userId="f9b3cc8e-491c-47bd-b15a-78b852d58329" providerId="ADAL" clId="{462D14FB-6F89-4265-BFC9-5DD6BA80C8CD}" dt="2024-10-30T13:25:56.481" v="37699" actId="1076"/>
          <ac:spMkLst>
            <pc:docMk/>
            <pc:sldMk cId="1037944499" sldId="780"/>
            <ac:spMk id="4" creationId="{476A110B-A834-44FC-976B-13F4DCECC640}"/>
          </ac:spMkLst>
        </pc:spChg>
        <pc:spChg chg="add mod">
          <ac:chgData name="Danijela Uran" userId="f9b3cc8e-491c-47bd-b15a-78b852d58329" providerId="ADAL" clId="{462D14FB-6F89-4265-BFC9-5DD6BA80C8CD}" dt="2024-10-30T15:21:56.114" v="38665" actId="14100"/>
          <ac:spMkLst>
            <pc:docMk/>
            <pc:sldMk cId="1037944499" sldId="780"/>
            <ac:spMk id="5" creationId="{D36D31DF-DEB1-2B7D-AA28-57A0CCDFC018}"/>
          </ac:spMkLst>
        </pc:spChg>
        <pc:spChg chg="add mod">
          <ac:chgData name="Danijela Uran" userId="f9b3cc8e-491c-47bd-b15a-78b852d58329" providerId="ADAL" clId="{462D14FB-6F89-4265-BFC9-5DD6BA80C8CD}" dt="2024-10-23T13:05:37.405" v="5193"/>
          <ac:spMkLst>
            <pc:docMk/>
            <pc:sldMk cId="1037944499" sldId="780"/>
            <ac:spMk id="7" creationId="{A0477203-66E2-07BB-4715-30713C2E195C}"/>
          </ac:spMkLst>
        </pc:spChg>
        <pc:spChg chg="add mod">
          <ac:chgData name="Danijela Uran" userId="f9b3cc8e-491c-47bd-b15a-78b852d58329" providerId="ADAL" clId="{462D14FB-6F89-4265-BFC9-5DD6BA80C8CD}" dt="2024-10-30T15:22:05.692" v="38667" actId="1076"/>
          <ac:spMkLst>
            <pc:docMk/>
            <pc:sldMk cId="1037944499" sldId="780"/>
            <ac:spMk id="7" creationId="{FE0C6E5E-C632-FA6A-FF63-876B5F3ECFB3}"/>
          </ac:spMkLst>
        </pc:spChg>
        <pc:spChg chg="add mod">
          <ac:chgData name="Danijela Uran" userId="f9b3cc8e-491c-47bd-b15a-78b852d58329" providerId="ADAL" clId="{462D14FB-6F89-4265-BFC9-5DD6BA80C8CD}" dt="2024-10-23T13:06:03.354" v="5197"/>
          <ac:spMkLst>
            <pc:docMk/>
            <pc:sldMk cId="1037944499" sldId="780"/>
            <ac:spMk id="8" creationId="{885DEB35-CA33-5A31-6B1D-460DBBDE773E}"/>
          </ac:spMkLst>
        </pc:spChg>
        <pc:spChg chg="add mod">
          <ac:chgData name="Danijela Uran" userId="f9b3cc8e-491c-47bd-b15a-78b852d58329" providerId="ADAL" clId="{462D14FB-6F89-4265-BFC9-5DD6BA80C8CD}" dt="2024-10-30T15:22:26.213" v="38670" actId="14100"/>
          <ac:spMkLst>
            <pc:docMk/>
            <pc:sldMk cId="1037944499" sldId="780"/>
            <ac:spMk id="9" creationId="{BED460BC-A4C5-F615-1E5C-2F787D9FC2F3}"/>
          </ac:spMkLst>
        </pc:spChg>
        <pc:picChg chg="add mod modCrop">
          <ac:chgData name="Danijela Uran" userId="f9b3cc8e-491c-47bd-b15a-78b852d58329" providerId="ADAL" clId="{462D14FB-6F89-4265-BFC9-5DD6BA80C8CD}" dt="2024-10-23T11:06:09.554" v="3997" actId="14100"/>
          <ac:picMkLst>
            <pc:docMk/>
            <pc:sldMk cId="1037944499" sldId="780"/>
            <ac:picMk id="6" creationId="{B8E92937-148B-A838-B01F-CE1169F052D6}"/>
          </ac:picMkLst>
        </pc:picChg>
        <pc:picChg chg="del">
          <ac:chgData name="Danijela Uran" userId="f9b3cc8e-491c-47bd-b15a-78b852d58329" providerId="ADAL" clId="{462D14FB-6F89-4265-BFC9-5DD6BA80C8CD}" dt="2024-10-23T11:05:28.129" v="3985" actId="478"/>
          <ac:picMkLst>
            <pc:docMk/>
            <pc:sldMk cId="1037944499" sldId="780"/>
            <ac:picMk id="4098" creationId="{850EEE23-1A79-4B17-A0A4-62F3E0745647}"/>
          </ac:picMkLst>
        </pc:picChg>
      </pc:sldChg>
      <pc:sldChg chg="addSp delSp modSp del mod">
        <pc:chgData name="Danijela Uran" userId="f9b3cc8e-491c-47bd-b15a-78b852d58329" providerId="ADAL" clId="{462D14FB-6F89-4265-BFC9-5DD6BA80C8CD}" dt="2024-10-30T13:18:11.689" v="37655" actId="2696"/>
        <pc:sldMkLst>
          <pc:docMk/>
          <pc:sldMk cId="1232789979" sldId="781"/>
        </pc:sldMkLst>
        <pc:spChg chg="mod">
          <ac:chgData name="Danijela Uran" userId="f9b3cc8e-491c-47bd-b15a-78b852d58329" providerId="ADAL" clId="{462D14FB-6F89-4265-BFC9-5DD6BA80C8CD}" dt="2024-10-29T12:10:50.679" v="29038" actId="14100"/>
          <ac:spMkLst>
            <pc:docMk/>
            <pc:sldMk cId="1232789979" sldId="781"/>
            <ac:spMk id="3" creationId="{5743BF7A-2440-4C17-8EAB-20B97B5066D2}"/>
          </ac:spMkLst>
        </pc:spChg>
        <pc:spChg chg="mod">
          <ac:chgData name="Danijela Uran" userId="f9b3cc8e-491c-47bd-b15a-78b852d58329" providerId="ADAL" clId="{462D14FB-6F89-4265-BFC9-5DD6BA80C8CD}" dt="2024-10-30T12:55:53.773" v="37397" actId="207"/>
          <ac:spMkLst>
            <pc:docMk/>
            <pc:sldMk cId="1232789979" sldId="781"/>
            <ac:spMk id="4" creationId="{476A110B-A834-44FC-976B-13F4DCECC640}"/>
          </ac:spMkLst>
        </pc:spChg>
        <pc:picChg chg="add mod modCrop">
          <ac:chgData name="Danijela Uran" userId="f9b3cc8e-491c-47bd-b15a-78b852d58329" providerId="ADAL" clId="{462D14FB-6F89-4265-BFC9-5DD6BA80C8CD}" dt="2024-10-29T12:10:44.269" v="29035" actId="14100"/>
          <ac:picMkLst>
            <pc:docMk/>
            <pc:sldMk cId="1232789979" sldId="781"/>
            <ac:picMk id="6" creationId="{3A6ED640-92C0-4FAE-2432-06742F52E257}"/>
          </ac:picMkLst>
        </pc:picChg>
        <pc:picChg chg="del">
          <ac:chgData name="Danijela Uran" userId="f9b3cc8e-491c-47bd-b15a-78b852d58329" providerId="ADAL" clId="{462D14FB-6F89-4265-BFC9-5DD6BA80C8CD}" dt="2024-10-23T11:07:21.645" v="3998" actId="478"/>
          <ac:picMkLst>
            <pc:docMk/>
            <pc:sldMk cId="1232789979" sldId="781"/>
            <ac:picMk id="4098" creationId="{850EEE23-1A79-4B17-A0A4-62F3E0745647}"/>
          </ac:picMkLst>
        </pc:picChg>
      </pc:sldChg>
      <pc:sldChg chg="addSp delSp modSp del mod">
        <pc:chgData name="Danijela Uran" userId="f9b3cc8e-491c-47bd-b15a-78b852d58329" providerId="ADAL" clId="{462D14FB-6F89-4265-BFC9-5DD6BA80C8CD}" dt="2024-10-30T11:51:46.820" v="36088" actId="2696"/>
        <pc:sldMkLst>
          <pc:docMk/>
          <pc:sldMk cId="1181112558" sldId="782"/>
        </pc:sldMkLst>
        <pc:spChg chg="mod">
          <ac:chgData name="Danijela Uran" userId="f9b3cc8e-491c-47bd-b15a-78b852d58329" providerId="ADAL" clId="{462D14FB-6F89-4265-BFC9-5DD6BA80C8CD}" dt="2024-10-23T07:24:56.225" v="1865" actId="1076"/>
          <ac:spMkLst>
            <pc:docMk/>
            <pc:sldMk cId="1181112558" sldId="782"/>
            <ac:spMk id="3" creationId="{5743BF7A-2440-4C17-8EAB-20B97B5066D2}"/>
          </ac:spMkLst>
        </pc:spChg>
        <pc:spChg chg="del mod">
          <ac:chgData name="Danijela Uran" userId="f9b3cc8e-491c-47bd-b15a-78b852d58329" providerId="ADAL" clId="{462D14FB-6F89-4265-BFC9-5DD6BA80C8CD}" dt="2024-10-30T11:50:44.471" v="36084" actId="21"/>
          <ac:spMkLst>
            <pc:docMk/>
            <pc:sldMk cId="1181112558" sldId="782"/>
            <ac:spMk id="4" creationId="{476A110B-A834-44FC-976B-13F4DCECC640}"/>
          </ac:spMkLst>
        </pc:spChg>
        <pc:spChg chg="add del mod">
          <ac:chgData name="Danijela Uran" userId="f9b3cc8e-491c-47bd-b15a-78b852d58329" providerId="ADAL" clId="{462D14FB-6F89-4265-BFC9-5DD6BA80C8CD}" dt="2024-10-30T11:50:47.249" v="36085" actId="21"/>
          <ac:spMkLst>
            <pc:docMk/>
            <pc:sldMk cId="1181112558" sldId="782"/>
            <ac:spMk id="5" creationId="{9F679EA5-485F-567E-A830-3AE941A6858A}"/>
          </ac:spMkLst>
        </pc:spChg>
        <pc:picChg chg="add del mod modCrop">
          <ac:chgData name="Danijela Uran" userId="f9b3cc8e-491c-47bd-b15a-78b852d58329" providerId="ADAL" clId="{462D14FB-6F89-4265-BFC9-5DD6BA80C8CD}" dt="2024-10-30T07:50:52.176" v="32717" actId="478"/>
          <ac:picMkLst>
            <pc:docMk/>
            <pc:sldMk cId="1181112558" sldId="782"/>
            <ac:picMk id="6" creationId="{A5DEE37A-FE0D-D712-0E81-6BE160769BB1}"/>
          </ac:picMkLst>
        </pc:picChg>
        <pc:picChg chg="add mod">
          <ac:chgData name="Danijela Uran" userId="f9b3cc8e-491c-47bd-b15a-78b852d58329" providerId="ADAL" clId="{462D14FB-6F89-4265-BFC9-5DD6BA80C8CD}" dt="2024-10-30T07:50:58.211" v="32718"/>
          <ac:picMkLst>
            <pc:docMk/>
            <pc:sldMk cId="1181112558" sldId="782"/>
            <ac:picMk id="7" creationId="{59C7FF78-CCDE-C4C8-8768-02ED76287958}"/>
          </ac:picMkLst>
        </pc:picChg>
        <pc:picChg chg="del">
          <ac:chgData name="Danijela Uran" userId="f9b3cc8e-491c-47bd-b15a-78b852d58329" providerId="ADAL" clId="{462D14FB-6F89-4265-BFC9-5DD6BA80C8CD}" dt="2024-10-23T11:09:33.444" v="4005" actId="478"/>
          <ac:picMkLst>
            <pc:docMk/>
            <pc:sldMk cId="1181112558" sldId="782"/>
            <ac:picMk id="4098" creationId="{850EEE23-1A79-4B17-A0A4-62F3E0745647}"/>
          </ac:picMkLst>
        </pc:picChg>
      </pc:sldChg>
      <pc:sldChg chg="addSp delSp modSp del mod">
        <pc:chgData name="Danijela Uran" userId="f9b3cc8e-491c-47bd-b15a-78b852d58329" providerId="ADAL" clId="{462D14FB-6F89-4265-BFC9-5DD6BA80C8CD}" dt="2024-10-30T07:51:04.150" v="32719" actId="2696"/>
        <pc:sldMkLst>
          <pc:docMk/>
          <pc:sldMk cId="3495922863" sldId="783"/>
        </pc:sldMkLst>
        <pc:spChg chg="mod">
          <ac:chgData name="Danijela Uran" userId="f9b3cc8e-491c-47bd-b15a-78b852d58329" providerId="ADAL" clId="{462D14FB-6F89-4265-BFC9-5DD6BA80C8CD}" dt="2024-10-29T12:11:36.536" v="29044" actId="14100"/>
          <ac:spMkLst>
            <pc:docMk/>
            <pc:sldMk cId="3495922863" sldId="783"/>
            <ac:spMk id="4" creationId="{476A110B-A834-44FC-976B-13F4DCECC640}"/>
          </ac:spMkLst>
        </pc:spChg>
        <pc:picChg chg="add mod modCrop">
          <ac:chgData name="Danijela Uran" userId="f9b3cc8e-491c-47bd-b15a-78b852d58329" providerId="ADAL" clId="{462D14FB-6F89-4265-BFC9-5DD6BA80C8CD}" dt="2024-10-23T11:12:03.473" v="4024" actId="14100"/>
          <ac:picMkLst>
            <pc:docMk/>
            <pc:sldMk cId="3495922863" sldId="783"/>
            <ac:picMk id="6" creationId="{A34B0AD7-8F07-8195-17C0-B5B4B38149A2}"/>
          </ac:picMkLst>
        </pc:picChg>
        <pc:picChg chg="del">
          <ac:chgData name="Danijela Uran" userId="f9b3cc8e-491c-47bd-b15a-78b852d58329" providerId="ADAL" clId="{462D14FB-6F89-4265-BFC9-5DD6BA80C8CD}" dt="2024-10-23T11:11:09.062" v="4013" actId="478"/>
          <ac:picMkLst>
            <pc:docMk/>
            <pc:sldMk cId="3495922863" sldId="783"/>
            <ac:picMk id="4098" creationId="{850EEE23-1A79-4B17-A0A4-62F3E0745647}"/>
          </ac:picMkLst>
        </pc:picChg>
      </pc:sldChg>
      <pc:sldChg chg="addSp delSp modSp mod modTransition">
        <pc:chgData name="Danijela Uran" userId="f9b3cc8e-491c-47bd-b15a-78b852d58329" providerId="ADAL" clId="{462D14FB-6F89-4265-BFC9-5DD6BA80C8CD}" dt="2024-11-02T14:26:58.438" v="41858"/>
        <pc:sldMkLst>
          <pc:docMk/>
          <pc:sldMk cId="71360091" sldId="784"/>
        </pc:sldMkLst>
        <pc:spChg chg="mod">
          <ac:chgData name="Danijela Uran" userId="f9b3cc8e-491c-47bd-b15a-78b852d58329" providerId="ADAL" clId="{462D14FB-6F89-4265-BFC9-5DD6BA80C8CD}" dt="2024-10-30T13:27:17.176" v="37708" actId="1076"/>
          <ac:spMkLst>
            <pc:docMk/>
            <pc:sldMk cId="71360091" sldId="784"/>
            <ac:spMk id="4" creationId="{476A110B-A834-44FC-976B-13F4DCECC640}"/>
          </ac:spMkLst>
        </pc:spChg>
        <pc:picChg chg="add del mod">
          <ac:chgData name="Danijela Uran" userId="f9b3cc8e-491c-47bd-b15a-78b852d58329" providerId="ADAL" clId="{462D14FB-6F89-4265-BFC9-5DD6BA80C8CD}" dt="2024-10-23T11:16:22.125" v="4030" actId="478"/>
          <ac:picMkLst>
            <pc:docMk/>
            <pc:sldMk cId="71360091" sldId="784"/>
            <ac:picMk id="6" creationId="{E29FC1CD-70BD-2300-2CE0-EC517AFECABF}"/>
          </ac:picMkLst>
        </pc:picChg>
        <pc:picChg chg="add mod modCrop">
          <ac:chgData name="Danijela Uran" userId="f9b3cc8e-491c-47bd-b15a-78b852d58329" providerId="ADAL" clId="{462D14FB-6F89-4265-BFC9-5DD6BA80C8CD}" dt="2024-10-23T11:17:36.734" v="4041" actId="14100"/>
          <ac:picMkLst>
            <pc:docMk/>
            <pc:sldMk cId="71360091" sldId="784"/>
            <ac:picMk id="8" creationId="{B320E696-406E-4CE8-3337-CFE752A67478}"/>
          </ac:picMkLst>
        </pc:picChg>
        <pc:picChg chg="del">
          <ac:chgData name="Danijela Uran" userId="f9b3cc8e-491c-47bd-b15a-78b852d58329" providerId="ADAL" clId="{462D14FB-6F89-4265-BFC9-5DD6BA80C8CD}" dt="2024-10-23T11:14:32.719" v="4025" actId="478"/>
          <ac:picMkLst>
            <pc:docMk/>
            <pc:sldMk cId="71360091" sldId="784"/>
            <ac:picMk id="4098" creationId="{850EEE23-1A79-4B17-A0A4-62F3E0745647}"/>
          </ac:picMkLst>
        </pc:picChg>
      </pc:sldChg>
      <pc:sldChg chg="delSp modSp del mod setBg">
        <pc:chgData name="Danijela Uran" userId="f9b3cc8e-491c-47bd-b15a-78b852d58329" providerId="ADAL" clId="{462D14FB-6F89-4265-BFC9-5DD6BA80C8CD}" dt="2024-10-29T13:37:52.689" v="30621" actId="2696"/>
        <pc:sldMkLst>
          <pc:docMk/>
          <pc:sldMk cId="2720494916" sldId="785"/>
        </pc:sldMkLst>
        <pc:spChg chg="del">
          <ac:chgData name="Danijela Uran" userId="f9b3cc8e-491c-47bd-b15a-78b852d58329" providerId="ADAL" clId="{462D14FB-6F89-4265-BFC9-5DD6BA80C8CD}" dt="2024-10-29T13:35:32.374" v="30543" actId="478"/>
          <ac:spMkLst>
            <pc:docMk/>
            <pc:sldMk cId="2720494916" sldId="785"/>
            <ac:spMk id="8" creationId="{2A2FDF48-E152-4860-9156-992A8155A64A}"/>
          </ac:spMkLst>
        </pc:spChg>
        <pc:graphicFrameChg chg="del">
          <ac:chgData name="Danijela Uran" userId="f9b3cc8e-491c-47bd-b15a-78b852d58329" providerId="ADAL" clId="{462D14FB-6F89-4265-BFC9-5DD6BA80C8CD}" dt="2024-10-29T13:35:28.855" v="30542" actId="21"/>
          <ac:graphicFrameMkLst>
            <pc:docMk/>
            <pc:sldMk cId="2720494916" sldId="785"/>
            <ac:graphicFrameMk id="7" creationId="{6FDBBBF0-6EAB-40CA-AB1D-0E7FDFF14AF0}"/>
          </ac:graphicFrameMkLst>
        </pc:graphicFrameChg>
        <pc:picChg chg="del mod">
          <ac:chgData name="Danijela Uran" userId="f9b3cc8e-491c-47bd-b15a-78b852d58329" providerId="ADAL" clId="{462D14FB-6F89-4265-BFC9-5DD6BA80C8CD}" dt="2024-10-29T13:36:36.597" v="30545" actId="21"/>
          <ac:picMkLst>
            <pc:docMk/>
            <pc:sldMk cId="2720494916" sldId="785"/>
            <ac:picMk id="8198" creationId="{9764FA96-1D64-43F5-B17B-345A52A6E804}"/>
          </ac:picMkLst>
        </pc:picChg>
      </pc:sldChg>
      <pc:sldChg chg="del">
        <pc:chgData name="Danijela Uran" userId="f9b3cc8e-491c-47bd-b15a-78b852d58329" providerId="ADAL" clId="{462D14FB-6F89-4265-BFC9-5DD6BA80C8CD}" dt="2024-10-25T11:50:01.984" v="24477" actId="2696"/>
        <pc:sldMkLst>
          <pc:docMk/>
          <pc:sldMk cId="3739921163" sldId="786"/>
        </pc:sldMkLst>
      </pc:sldChg>
      <pc:sldChg chg="del">
        <pc:chgData name="Danijela Uran" userId="f9b3cc8e-491c-47bd-b15a-78b852d58329" providerId="ADAL" clId="{462D14FB-6F89-4265-BFC9-5DD6BA80C8CD}" dt="2024-10-25T11:50:05.665" v="24478" actId="2696"/>
        <pc:sldMkLst>
          <pc:docMk/>
          <pc:sldMk cId="567202544" sldId="787"/>
        </pc:sldMkLst>
      </pc:sldChg>
      <pc:sldChg chg="del">
        <pc:chgData name="Danijela Uran" userId="f9b3cc8e-491c-47bd-b15a-78b852d58329" providerId="ADAL" clId="{462D14FB-6F89-4265-BFC9-5DD6BA80C8CD}" dt="2024-10-25T11:52:38.892" v="24573"/>
        <pc:sldMkLst>
          <pc:docMk/>
          <pc:sldMk cId="1950846067" sldId="787"/>
        </pc:sldMkLst>
      </pc:sldChg>
      <pc:sldChg chg="addSp delSp modSp del mod setBg">
        <pc:chgData name="Danijela Uran" userId="f9b3cc8e-491c-47bd-b15a-78b852d58329" providerId="ADAL" clId="{462D14FB-6F89-4265-BFC9-5DD6BA80C8CD}" dt="2024-10-30T11:50:39.238" v="36083" actId="2696"/>
        <pc:sldMkLst>
          <pc:docMk/>
          <pc:sldMk cId="2123339397" sldId="788"/>
        </pc:sldMkLst>
        <pc:spChg chg="add mod">
          <ac:chgData name="Danijela Uran" userId="f9b3cc8e-491c-47bd-b15a-78b852d58329" providerId="ADAL" clId="{462D14FB-6F89-4265-BFC9-5DD6BA80C8CD}" dt="2024-10-30T07:53:24.858" v="32857" actId="1076"/>
          <ac:spMkLst>
            <pc:docMk/>
            <pc:sldMk cId="2123339397" sldId="788"/>
            <ac:spMk id="2" creationId="{2478191A-F80C-7874-D1DF-4B3BE3FD6F37}"/>
          </ac:spMkLst>
        </pc:spChg>
        <pc:spChg chg="del">
          <ac:chgData name="Danijela Uran" userId="f9b3cc8e-491c-47bd-b15a-78b852d58329" providerId="ADAL" clId="{462D14FB-6F89-4265-BFC9-5DD6BA80C8CD}" dt="2024-10-30T07:53:16.208" v="32855" actId="478"/>
          <ac:spMkLst>
            <pc:docMk/>
            <pc:sldMk cId="2123339397" sldId="788"/>
            <ac:spMk id="3" creationId="{3CA44CE0-BF89-462B-8FDE-4499A7610E1E}"/>
          </ac:spMkLst>
        </pc:spChg>
        <pc:spChg chg="mod">
          <ac:chgData name="Danijela Uran" userId="f9b3cc8e-491c-47bd-b15a-78b852d58329" providerId="ADAL" clId="{462D14FB-6F89-4265-BFC9-5DD6BA80C8CD}" dt="2024-10-30T07:55:04.136" v="32882" actId="207"/>
          <ac:spMkLst>
            <pc:docMk/>
            <pc:sldMk cId="2123339397" sldId="788"/>
            <ac:spMk id="4" creationId="{C34C4152-43C9-4625-AAEC-8D1434DAC486}"/>
          </ac:spMkLst>
        </pc:spChg>
        <pc:spChg chg="mod">
          <ac:chgData name="Danijela Uran" userId="f9b3cc8e-491c-47bd-b15a-78b852d58329" providerId="ADAL" clId="{462D14FB-6F89-4265-BFC9-5DD6BA80C8CD}" dt="2024-10-30T07:55:11.419" v="32883" actId="207"/>
          <ac:spMkLst>
            <pc:docMk/>
            <pc:sldMk cId="2123339397" sldId="788"/>
            <ac:spMk id="5" creationId="{04BA28E5-6388-4252-88E2-2B90A92325C2}"/>
          </ac:spMkLst>
        </pc:spChg>
        <pc:spChg chg="mod">
          <ac:chgData name="Danijela Uran" userId="f9b3cc8e-491c-47bd-b15a-78b852d58329" providerId="ADAL" clId="{462D14FB-6F89-4265-BFC9-5DD6BA80C8CD}" dt="2024-10-30T07:55:14.801" v="32884" actId="207"/>
          <ac:spMkLst>
            <pc:docMk/>
            <pc:sldMk cId="2123339397" sldId="788"/>
            <ac:spMk id="29" creationId="{03A1F1B9-F4DB-4FB7-9FEC-372E9F550D6A}"/>
          </ac:spMkLst>
        </pc:spChg>
        <pc:spChg chg="mod">
          <ac:chgData name="Danijela Uran" userId="f9b3cc8e-491c-47bd-b15a-78b852d58329" providerId="ADAL" clId="{462D14FB-6F89-4265-BFC9-5DD6BA80C8CD}" dt="2024-10-30T07:55:18.141" v="32885" actId="207"/>
          <ac:spMkLst>
            <pc:docMk/>
            <pc:sldMk cId="2123339397" sldId="788"/>
            <ac:spMk id="30" creationId="{755165FA-9590-43F1-81A2-21223CDF736F}"/>
          </ac:spMkLst>
        </pc:spChg>
        <pc:spChg chg="mod">
          <ac:chgData name="Danijela Uran" userId="f9b3cc8e-491c-47bd-b15a-78b852d58329" providerId="ADAL" clId="{462D14FB-6F89-4265-BFC9-5DD6BA80C8CD}" dt="2024-10-30T07:55:22.425" v="32886" actId="207"/>
          <ac:spMkLst>
            <pc:docMk/>
            <pc:sldMk cId="2123339397" sldId="788"/>
            <ac:spMk id="31" creationId="{307F7E66-D4BB-4454-BB21-EF9D28A5FCDF}"/>
          </ac:spMkLst>
        </pc:spChg>
        <pc:spChg chg="mod">
          <ac:chgData name="Danijela Uran" userId="f9b3cc8e-491c-47bd-b15a-78b852d58329" providerId="ADAL" clId="{462D14FB-6F89-4265-BFC9-5DD6BA80C8CD}" dt="2024-10-30T07:55:29.720" v="32889" actId="207"/>
          <ac:spMkLst>
            <pc:docMk/>
            <pc:sldMk cId="2123339397" sldId="788"/>
            <ac:spMk id="32" creationId="{102C2C32-C9D4-40E0-8F39-A4AA731ADDC4}"/>
          </ac:spMkLst>
        </pc:spChg>
        <pc:spChg chg="mod">
          <ac:chgData name="Danijela Uran" userId="f9b3cc8e-491c-47bd-b15a-78b852d58329" providerId="ADAL" clId="{462D14FB-6F89-4265-BFC9-5DD6BA80C8CD}" dt="2024-10-30T07:55:32.962" v="32890" actId="207"/>
          <ac:spMkLst>
            <pc:docMk/>
            <pc:sldMk cId="2123339397" sldId="788"/>
            <ac:spMk id="33" creationId="{77227369-823F-4BB5-910B-1315452D8522}"/>
          </ac:spMkLst>
        </pc:spChg>
        <pc:spChg chg="mod">
          <ac:chgData name="Danijela Uran" userId="f9b3cc8e-491c-47bd-b15a-78b852d58329" providerId="ADAL" clId="{462D14FB-6F89-4265-BFC9-5DD6BA80C8CD}" dt="2024-10-30T07:55:26.593" v="32888" actId="207"/>
          <ac:spMkLst>
            <pc:docMk/>
            <pc:sldMk cId="2123339397" sldId="788"/>
            <ac:spMk id="40" creationId="{774DD2A6-A09D-407D-ABD7-2B8D290DC037}"/>
          </ac:spMkLst>
        </pc:spChg>
        <pc:spChg chg="mod">
          <ac:chgData name="Danijela Uran" userId="f9b3cc8e-491c-47bd-b15a-78b852d58329" providerId="ADAL" clId="{462D14FB-6F89-4265-BFC9-5DD6BA80C8CD}" dt="2024-10-30T08:09:28.723" v="32906" actId="207"/>
          <ac:spMkLst>
            <pc:docMk/>
            <pc:sldMk cId="2123339397" sldId="788"/>
            <ac:spMk id="50" creationId="{55775933-2ACC-441D-A952-AD758955B510}"/>
          </ac:spMkLst>
        </pc:spChg>
        <pc:spChg chg="mod">
          <ac:chgData name="Danijela Uran" userId="f9b3cc8e-491c-47bd-b15a-78b852d58329" providerId="ADAL" clId="{462D14FB-6F89-4265-BFC9-5DD6BA80C8CD}" dt="2024-10-30T07:55:56.898" v="32895" actId="207"/>
          <ac:spMkLst>
            <pc:docMk/>
            <pc:sldMk cId="2123339397" sldId="788"/>
            <ac:spMk id="51" creationId="{F4E6C3BE-5427-4673-A73F-0DF60282DF61}"/>
          </ac:spMkLst>
        </pc:spChg>
        <pc:spChg chg="mod">
          <ac:chgData name="Danijela Uran" userId="f9b3cc8e-491c-47bd-b15a-78b852d58329" providerId="ADAL" clId="{462D14FB-6F89-4265-BFC9-5DD6BA80C8CD}" dt="2024-10-30T07:55:47.812" v="32894" actId="207"/>
          <ac:spMkLst>
            <pc:docMk/>
            <pc:sldMk cId="2123339397" sldId="788"/>
            <ac:spMk id="52" creationId="{D02A9779-304C-4D1C-AE1D-499DF85B810A}"/>
          </ac:spMkLst>
        </pc:spChg>
        <pc:spChg chg="mod">
          <ac:chgData name="Danijela Uran" userId="f9b3cc8e-491c-47bd-b15a-78b852d58329" providerId="ADAL" clId="{462D14FB-6F89-4265-BFC9-5DD6BA80C8CD}" dt="2024-10-30T07:55:44.925" v="32893" actId="207"/>
          <ac:spMkLst>
            <pc:docMk/>
            <pc:sldMk cId="2123339397" sldId="788"/>
            <ac:spMk id="53" creationId="{01B9717E-CB8B-48F9-9EDA-4F5C2AA86723}"/>
          </ac:spMkLst>
        </pc:spChg>
        <pc:spChg chg="mod">
          <ac:chgData name="Danijela Uran" userId="f9b3cc8e-491c-47bd-b15a-78b852d58329" providerId="ADAL" clId="{462D14FB-6F89-4265-BFC9-5DD6BA80C8CD}" dt="2024-10-30T07:55:38.654" v="32891" actId="207"/>
          <ac:spMkLst>
            <pc:docMk/>
            <pc:sldMk cId="2123339397" sldId="788"/>
            <ac:spMk id="54" creationId="{F6C7FD70-6C64-42AD-B032-FB03179AAECA}"/>
          </ac:spMkLst>
        </pc:spChg>
        <pc:spChg chg="mod">
          <ac:chgData name="Danijela Uran" userId="f9b3cc8e-491c-47bd-b15a-78b852d58329" providerId="ADAL" clId="{462D14FB-6F89-4265-BFC9-5DD6BA80C8CD}" dt="2024-10-30T07:55:41.641" v="32892" actId="207"/>
          <ac:spMkLst>
            <pc:docMk/>
            <pc:sldMk cId="2123339397" sldId="788"/>
            <ac:spMk id="59" creationId="{EA4576B7-EB84-4B1A-996D-9CD227645EFD}"/>
          </ac:spMkLst>
        </pc:spChg>
        <pc:spChg chg="mod">
          <ac:chgData name="Danijela Uran" userId="f9b3cc8e-491c-47bd-b15a-78b852d58329" providerId="ADAL" clId="{462D14FB-6F89-4265-BFC9-5DD6BA80C8CD}" dt="2024-10-30T07:56:00.441" v="32896" actId="207"/>
          <ac:spMkLst>
            <pc:docMk/>
            <pc:sldMk cId="2123339397" sldId="788"/>
            <ac:spMk id="66" creationId="{1B186048-947A-4276-9B1C-58C95F35D023}"/>
          </ac:spMkLst>
        </pc:spChg>
        <pc:spChg chg="mod">
          <ac:chgData name="Danijela Uran" userId="f9b3cc8e-491c-47bd-b15a-78b852d58329" providerId="ADAL" clId="{462D14FB-6F89-4265-BFC9-5DD6BA80C8CD}" dt="2024-10-30T07:56:03.724" v="32897" actId="207"/>
          <ac:spMkLst>
            <pc:docMk/>
            <pc:sldMk cId="2123339397" sldId="788"/>
            <ac:spMk id="68" creationId="{B934F470-5260-410F-A707-4F01FE21F327}"/>
          </ac:spMkLst>
        </pc:spChg>
        <pc:spChg chg="mod">
          <ac:chgData name="Danijela Uran" userId="f9b3cc8e-491c-47bd-b15a-78b852d58329" providerId="ADAL" clId="{462D14FB-6F89-4265-BFC9-5DD6BA80C8CD}" dt="2024-10-30T07:56:07.108" v="32898" actId="207"/>
          <ac:spMkLst>
            <pc:docMk/>
            <pc:sldMk cId="2123339397" sldId="788"/>
            <ac:spMk id="69" creationId="{51E5E5E6-78BE-427C-8DED-CD028B37E553}"/>
          </ac:spMkLst>
        </pc:spChg>
        <pc:spChg chg="mod">
          <ac:chgData name="Danijela Uran" userId="f9b3cc8e-491c-47bd-b15a-78b852d58329" providerId="ADAL" clId="{462D14FB-6F89-4265-BFC9-5DD6BA80C8CD}" dt="2024-10-30T07:56:10.584" v="32899" actId="207"/>
          <ac:spMkLst>
            <pc:docMk/>
            <pc:sldMk cId="2123339397" sldId="788"/>
            <ac:spMk id="70" creationId="{23C294B9-6F20-4617-AAE5-B13F4F2B8233}"/>
          </ac:spMkLst>
        </pc:spChg>
        <pc:spChg chg="mod">
          <ac:chgData name="Danijela Uran" userId="f9b3cc8e-491c-47bd-b15a-78b852d58329" providerId="ADAL" clId="{462D14FB-6F89-4265-BFC9-5DD6BA80C8CD}" dt="2024-10-30T07:56:14.356" v="32900" actId="207"/>
          <ac:spMkLst>
            <pc:docMk/>
            <pc:sldMk cId="2123339397" sldId="788"/>
            <ac:spMk id="77" creationId="{97CEF412-5931-417C-B22B-9B67EBF6B15A}"/>
          </ac:spMkLst>
        </pc:spChg>
        <pc:spChg chg="mod">
          <ac:chgData name="Danijela Uran" userId="f9b3cc8e-491c-47bd-b15a-78b852d58329" providerId="ADAL" clId="{462D14FB-6F89-4265-BFC9-5DD6BA80C8CD}" dt="2024-10-30T07:56:18.633" v="32901" actId="207"/>
          <ac:spMkLst>
            <pc:docMk/>
            <pc:sldMk cId="2123339397" sldId="788"/>
            <ac:spMk id="79" creationId="{01D5EFC8-0057-476F-89BA-C5E5BF132D3E}"/>
          </ac:spMkLst>
        </pc:spChg>
        <pc:spChg chg="mod">
          <ac:chgData name="Danijela Uran" userId="f9b3cc8e-491c-47bd-b15a-78b852d58329" providerId="ADAL" clId="{462D14FB-6F89-4265-BFC9-5DD6BA80C8CD}" dt="2024-10-30T07:56:25.981" v="32903" actId="207"/>
          <ac:spMkLst>
            <pc:docMk/>
            <pc:sldMk cId="2123339397" sldId="788"/>
            <ac:spMk id="82" creationId="{2AB11879-8737-4721-BDBB-00BB6A2AED07}"/>
          </ac:spMkLst>
        </pc:spChg>
        <pc:spChg chg="mod">
          <ac:chgData name="Danijela Uran" userId="f9b3cc8e-491c-47bd-b15a-78b852d58329" providerId="ADAL" clId="{462D14FB-6F89-4265-BFC9-5DD6BA80C8CD}" dt="2024-10-30T07:56:30.234" v="32904" actId="207"/>
          <ac:spMkLst>
            <pc:docMk/>
            <pc:sldMk cId="2123339397" sldId="788"/>
            <ac:spMk id="83" creationId="{19850027-FAD9-4D66-B738-595DC5760E5B}"/>
          </ac:spMkLst>
        </pc:spChg>
        <pc:spChg chg="mod">
          <ac:chgData name="Danijela Uran" userId="f9b3cc8e-491c-47bd-b15a-78b852d58329" providerId="ADAL" clId="{462D14FB-6F89-4265-BFC9-5DD6BA80C8CD}" dt="2024-10-30T07:56:22.412" v="32902" actId="207"/>
          <ac:spMkLst>
            <pc:docMk/>
            <pc:sldMk cId="2123339397" sldId="788"/>
            <ac:spMk id="84" creationId="{CAC74A09-CE91-4296-9995-C28771CE389F}"/>
          </ac:spMkLst>
        </pc:spChg>
        <pc:spChg chg="mod">
          <ac:chgData name="Danijela Uran" userId="f9b3cc8e-491c-47bd-b15a-78b852d58329" providerId="ADAL" clId="{462D14FB-6F89-4265-BFC9-5DD6BA80C8CD}" dt="2024-10-30T07:54:50.560" v="32880" actId="207"/>
          <ac:spMkLst>
            <pc:docMk/>
            <pc:sldMk cId="2123339397" sldId="788"/>
            <ac:spMk id="88" creationId="{BA100F83-34F0-4A82-AB76-8679416B7208}"/>
          </ac:spMkLst>
        </pc:spChg>
      </pc:sldChg>
      <pc:sldChg chg="del ord">
        <pc:chgData name="Danijela Uran" userId="f9b3cc8e-491c-47bd-b15a-78b852d58329" providerId="ADAL" clId="{462D14FB-6F89-4265-BFC9-5DD6BA80C8CD}" dt="2024-10-30T08:33:54.513" v="33232" actId="47"/>
        <pc:sldMkLst>
          <pc:docMk/>
          <pc:sldMk cId="2920565661" sldId="789"/>
        </pc:sldMkLst>
      </pc:sldChg>
      <pc:sldChg chg="del ord">
        <pc:chgData name="Danijela Uran" userId="f9b3cc8e-491c-47bd-b15a-78b852d58329" providerId="ADAL" clId="{462D14FB-6F89-4265-BFC9-5DD6BA80C8CD}" dt="2024-10-30T08:33:58.957" v="33234" actId="47"/>
        <pc:sldMkLst>
          <pc:docMk/>
          <pc:sldMk cId="3581174754" sldId="790"/>
        </pc:sldMkLst>
      </pc:sldChg>
      <pc:sldChg chg="del ord">
        <pc:chgData name="Danijela Uran" userId="f9b3cc8e-491c-47bd-b15a-78b852d58329" providerId="ADAL" clId="{462D14FB-6F89-4265-BFC9-5DD6BA80C8CD}" dt="2024-10-30T08:34:00.204" v="33235" actId="47"/>
        <pc:sldMkLst>
          <pc:docMk/>
          <pc:sldMk cId="2797948128" sldId="791"/>
        </pc:sldMkLst>
      </pc:sldChg>
      <pc:sldChg chg="del ord">
        <pc:chgData name="Danijela Uran" userId="f9b3cc8e-491c-47bd-b15a-78b852d58329" providerId="ADAL" clId="{462D14FB-6F89-4265-BFC9-5DD6BA80C8CD}" dt="2024-10-30T08:34:01.131" v="33236" actId="47"/>
        <pc:sldMkLst>
          <pc:docMk/>
          <pc:sldMk cId="3836946610" sldId="792"/>
        </pc:sldMkLst>
      </pc:sldChg>
      <pc:sldChg chg="addSp delSp modSp del mod ord setBg">
        <pc:chgData name="Danijela Uran" userId="f9b3cc8e-491c-47bd-b15a-78b852d58329" providerId="ADAL" clId="{462D14FB-6F89-4265-BFC9-5DD6BA80C8CD}" dt="2024-10-30T13:17:59.989" v="37651" actId="2696"/>
        <pc:sldMkLst>
          <pc:docMk/>
          <pc:sldMk cId="2620695250" sldId="793"/>
        </pc:sldMkLst>
        <pc:spChg chg="add mod">
          <ac:chgData name="Danijela Uran" userId="f9b3cc8e-491c-47bd-b15a-78b852d58329" providerId="ADAL" clId="{462D14FB-6F89-4265-BFC9-5DD6BA80C8CD}" dt="2024-10-30T06:19:30.098" v="31042" actId="1076"/>
          <ac:spMkLst>
            <pc:docMk/>
            <pc:sldMk cId="2620695250" sldId="793"/>
            <ac:spMk id="2" creationId="{99BC8A07-4C27-2A85-610D-B2E51E74C5C6}"/>
          </ac:spMkLst>
        </pc:spChg>
        <pc:spChg chg="del">
          <ac:chgData name="Danijela Uran" userId="f9b3cc8e-491c-47bd-b15a-78b852d58329" providerId="ADAL" clId="{462D14FB-6F89-4265-BFC9-5DD6BA80C8CD}" dt="2024-10-30T06:18:48.154" v="30922" actId="478"/>
          <ac:spMkLst>
            <pc:docMk/>
            <pc:sldMk cId="2620695250" sldId="793"/>
            <ac:spMk id="3" creationId="{E0B6F5F3-8574-44AD-A17D-120777681CBF}"/>
          </ac:spMkLst>
        </pc:spChg>
        <pc:spChg chg="mod">
          <ac:chgData name="Danijela Uran" userId="f9b3cc8e-491c-47bd-b15a-78b852d58329" providerId="ADAL" clId="{462D14FB-6F89-4265-BFC9-5DD6BA80C8CD}" dt="2024-10-30T06:49:05.333" v="31977" actId="20577"/>
          <ac:spMkLst>
            <pc:docMk/>
            <pc:sldMk cId="2620695250" sldId="793"/>
            <ac:spMk id="9" creationId="{5C67CC72-9DE3-4871-9CD4-BD0B32AC1D0C}"/>
          </ac:spMkLst>
        </pc:spChg>
        <pc:spChg chg="del mod">
          <ac:chgData name="Danijela Uran" userId="f9b3cc8e-491c-47bd-b15a-78b852d58329" providerId="ADAL" clId="{462D14FB-6F89-4265-BFC9-5DD6BA80C8CD}" dt="2024-10-30T06:22:59.110" v="31068" actId="478"/>
          <ac:spMkLst>
            <pc:docMk/>
            <pc:sldMk cId="2620695250" sldId="793"/>
            <ac:spMk id="14" creationId="{1BB2FBC3-72D3-443D-86D8-93C6B689BC64}"/>
          </ac:spMkLst>
        </pc:spChg>
        <pc:spChg chg="mod">
          <ac:chgData name="Danijela Uran" userId="f9b3cc8e-491c-47bd-b15a-78b852d58329" providerId="ADAL" clId="{462D14FB-6F89-4265-BFC9-5DD6BA80C8CD}" dt="2024-10-30T06:42:10.905" v="31903" actId="14100"/>
          <ac:spMkLst>
            <pc:docMk/>
            <pc:sldMk cId="2620695250" sldId="793"/>
            <ac:spMk id="22" creationId="{7CAD1974-0E69-499C-9AAD-E37CFA83830C}"/>
          </ac:spMkLst>
        </pc:spChg>
        <pc:spChg chg="mod">
          <ac:chgData name="Danijela Uran" userId="f9b3cc8e-491c-47bd-b15a-78b852d58329" providerId="ADAL" clId="{462D14FB-6F89-4265-BFC9-5DD6BA80C8CD}" dt="2024-10-30T06:48:18.028" v="31970" actId="1076"/>
          <ac:spMkLst>
            <pc:docMk/>
            <pc:sldMk cId="2620695250" sldId="793"/>
            <ac:spMk id="26" creationId="{DC0F29E2-758E-4F50-B156-99140803660C}"/>
          </ac:spMkLst>
        </pc:spChg>
        <pc:spChg chg="mod">
          <ac:chgData name="Danijela Uran" userId="f9b3cc8e-491c-47bd-b15a-78b852d58329" providerId="ADAL" clId="{462D14FB-6F89-4265-BFC9-5DD6BA80C8CD}" dt="2024-10-30T06:42:00.357" v="31900" actId="14100"/>
          <ac:spMkLst>
            <pc:docMk/>
            <pc:sldMk cId="2620695250" sldId="793"/>
            <ac:spMk id="30" creationId="{7B8C0043-86A2-4A9F-93DC-3C1DD55D88EC}"/>
          </ac:spMkLst>
        </pc:spChg>
        <pc:spChg chg="del mod">
          <ac:chgData name="Danijela Uran" userId="f9b3cc8e-491c-47bd-b15a-78b852d58329" providerId="ADAL" clId="{462D14FB-6F89-4265-BFC9-5DD6BA80C8CD}" dt="2024-10-30T06:32:04.383" v="31801" actId="478"/>
          <ac:spMkLst>
            <pc:docMk/>
            <pc:sldMk cId="2620695250" sldId="793"/>
            <ac:spMk id="53" creationId="{01193BD8-0D32-4211-A7F4-385D37EBD5D2}"/>
          </ac:spMkLst>
        </pc:spChg>
        <pc:spChg chg="del mod">
          <ac:chgData name="Danijela Uran" userId="f9b3cc8e-491c-47bd-b15a-78b852d58329" providerId="ADAL" clId="{462D14FB-6F89-4265-BFC9-5DD6BA80C8CD}" dt="2024-10-30T06:31:56.804" v="31795" actId="478"/>
          <ac:spMkLst>
            <pc:docMk/>
            <pc:sldMk cId="2620695250" sldId="793"/>
            <ac:spMk id="55" creationId="{6553EFEE-288F-4D85-8567-401F49EDF463}"/>
          </ac:spMkLst>
        </pc:spChg>
        <pc:spChg chg="del mod">
          <ac:chgData name="Danijela Uran" userId="f9b3cc8e-491c-47bd-b15a-78b852d58329" providerId="ADAL" clId="{462D14FB-6F89-4265-BFC9-5DD6BA80C8CD}" dt="2024-10-30T06:31:59.466" v="31797" actId="478"/>
          <ac:spMkLst>
            <pc:docMk/>
            <pc:sldMk cId="2620695250" sldId="793"/>
            <ac:spMk id="56" creationId="{2AFF16FD-5C29-49B2-BC06-68185E45D890}"/>
          </ac:spMkLst>
        </pc:spChg>
        <pc:graphicFrameChg chg="add del mod modGraphic">
          <ac:chgData name="Danijela Uran" userId="f9b3cc8e-491c-47bd-b15a-78b852d58329" providerId="ADAL" clId="{462D14FB-6F89-4265-BFC9-5DD6BA80C8CD}" dt="2024-10-30T06:38:57.521" v="31856" actId="478"/>
          <ac:graphicFrameMkLst>
            <pc:docMk/>
            <pc:sldMk cId="2620695250" sldId="793"/>
            <ac:graphicFrameMk id="4" creationId="{2C698F05-9428-34DA-BA6A-A8BB3358FAE7}"/>
          </ac:graphicFrameMkLst>
        </pc:graphicFrameChg>
        <pc:graphicFrameChg chg="add mod modGraphic">
          <ac:chgData name="Danijela Uran" userId="f9b3cc8e-491c-47bd-b15a-78b852d58329" providerId="ADAL" clId="{462D14FB-6F89-4265-BFC9-5DD6BA80C8CD}" dt="2024-10-30T06:47:54.103" v="31968" actId="1076"/>
          <ac:graphicFrameMkLst>
            <pc:docMk/>
            <pc:sldMk cId="2620695250" sldId="793"/>
            <ac:graphicFrameMk id="5" creationId="{A15B1661-314F-03D4-372E-630D95C58E77}"/>
          </ac:graphicFrameMkLst>
        </pc:graphicFrameChg>
        <pc:graphicFrameChg chg="mod modGraphic">
          <ac:chgData name="Danijela Uran" userId="f9b3cc8e-491c-47bd-b15a-78b852d58329" providerId="ADAL" clId="{462D14FB-6F89-4265-BFC9-5DD6BA80C8CD}" dt="2024-10-30T06:45:16.854" v="31933" actId="1076"/>
          <ac:graphicFrameMkLst>
            <pc:docMk/>
            <pc:sldMk cId="2620695250" sldId="793"/>
            <ac:graphicFrameMk id="59" creationId="{B05F8744-A094-4F21-B010-B612BC296CF3}"/>
          </ac:graphicFrameMkLst>
        </pc:graphicFrameChg>
        <pc:graphicFrameChg chg="mod modGraphic">
          <ac:chgData name="Danijela Uran" userId="f9b3cc8e-491c-47bd-b15a-78b852d58329" providerId="ADAL" clId="{462D14FB-6F89-4265-BFC9-5DD6BA80C8CD}" dt="2024-10-30T06:44:33.407" v="31924" actId="1076"/>
          <ac:graphicFrameMkLst>
            <pc:docMk/>
            <pc:sldMk cId="2620695250" sldId="793"/>
            <ac:graphicFrameMk id="60" creationId="{C1E3489D-85FD-4F06-A6ED-DEC58163D759}"/>
          </ac:graphicFrameMkLst>
        </pc:graphicFrameChg>
        <pc:picChg chg="del">
          <ac:chgData name="Danijela Uran" userId="f9b3cc8e-491c-47bd-b15a-78b852d58329" providerId="ADAL" clId="{462D14FB-6F89-4265-BFC9-5DD6BA80C8CD}" dt="2024-10-30T06:22:47.367" v="31066" actId="478"/>
          <ac:picMkLst>
            <pc:docMk/>
            <pc:sldMk cId="2620695250" sldId="793"/>
            <ac:picMk id="19" creationId="{EDCD8AD5-5FC8-44DC-AA12-55F52B7A5ED3}"/>
          </ac:picMkLst>
        </pc:picChg>
        <pc:picChg chg="del">
          <ac:chgData name="Danijela Uran" userId="f9b3cc8e-491c-47bd-b15a-78b852d58329" providerId="ADAL" clId="{462D14FB-6F89-4265-BFC9-5DD6BA80C8CD}" dt="2024-10-30T06:31:55.543" v="31794" actId="478"/>
          <ac:picMkLst>
            <pc:docMk/>
            <pc:sldMk cId="2620695250" sldId="793"/>
            <ac:picMk id="24" creationId="{3970E731-AE59-4FED-83E2-AA85497CD087}"/>
          </ac:picMkLst>
        </pc:picChg>
        <pc:cxnChg chg="add mod">
          <ac:chgData name="Danijela Uran" userId="f9b3cc8e-491c-47bd-b15a-78b852d58329" providerId="ADAL" clId="{462D14FB-6F89-4265-BFC9-5DD6BA80C8CD}" dt="2024-10-30T06:45:35.948" v="31937" actId="14100"/>
          <ac:cxnSpMkLst>
            <pc:docMk/>
            <pc:sldMk cId="2620695250" sldId="793"/>
            <ac:cxnSpMk id="17" creationId="{DB75596E-59E5-4704-5A9E-6838996A7C2E}"/>
          </ac:cxnSpMkLst>
        </pc:cxnChg>
        <pc:cxnChg chg="mod">
          <ac:chgData name="Danijela Uran" userId="f9b3cc8e-491c-47bd-b15a-78b852d58329" providerId="ADAL" clId="{462D14FB-6F89-4265-BFC9-5DD6BA80C8CD}" dt="2024-10-30T06:44:01.213" v="31920" actId="14100"/>
          <ac:cxnSpMkLst>
            <pc:docMk/>
            <pc:sldMk cId="2620695250" sldId="793"/>
            <ac:cxnSpMk id="25" creationId="{608C5274-523A-44D5-89B6-85839587795D}"/>
          </ac:cxnSpMkLst>
        </pc:cxnChg>
        <pc:cxnChg chg="add mod">
          <ac:chgData name="Danijela Uran" userId="f9b3cc8e-491c-47bd-b15a-78b852d58329" providerId="ADAL" clId="{462D14FB-6F89-4265-BFC9-5DD6BA80C8CD}" dt="2024-10-30T06:46:10.487" v="31944" actId="14100"/>
          <ac:cxnSpMkLst>
            <pc:docMk/>
            <pc:sldMk cId="2620695250" sldId="793"/>
            <ac:cxnSpMk id="28" creationId="{D74223AC-3B9F-5505-CCE1-14770429F074}"/>
          </ac:cxnSpMkLst>
        </pc:cxnChg>
        <pc:cxnChg chg="del">
          <ac:chgData name="Danijela Uran" userId="f9b3cc8e-491c-47bd-b15a-78b852d58329" providerId="ADAL" clId="{462D14FB-6F89-4265-BFC9-5DD6BA80C8CD}" dt="2024-10-30T06:23:01.288" v="31069" actId="478"/>
          <ac:cxnSpMkLst>
            <pc:docMk/>
            <pc:sldMk cId="2620695250" sldId="793"/>
            <ac:cxnSpMk id="29" creationId="{D1E60998-E574-4B55-9404-BA3C6306244E}"/>
          </ac:cxnSpMkLst>
        </pc:cxnChg>
        <pc:cxnChg chg="mod">
          <ac:chgData name="Danijela Uran" userId="f9b3cc8e-491c-47bd-b15a-78b852d58329" providerId="ADAL" clId="{462D14FB-6F89-4265-BFC9-5DD6BA80C8CD}" dt="2024-10-30T06:42:10.905" v="31903" actId="14100"/>
          <ac:cxnSpMkLst>
            <pc:docMk/>
            <pc:sldMk cId="2620695250" sldId="793"/>
            <ac:cxnSpMk id="33" creationId="{9C93D29E-88CB-4278-B9B4-13B22F7E2F16}"/>
          </ac:cxnSpMkLst>
        </pc:cxnChg>
        <pc:cxnChg chg="mod">
          <ac:chgData name="Danijela Uran" userId="f9b3cc8e-491c-47bd-b15a-78b852d58329" providerId="ADAL" clId="{462D14FB-6F89-4265-BFC9-5DD6BA80C8CD}" dt="2024-10-30T06:48:18.028" v="31970" actId="1076"/>
          <ac:cxnSpMkLst>
            <pc:docMk/>
            <pc:sldMk cId="2620695250" sldId="793"/>
            <ac:cxnSpMk id="36" creationId="{315EE5C4-4941-457A-90DA-987AB9A91A97}"/>
          </ac:cxnSpMkLst>
        </pc:cxnChg>
        <pc:cxnChg chg="del">
          <ac:chgData name="Danijela Uran" userId="f9b3cc8e-491c-47bd-b15a-78b852d58329" providerId="ADAL" clId="{462D14FB-6F89-4265-BFC9-5DD6BA80C8CD}" dt="2024-10-30T06:39:20.352" v="31857" actId="478"/>
          <ac:cxnSpMkLst>
            <pc:docMk/>
            <pc:sldMk cId="2620695250" sldId="793"/>
            <ac:cxnSpMk id="61" creationId="{F0ED5C32-1314-44CC-9397-146CF52864AB}"/>
          </ac:cxnSpMkLst>
        </pc:cxnChg>
        <pc:cxnChg chg="del">
          <ac:chgData name="Danijela Uran" userId="f9b3cc8e-491c-47bd-b15a-78b852d58329" providerId="ADAL" clId="{462D14FB-6F89-4265-BFC9-5DD6BA80C8CD}" dt="2024-10-30T06:32:01.670" v="31799" actId="478"/>
          <ac:cxnSpMkLst>
            <pc:docMk/>
            <pc:sldMk cId="2620695250" sldId="793"/>
            <ac:cxnSpMk id="63" creationId="{BE77C688-FD41-42CF-892F-48B2148EA638}"/>
          </ac:cxnSpMkLst>
        </pc:cxnChg>
        <pc:cxnChg chg="del">
          <ac:chgData name="Danijela Uran" userId="f9b3cc8e-491c-47bd-b15a-78b852d58329" providerId="ADAL" clId="{462D14FB-6F89-4265-BFC9-5DD6BA80C8CD}" dt="2024-10-30T06:41:00.907" v="31892" actId="478"/>
          <ac:cxnSpMkLst>
            <pc:docMk/>
            <pc:sldMk cId="2620695250" sldId="793"/>
            <ac:cxnSpMk id="64" creationId="{37B2EAA6-E1EE-4E6E-8355-58CB83914913}"/>
          </ac:cxnSpMkLst>
        </pc:cxnChg>
        <pc:cxnChg chg="del">
          <ac:chgData name="Danijela Uran" userId="f9b3cc8e-491c-47bd-b15a-78b852d58329" providerId="ADAL" clId="{462D14FB-6F89-4265-BFC9-5DD6BA80C8CD}" dt="2024-10-30T06:32:02.835" v="31800" actId="478"/>
          <ac:cxnSpMkLst>
            <pc:docMk/>
            <pc:sldMk cId="2620695250" sldId="793"/>
            <ac:cxnSpMk id="65" creationId="{B00ECFA1-0C72-4096-A6FC-2A25942A64F6}"/>
          </ac:cxnSpMkLst>
        </pc:cxnChg>
        <pc:cxnChg chg="del">
          <ac:chgData name="Danijela Uran" userId="f9b3cc8e-491c-47bd-b15a-78b852d58329" providerId="ADAL" clId="{462D14FB-6F89-4265-BFC9-5DD6BA80C8CD}" dt="2024-10-30T06:31:57.782" v="31796" actId="478"/>
          <ac:cxnSpMkLst>
            <pc:docMk/>
            <pc:sldMk cId="2620695250" sldId="793"/>
            <ac:cxnSpMk id="66" creationId="{FCB7E7F2-43AA-41F8-A6EF-DD4195816C39}"/>
          </ac:cxnSpMkLst>
        </pc:cxnChg>
        <pc:cxnChg chg="mod">
          <ac:chgData name="Danijela Uran" userId="f9b3cc8e-491c-47bd-b15a-78b852d58329" providerId="ADAL" clId="{462D14FB-6F89-4265-BFC9-5DD6BA80C8CD}" dt="2024-10-30T06:48:00.998" v="31969" actId="14100"/>
          <ac:cxnSpMkLst>
            <pc:docMk/>
            <pc:sldMk cId="2620695250" sldId="793"/>
            <ac:cxnSpMk id="67" creationId="{A0899281-DA85-4DE9-8053-0BACDD218C0D}"/>
          </ac:cxnSpMkLst>
        </pc:cxnChg>
        <pc:cxnChg chg="del">
          <ac:chgData name="Danijela Uran" userId="f9b3cc8e-491c-47bd-b15a-78b852d58329" providerId="ADAL" clId="{462D14FB-6F89-4265-BFC9-5DD6BA80C8CD}" dt="2024-10-30T06:32:00.425" v="31798" actId="478"/>
          <ac:cxnSpMkLst>
            <pc:docMk/>
            <pc:sldMk cId="2620695250" sldId="793"/>
            <ac:cxnSpMk id="71" creationId="{63FA116F-6B1F-4CAC-B074-3B8931C91E6F}"/>
          </ac:cxnSpMkLst>
        </pc:cxnChg>
        <pc:cxnChg chg="mod">
          <ac:chgData name="Danijela Uran" userId="f9b3cc8e-491c-47bd-b15a-78b852d58329" providerId="ADAL" clId="{462D14FB-6F89-4265-BFC9-5DD6BA80C8CD}" dt="2024-10-30T06:46:13.717" v="31945" actId="14100"/>
          <ac:cxnSpMkLst>
            <pc:docMk/>
            <pc:sldMk cId="2620695250" sldId="793"/>
            <ac:cxnSpMk id="74" creationId="{3906B015-DCBA-4720-B8C1-DB61B226BE5D}"/>
          </ac:cxnSpMkLst>
        </pc:cxnChg>
      </pc:sldChg>
      <pc:sldChg chg="addSp delSp modSp del mod setBg">
        <pc:chgData name="Danijela Uran" userId="f9b3cc8e-491c-47bd-b15a-78b852d58329" providerId="ADAL" clId="{462D14FB-6F89-4265-BFC9-5DD6BA80C8CD}" dt="2024-10-30T13:17:55.583" v="37650" actId="2696"/>
        <pc:sldMkLst>
          <pc:docMk/>
          <pc:sldMk cId="2530547554" sldId="794"/>
        </pc:sldMkLst>
        <pc:spChg chg="add mod">
          <ac:chgData name="Danijela Uran" userId="f9b3cc8e-491c-47bd-b15a-78b852d58329" providerId="ADAL" clId="{462D14FB-6F89-4265-BFC9-5DD6BA80C8CD}" dt="2024-10-30T06:17:38.759" v="30921" actId="1076"/>
          <ac:spMkLst>
            <pc:docMk/>
            <pc:sldMk cId="2530547554" sldId="794"/>
            <ac:spMk id="2" creationId="{69ACC502-941D-580B-BD08-8EC86644312F}"/>
          </ac:spMkLst>
        </pc:spChg>
        <pc:spChg chg="del">
          <ac:chgData name="Danijela Uran" userId="f9b3cc8e-491c-47bd-b15a-78b852d58329" providerId="ADAL" clId="{462D14FB-6F89-4265-BFC9-5DD6BA80C8CD}" dt="2024-10-30T06:17:27.805" v="30919" actId="478"/>
          <ac:spMkLst>
            <pc:docMk/>
            <pc:sldMk cId="2530547554" sldId="794"/>
            <ac:spMk id="27" creationId="{5E0700D9-DA63-4791-AACF-ABC321939D2F}"/>
          </ac:spMkLst>
        </pc:spChg>
        <pc:spChg chg="mod">
          <ac:chgData name="Danijela Uran" userId="f9b3cc8e-491c-47bd-b15a-78b852d58329" providerId="ADAL" clId="{462D14FB-6F89-4265-BFC9-5DD6BA80C8CD}" dt="2024-10-30T06:15:30.694" v="30813" actId="207"/>
          <ac:spMkLst>
            <pc:docMk/>
            <pc:sldMk cId="2530547554" sldId="794"/>
            <ac:spMk id="28" creationId="{23D34E91-7715-484F-ABFC-D3BE7960E485}"/>
          </ac:spMkLst>
        </pc:spChg>
        <pc:spChg chg="mod">
          <ac:chgData name="Danijela Uran" userId="f9b3cc8e-491c-47bd-b15a-78b852d58329" providerId="ADAL" clId="{462D14FB-6F89-4265-BFC9-5DD6BA80C8CD}" dt="2024-10-30T06:15:41.288" v="30815" actId="207"/>
          <ac:spMkLst>
            <pc:docMk/>
            <pc:sldMk cId="2530547554" sldId="794"/>
            <ac:spMk id="30" creationId="{29571353-8E46-4297-9A55-836AD3D53F64}"/>
          </ac:spMkLst>
        </pc:spChg>
        <pc:spChg chg="mod">
          <ac:chgData name="Danijela Uran" userId="f9b3cc8e-491c-47bd-b15a-78b852d58329" providerId="ADAL" clId="{462D14FB-6F89-4265-BFC9-5DD6BA80C8CD}" dt="2024-10-30T06:15:36.553" v="30814" actId="207"/>
          <ac:spMkLst>
            <pc:docMk/>
            <pc:sldMk cId="2530547554" sldId="794"/>
            <ac:spMk id="31" creationId="{516A20CF-D207-4665-8633-819E76EC1D75}"/>
          </ac:spMkLst>
        </pc:spChg>
        <pc:spChg chg="mod">
          <ac:chgData name="Danijela Uran" userId="f9b3cc8e-491c-47bd-b15a-78b852d58329" providerId="ADAL" clId="{462D14FB-6F89-4265-BFC9-5DD6BA80C8CD}" dt="2024-10-30T06:15:47.495" v="30816" actId="207"/>
          <ac:spMkLst>
            <pc:docMk/>
            <pc:sldMk cId="2530547554" sldId="794"/>
            <ac:spMk id="34" creationId="{9F4D061A-E43D-40E7-BC88-1317CF05256F}"/>
          </ac:spMkLst>
        </pc:spChg>
        <pc:spChg chg="mod">
          <ac:chgData name="Danijela Uran" userId="f9b3cc8e-491c-47bd-b15a-78b852d58329" providerId="ADAL" clId="{462D14FB-6F89-4265-BFC9-5DD6BA80C8CD}" dt="2024-10-30T06:15:52.198" v="30817" actId="207"/>
          <ac:spMkLst>
            <pc:docMk/>
            <pc:sldMk cId="2530547554" sldId="794"/>
            <ac:spMk id="52" creationId="{F531D92C-90C0-4C13-8DC0-F57BB18B751E}"/>
          </ac:spMkLst>
        </pc:spChg>
        <pc:spChg chg="mod">
          <ac:chgData name="Danijela Uran" userId="f9b3cc8e-491c-47bd-b15a-78b852d58329" providerId="ADAL" clId="{462D14FB-6F89-4265-BFC9-5DD6BA80C8CD}" dt="2024-10-30T06:16:30.649" v="30824" actId="207"/>
          <ac:spMkLst>
            <pc:docMk/>
            <pc:sldMk cId="2530547554" sldId="794"/>
            <ac:spMk id="53" creationId="{C4CD63D8-DDFA-487B-998E-456D18174FA1}"/>
          </ac:spMkLst>
        </pc:spChg>
        <pc:spChg chg="mod">
          <ac:chgData name="Danijela Uran" userId="f9b3cc8e-491c-47bd-b15a-78b852d58329" providerId="ADAL" clId="{462D14FB-6F89-4265-BFC9-5DD6BA80C8CD}" dt="2024-10-30T06:16:07.582" v="30821" actId="207"/>
          <ac:spMkLst>
            <pc:docMk/>
            <pc:sldMk cId="2530547554" sldId="794"/>
            <ac:spMk id="59" creationId="{1AA31948-8FB2-44EB-811A-6CD9D7280207}"/>
          </ac:spMkLst>
        </pc:spChg>
        <pc:spChg chg="mod">
          <ac:chgData name="Danijela Uran" userId="f9b3cc8e-491c-47bd-b15a-78b852d58329" providerId="ADAL" clId="{462D14FB-6F89-4265-BFC9-5DD6BA80C8CD}" dt="2024-10-30T06:16:12.550" v="30822" actId="207"/>
          <ac:spMkLst>
            <pc:docMk/>
            <pc:sldMk cId="2530547554" sldId="794"/>
            <ac:spMk id="60" creationId="{678A983F-11C0-4CDA-BF21-BEF7CDA5FB08}"/>
          </ac:spMkLst>
        </pc:spChg>
        <pc:spChg chg="mod">
          <ac:chgData name="Danijela Uran" userId="f9b3cc8e-491c-47bd-b15a-78b852d58329" providerId="ADAL" clId="{462D14FB-6F89-4265-BFC9-5DD6BA80C8CD}" dt="2024-10-30T06:16:16.828" v="30823" actId="207"/>
          <ac:spMkLst>
            <pc:docMk/>
            <pc:sldMk cId="2530547554" sldId="794"/>
            <ac:spMk id="61" creationId="{077A0D6E-0F22-40F4-976D-7FDE03321D2E}"/>
          </ac:spMkLst>
        </pc:spChg>
        <pc:graphicFrameChg chg="modGraphic">
          <ac:chgData name="Danijela Uran" userId="f9b3cc8e-491c-47bd-b15a-78b852d58329" providerId="ADAL" clId="{462D14FB-6F89-4265-BFC9-5DD6BA80C8CD}" dt="2024-10-30T06:14:34.067" v="30804" actId="2084"/>
          <ac:graphicFrameMkLst>
            <pc:docMk/>
            <pc:sldMk cId="2530547554" sldId="794"/>
            <ac:graphicFrameMk id="4" creationId="{DE7FA50C-937C-4367-8B91-67114A96970B}"/>
          </ac:graphicFrameMkLst>
        </pc:graphicFrameChg>
        <pc:graphicFrameChg chg="modGraphic">
          <ac:chgData name="Danijela Uran" userId="f9b3cc8e-491c-47bd-b15a-78b852d58329" providerId="ADAL" clId="{462D14FB-6F89-4265-BFC9-5DD6BA80C8CD}" dt="2024-10-30T06:14:52.415" v="30806" actId="2084"/>
          <ac:graphicFrameMkLst>
            <pc:docMk/>
            <pc:sldMk cId="2530547554" sldId="794"/>
            <ac:graphicFrameMk id="5" creationId="{64BB46CE-088D-452A-8335-7F700AA25BF3}"/>
          </ac:graphicFrameMkLst>
        </pc:graphicFrameChg>
      </pc:sldChg>
      <pc:sldChg chg="addSp delSp modSp del mod setBg">
        <pc:chgData name="Danijela Uran" userId="f9b3cc8e-491c-47bd-b15a-78b852d58329" providerId="ADAL" clId="{462D14FB-6F89-4265-BFC9-5DD6BA80C8CD}" dt="2024-10-30T13:18:03.004" v="37652" actId="2696"/>
        <pc:sldMkLst>
          <pc:docMk/>
          <pc:sldMk cId="2578685947" sldId="795"/>
        </pc:sldMkLst>
        <pc:spChg chg="del">
          <ac:chgData name="Danijela Uran" userId="f9b3cc8e-491c-47bd-b15a-78b852d58329" providerId="ADAL" clId="{462D14FB-6F89-4265-BFC9-5DD6BA80C8CD}" dt="2024-10-30T06:53:42.409" v="32054" actId="478"/>
          <ac:spMkLst>
            <pc:docMk/>
            <pc:sldMk cId="2578685947" sldId="795"/>
            <ac:spMk id="3" creationId="{E2920232-4008-4966-8673-14CF6A0B7848}"/>
          </ac:spMkLst>
        </pc:spChg>
        <pc:spChg chg="mod">
          <ac:chgData name="Danijela Uran" userId="f9b3cc8e-491c-47bd-b15a-78b852d58329" providerId="ADAL" clId="{462D14FB-6F89-4265-BFC9-5DD6BA80C8CD}" dt="2024-10-30T06:52:46" v="32043" actId="207"/>
          <ac:spMkLst>
            <pc:docMk/>
            <pc:sldMk cId="2578685947" sldId="795"/>
            <ac:spMk id="5" creationId="{8FE8FF11-FC0A-4CC6-8005-CD13F4E5847E}"/>
          </ac:spMkLst>
        </pc:spChg>
        <pc:spChg chg="mod">
          <ac:chgData name="Danijela Uran" userId="f9b3cc8e-491c-47bd-b15a-78b852d58329" providerId="ADAL" clId="{462D14FB-6F89-4265-BFC9-5DD6BA80C8CD}" dt="2024-10-30T06:52:49.651" v="32044" actId="207"/>
          <ac:spMkLst>
            <pc:docMk/>
            <pc:sldMk cId="2578685947" sldId="795"/>
            <ac:spMk id="6" creationId="{927A6C0B-7252-490D-A478-12103381347B}"/>
          </ac:spMkLst>
        </pc:spChg>
        <pc:spChg chg="mod">
          <ac:chgData name="Danijela Uran" userId="f9b3cc8e-491c-47bd-b15a-78b852d58329" providerId="ADAL" clId="{462D14FB-6F89-4265-BFC9-5DD6BA80C8CD}" dt="2024-10-30T06:52:57.420" v="32046" actId="207"/>
          <ac:spMkLst>
            <pc:docMk/>
            <pc:sldMk cId="2578685947" sldId="795"/>
            <ac:spMk id="7" creationId="{80A4CF0D-976F-49E6-8730-8710BBE881AF}"/>
          </ac:spMkLst>
        </pc:spChg>
        <pc:spChg chg="mod">
          <ac:chgData name="Danijela Uran" userId="f9b3cc8e-491c-47bd-b15a-78b852d58329" providerId="ADAL" clId="{462D14FB-6F89-4265-BFC9-5DD6BA80C8CD}" dt="2024-10-30T06:54:35.613" v="32158" actId="14100"/>
          <ac:spMkLst>
            <pc:docMk/>
            <pc:sldMk cId="2578685947" sldId="795"/>
            <ac:spMk id="11" creationId="{B82C6D7C-05A7-463E-8E88-C0808D5A60F9}"/>
          </ac:spMkLst>
        </pc:spChg>
        <pc:spChg chg="add mod">
          <ac:chgData name="Danijela Uran" userId="f9b3cc8e-491c-47bd-b15a-78b852d58329" providerId="ADAL" clId="{462D14FB-6F89-4265-BFC9-5DD6BA80C8CD}" dt="2024-10-30T06:55:23.319" v="32172" actId="20577"/>
          <ac:spMkLst>
            <pc:docMk/>
            <pc:sldMk cId="2578685947" sldId="795"/>
            <ac:spMk id="15" creationId="{1CDC2632-18B8-D851-186F-14F9F32FB875}"/>
          </ac:spMkLst>
        </pc:spChg>
        <pc:spChg chg="add mod">
          <ac:chgData name="Danijela Uran" userId="f9b3cc8e-491c-47bd-b15a-78b852d58329" providerId="ADAL" clId="{462D14FB-6F89-4265-BFC9-5DD6BA80C8CD}" dt="2024-10-30T06:55:06.482" v="32171" actId="20577"/>
          <ac:spMkLst>
            <pc:docMk/>
            <pc:sldMk cId="2578685947" sldId="795"/>
            <ac:spMk id="22" creationId="{C2723FA5-1996-11A5-0A9E-0176D6B4D3B5}"/>
          </ac:spMkLst>
        </pc:spChg>
        <pc:spChg chg="mod">
          <ac:chgData name="Danijela Uran" userId="f9b3cc8e-491c-47bd-b15a-78b852d58329" providerId="ADAL" clId="{462D14FB-6F89-4265-BFC9-5DD6BA80C8CD}" dt="2024-10-30T06:52:53.297" v="32045" actId="207"/>
          <ac:spMkLst>
            <pc:docMk/>
            <pc:sldMk cId="2578685947" sldId="795"/>
            <ac:spMk id="27" creationId="{3DE87568-3246-4339-AFAE-8F43AF73D0A5}"/>
          </ac:spMkLst>
        </pc:spChg>
        <pc:spChg chg="mod">
          <ac:chgData name="Danijela Uran" userId="f9b3cc8e-491c-47bd-b15a-78b852d58329" providerId="ADAL" clId="{462D14FB-6F89-4265-BFC9-5DD6BA80C8CD}" dt="2024-10-30T06:53:00.654" v="32047" actId="207"/>
          <ac:spMkLst>
            <pc:docMk/>
            <pc:sldMk cId="2578685947" sldId="795"/>
            <ac:spMk id="40" creationId="{E5CC083C-B870-4BFF-99E8-D7A93132BC38}"/>
          </ac:spMkLst>
        </pc:spChg>
        <pc:spChg chg="mod">
          <ac:chgData name="Danijela Uran" userId="f9b3cc8e-491c-47bd-b15a-78b852d58329" providerId="ADAL" clId="{462D14FB-6F89-4265-BFC9-5DD6BA80C8CD}" dt="2024-10-30T06:53:03.981" v="32048" actId="207"/>
          <ac:spMkLst>
            <pc:docMk/>
            <pc:sldMk cId="2578685947" sldId="795"/>
            <ac:spMk id="42" creationId="{117569EC-425E-4932-A738-E8E43F1B4370}"/>
          </ac:spMkLst>
        </pc:spChg>
        <pc:spChg chg="mod">
          <ac:chgData name="Danijela Uran" userId="f9b3cc8e-491c-47bd-b15a-78b852d58329" providerId="ADAL" clId="{462D14FB-6F89-4265-BFC9-5DD6BA80C8CD}" dt="2024-10-30T06:52:41.707" v="32042" actId="207"/>
          <ac:spMkLst>
            <pc:docMk/>
            <pc:sldMk cId="2578685947" sldId="795"/>
            <ac:spMk id="43" creationId="{078E4FB5-2E9A-4FF2-933D-FAA2AE711033}"/>
          </ac:spMkLst>
        </pc:spChg>
        <pc:spChg chg="mod">
          <ac:chgData name="Danijela Uran" userId="f9b3cc8e-491c-47bd-b15a-78b852d58329" providerId="ADAL" clId="{462D14FB-6F89-4265-BFC9-5DD6BA80C8CD}" dt="2024-10-30T06:53:07.714" v="32049" actId="207"/>
          <ac:spMkLst>
            <pc:docMk/>
            <pc:sldMk cId="2578685947" sldId="795"/>
            <ac:spMk id="48" creationId="{A7DD4538-8EE8-413F-AF88-02BE5BB28601}"/>
          </ac:spMkLst>
        </pc:spChg>
        <pc:spChg chg="mod">
          <ac:chgData name="Danijela Uran" userId="f9b3cc8e-491c-47bd-b15a-78b852d58329" providerId="ADAL" clId="{462D14FB-6F89-4265-BFC9-5DD6BA80C8CD}" dt="2024-10-30T06:53:14.766" v="32051" actId="207"/>
          <ac:spMkLst>
            <pc:docMk/>
            <pc:sldMk cId="2578685947" sldId="795"/>
            <ac:spMk id="49" creationId="{8B492272-86F6-4A3A-9CB8-1DAAAD982E08}"/>
          </ac:spMkLst>
        </pc:spChg>
        <pc:spChg chg="mod">
          <ac:chgData name="Danijela Uran" userId="f9b3cc8e-491c-47bd-b15a-78b852d58329" providerId="ADAL" clId="{462D14FB-6F89-4265-BFC9-5DD6BA80C8CD}" dt="2024-10-30T06:53:11.425" v="32050" actId="207"/>
          <ac:spMkLst>
            <pc:docMk/>
            <pc:sldMk cId="2578685947" sldId="795"/>
            <ac:spMk id="50" creationId="{CB1D945B-F724-430D-94CF-AB58EC081D48}"/>
          </ac:spMkLst>
        </pc:spChg>
        <pc:spChg chg="mod">
          <ac:chgData name="Danijela Uran" userId="f9b3cc8e-491c-47bd-b15a-78b852d58329" providerId="ADAL" clId="{462D14FB-6F89-4265-BFC9-5DD6BA80C8CD}" dt="2024-10-30T06:53:19.645" v="32052" actId="207"/>
          <ac:spMkLst>
            <pc:docMk/>
            <pc:sldMk cId="2578685947" sldId="795"/>
            <ac:spMk id="53" creationId="{B9395274-8D21-4E90-AAD7-EE991D496F27}"/>
          </ac:spMkLst>
        </pc:spChg>
        <pc:cxnChg chg="mod">
          <ac:chgData name="Danijela Uran" userId="f9b3cc8e-491c-47bd-b15a-78b852d58329" providerId="ADAL" clId="{462D14FB-6F89-4265-BFC9-5DD6BA80C8CD}" dt="2024-10-30T06:54:35.613" v="32158" actId="14100"/>
          <ac:cxnSpMkLst>
            <pc:docMk/>
            <pc:sldMk cId="2578685947" sldId="795"/>
            <ac:cxnSpMk id="67" creationId="{4ECA24BC-EEA4-4E19-BD29-31901C36F09A}"/>
          </ac:cxnSpMkLst>
        </pc:cxnChg>
        <pc:cxnChg chg="mod">
          <ac:chgData name="Danijela Uran" userId="f9b3cc8e-491c-47bd-b15a-78b852d58329" providerId="ADAL" clId="{462D14FB-6F89-4265-BFC9-5DD6BA80C8CD}" dt="2024-10-30T06:54:35.613" v="32158" actId="14100"/>
          <ac:cxnSpMkLst>
            <pc:docMk/>
            <pc:sldMk cId="2578685947" sldId="795"/>
            <ac:cxnSpMk id="69" creationId="{FEF6BB53-29B4-4084-8103-32008921BA8E}"/>
          </ac:cxnSpMkLst>
        </pc:cxnChg>
      </pc:sldChg>
      <pc:sldChg chg="addSp delSp modSp del mod setBg">
        <pc:chgData name="Danijela Uran" userId="f9b3cc8e-491c-47bd-b15a-78b852d58329" providerId="ADAL" clId="{462D14FB-6F89-4265-BFC9-5DD6BA80C8CD}" dt="2024-10-30T13:18:05.785" v="37653" actId="2696"/>
        <pc:sldMkLst>
          <pc:docMk/>
          <pc:sldMk cId="3868570013" sldId="796"/>
        </pc:sldMkLst>
        <pc:spChg chg="del">
          <ac:chgData name="Danijela Uran" userId="f9b3cc8e-491c-47bd-b15a-78b852d58329" providerId="ADAL" clId="{462D14FB-6F89-4265-BFC9-5DD6BA80C8CD}" dt="2024-10-30T06:55:53.222" v="32175" actId="478"/>
          <ac:spMkLst>
            <pc:docMk/>
            <pc:sldMk cId="3868570013" sldId="796"/>
            <ac:spMk id="3" creationId="{4F569E16-A5FA-499E-AE4B-A6D58FD046EA}"/>
          </ac:spMkLst>
        </pc:spChg>
        <pc:spChg chg="add mod">
          <ac:chgData name="Danijela Uran" userId="f9b3cc8e-491c-47bd-b15a-78b852d58329" providerId="ADAL" clId="{462D14FB-6F89-4265-BFC9-5DD6BA80C8CD}" dt="2024-10-30T07:43:24.993" v="32679" actId="1076"/>
          <ac:spMkLst>
            <pc:docMk/>
            <pc:sldMk cId="3868570013" sldId="796"/>
            <ac:spMk id="4" creationId="{81B66DCE-5038-38F7-DFFF-58A6D6269439}"/>
          </ac:spMkLst>
        </pc:spChg>
        <pc:spChg chg="add mod">
          <ac:chgData name="Danijela Uran" userId="f9b3cc8e-491c-47bd-b15a-78b852d58329" providerId="ADAL" clId="{462D14FB-6F89-4265-BFC9-5DD6BA80C8CD}" dt="2024-10-30T07:45:26.061" v="32694" actId="207"/>
          <ac:spMkLst>
            <pc:docMk/>
            <pc:sldMk cId="3868570013" sldId="796"/>
            <ac:spMk id="5" creationId="{8F528419-D4BB-AB2B-7E3C-84793EA7BA0F}"/>
          </ac:spMkLst>
        </pc:spChg>
        <pc:spChg chg="mod">
          <ac:chgData name="Danijela Uran" userId="f9b3cc8e-491c-47bd-b15a-78b852d58329" providerId="ADAL" clId="{462D14FB-6F89-4265-BFC9-5DD6BA80C8CD}" dt="2024-10-30T07:44:13.132" v="32683" actId="14100"/>
          <ac:spMkLst>
            <pc:docMk/>
            <pc:sldMk cId="3868570013" sldId="796"/>
            <ac:spMk id="6" creationId="{1ECB881A-0989-4860-A4EF-282BE80AAC15}"/>
          </ac:spMkLst>
        </pc:spChg>
        <pc:spChg chg="mod">
          <ac:chgData name="Danijela Uran" userId="f9b3cc8e-491c-47bd-b15a-78b852d58329" providerId="ADAL" clId="{462D14FB-6F89-4265-BFC9-5DD6BA80C8CD}" dt="2024-10-30T07:41:19.593" v="32658" actId="1076"/>
          <ac:spMkLst>
            <pc:docMk/>
            <pc:sldMk cId="3868570013" sldId="796"/>
            <ac:spMk id="7" creationId="{7758FD65-519B-41AC-9C29-0EA2D30D7B35}"/>
          </ac:spMkLst>
        </pc:spChg>
        <pc:spChg chg="mod">
          <ac:chgData name="Danijela Uran" userId="f9b3cc8e-491c-47bd-b15a-78b852d58329" providerId="ADAL" clId="{462D14FB-6F89-4265-BFC9-5DD6BA80C8CD}" dt="2024-10-30T07:41:00.771" v="32656" actId="1076"/>
          <ac:spMkLst>
            <pc:docMk/>
            <pc:sldMk cId="3868570013" sldId="796"/>
            <ac:spMk id="8" creationId="{1BF34182-C922-43FE-BEAD-2FC494D2468D}"/>
          </ac:spMkLst>
        </pc:spChg>
        <pc:spChg chg="mod">
          <ac:chgData name="Danijela Uran" userId="f9b3cc8e-491c-47bd-b15a-78b852d58329" providerId="ADAL" clId="{462D14FB-6F89-4265-BFC9-5DD6BA80C8CD}" dt="2024-10-30T07:41:45.464" v="32661" actId="1076"/>
          <ac:spMkLst>
            <pc:docMk/>
            <pc:sldMk cId="3868570013" sldId="796"/>
            <ac:spMk id="9" creationId="{D00F2488-673D-4C17-94C8-C59264B5244C}"/>
          </ac:spMkLst>
        </pc:spChg>
        <pc:spChg chg="mod">
          <ac:chgData name="Danijela Uran" userId="f9b3cc8e-491c-47bd-b15a-78b852d58329" providerId="ADAL" clId="{462D14FB-6F89-4265-BFC9-5DD6BA80C8CD}" dt="2024-10-30T07:40:51.853" v="32655" actId="1076"/>
          <ac:spMkLst>
            <pc:docMk/>
            <pc:sldMk cId="3868570013" sldId="796"/>
            <ac:spMk id="14" creationId="{F88251A7-7963-4FC0-A71C-A337BB6B8AE7}"/>
          </ac:spMkLst>
        </pc:spChg>
        <pc:spChg chg="add del mod">
          <ac:chgData name="Danijela Uran" userId="f9b3cc8e-491c-47bd-b15a-78b852d58329" providerId="ADAL" clId="{462D14FB-6F89-4265-BFC9-5DD6BA80C8CD}" dt="2024-10-30T07:25:45.613" v="32601" actId="478"/>
          <ac:spMkLst>
            <pc:docMk/>
            <pc:sldMk cId="3868570013" sldId="796"/>
            <ac:spMk id="16" creationId="{842E1BD0-DDB7-1686-B8CD-CA4D1EBF833A}"/>
          </ac:spMkLst>
        </pc:spChg>
        <pc:spChg chg="add mod">
          <ac:chgData name="Danijela Uran" userId="f9b3cc8e-491c-47bd-b15a-78b852d58329" providerId="ADAL" clId="{462D14FB-6F89-4265-BFC9-5DD6BA80C8CD}" dt="2024-10-30T07:45:30.422" v="32695" actId="207"/>
          <ac:spMkLst>
            <pc:docMk/>
            <pc:sldMk cId="3868570013" sldId="796"/>
            <ac:spMk id="17" creationId="{6FC660CC-8C27-CC3C-5314-87193271BC35}"/>
          </ac:spMkLst>
        </pc:spChg>
        <pc:spChg chg="mod">
          <ac:chgData name="Danijela Uran" userId="f9b3cc8e-491c-47bd-b15a-78b852d58329" providerId="ADAL" clId="{462D14FB-6F89-4265-BFC9-5DD6BA80C8CD}" dt="2024-10-30T07:44:27.886" v="32686" actId="14100"/>
          <ac:spMkLst>
            <pc:docMk/>
            <pc:sldMk cId="3868570013" sldId="796"/>
            <ac:spMk id="19" creationId="{745FADD3-3621-4448-B177-2169A03C3011}"/>
          </ac:spMkLst>
        </pc:spChg>
        <pc:spChg chg="del">
          <ac:chgData name="Danijela Uran" userId="f9b3cc8e-491c-47bd-b15a-78b852d58329" providerId="ADAL" clId="{462D14FB-6F89-4265-BFC9-5DD6BA80C8CD}" dt="2024-10-30T06:56:56.734" v="32262" actId="478"/>
          <ac:spMkLst>
            <pc:docMk/>
            <pc:sldMk cId="3868570013" sldId="796"/>
            <ac:spMk id="20" creationId="{294D67B6-F474-4530-AB1B-C870F4146A84}"/>
          </ac:spMkLst>
        </pc:spChg>
        <pc:spChg chg="del">
          <ac:chgData name="Danijela Uran" userId="f9b3cc8e-491c-47bd-b15a-78b852d58329" providerId="ADAL" clId="{462D14FB-6F89-4265-BFC9-5DD6BA80C8CD}" dt="2024-10-30T06:56:58.585" v="32263" actId="478"/>
          <ac:spMkLst>
            <pc:docMk/>
            <pc:sldMk cId="3868570013" sldId="796"/>
            <ac:spMk id="21" creationId="{C16DA237-995F-481D-8A50-E426F79245C5}"/>
          </ac:spMkLst>
        </pc:spChg>
        <pc:spChg chg="mod">
          <ac:chgData name="Danijela Uran" userId="f9b3cc8e-491c-47bd-b15a-78b852d58329" providerId="ADAL" clId="{462D14FB-6F89-4265-BFC9-5DD6BA80C8CD}" dt="2024-10-30T07:44:48.843" v="32688" actId="1076"/>
          <ac:spMkLst>
            <pc:docMk/>
            <pc:sldMk cId="3868570013" sldId="796"/>
            <ac:spMk id="22" creationId="{8E5366C4-7630-4D27-B5D2-E26D36062AF3}"/>
          </ac:spMkLst>
        </pc:spChg>
        <pc:spChg chg="mod">
          <ac:chgData name="Danijela Uran" userId="f9b3cc8e-491c-47bd-b15a-78b852d58329" providerId="ADAL" clId="{462D14FB-6F89-4265-BFC9-5DD6BA80C8CD}" dt="2024-10-30T07:44:58.941" v="32689" actId="1076"/>
          <ac:spMkLst>
            <pc:docMk/>
            <pc:sldMk cId="3868570013" sldId="796"/>
            <ac:spMk id="23" creationId="{75365767-4E06-4C44-AB92-EFD3BE7E7214}"/>
          </ac:spMkLst>
        </pc:spChg>
        <pc:spChg chg="mod">
          <ac:chgData name="Danijela Uran" userId="f9b3cc8e-491c-47bd-b15a-78b852d58329" providerId="ADAL" clId="{462D14FB-6F89-4265-BFC9-5DD6BA80C8CD}" dt="2024-10-30T07:35:46.288" v="32609" actId="1076"/>
          <ac:spMkLst>
            <pc:docMk/>
            <pc:sldMk cId="3868570013" sldId="796"/>
            <ac:spMk id="24" creationId="{309E198A-3D8C-43B8-B1E7-D6F7B65A7D2A}"/>
          </ac:spMkLst>
        </pc:spChg>
        <pc:spChg chg="mod">
          <ac:chgData name="Danijela Uran" userId="f9b3cc8e-491c-47bd-b15a-78b852d58329" providerId="ADAL" clId="{462D14FB-6F89-4265-BFC9-5DD6BA80C8CD}" dt="2024-10-30T07:36:11.210" v="32613" actId="1076"/>
          <ac:spMkLst>
            <pc:docMk/>
            <pc:sldMk cId="3868570013" sldId="796"/>
            <ac:spMk id="25" creationId="{F0D60E27-8130-431B-BECC-347F0EE985DE}"/>
          </ac:spMkLst>
        </pc:spChg>
        <pc:spChg chg="mod">
          <ac:chgData name="Danijela Uran" userId="f9b3cc8e-491c-47bd-b15a-78b852d58329" providerId="ADAL" clId="{462D14FB-6F89-4265-BFC9-5DD6BA80C8CD}" dt="2024-10-30T07:37:16.406" v="32629" actId="1076"/>
          <ac:spMkLst>
            <pc:docMk/>
            <pc:sldMk cId="3868570013" sldId="796"/>
            <ac:spMk id="29" creationId="{6F5277C2-3B41-4C4B-9F7F-77BF61D82CF8}"/>
          </ac:spMkLst>
        </pc:spChg>
        <pc:spChg chg="mod">
          <ac:chgData name="Danijela Uran" userId="f9b3cc8e-491c-47bd-b15a-78b852d58329" providerId="ADAL" clId="{462D14FB-6F89-4265-BFC9-5DD6BA80C8CD}" dt="2024-10-30T07:37:07.908" v="32628" actId="1076"/>
          <ac:spMkLst>
            <pc:docMk/>
            <pc:sldMk cId="3868570013" sldId="796"/>
            <ac:spMk id="30" creationId="{12F4EADA-A955-4290-8226-66B39B7DDB12}"/>
          </ac:spMkLst>
        </pc:spChg>
        <pc:spChg chg="mod">
          <ac:chgData name="Danijela Uran" userId="f9b3cc8e-491c-47bd-b15a-78b852d58329" providerId="ADAL" clId="{462D14FB-6F89-4265-BFC9-5DD6BA80C8CD}" dt="2024-10-30T07:44:43.726" v="32687" actId="1076"/>
          <ac:spMkLst>
            <pc:docMk/>
            <pc:sldMk cId="3868570013" sldId="796"/>
            <ac:spMk id="34" creationId="{F97F5E86-E43C-4E18-A739-F5166E01DEBB}"/>
          </ac:spMkLst>
        </pc:spChg>
        <pc:cxnChg chg="mod">
          <ac:chgData name="Danijela Uran" userId="f9b3cc8e-491c-47bd-b15a-78b852d58329" providerId="ADAL" clId="{462D14FB-6F89-4265-BFC9-5DD6BA80C8CD}" dt="2024-10-30T07:45:19.926" v="32693" actId="14100"/>
          <ac:cxnSpMkLst>
            <pc:docMk/>
            <pc:sldMk cId="3868570013" sldId="796"/>
            <ac:cxnSpMk id="10" creationId="{2EC3CD74-1303-4C63-A9A4-A5BDCE70EC92}"/>
          </ac:cxnSpMkLst>
        </pc:cxnChg>
        <pc:cxnChg chg="mod">
          <ac:chgData name="Danijela Uran" userId="f9b3cc8e-491c-47bd-b15a-78b852d58329" providerId="ADAL" clId="{462D14FB-6F89-4265-BFC9-5DD6BA80C8CD}" dt="2024-10-30T07:44:18.493" v="32684" actId="14100"/>
          <ac:cxnSpMkLst>
            <pc:docMk/>
            <pc:sldMk cId="3868570013" sldId="796"/>
            <ac:cxnSpMk id="11" creationId="{8ABBBBAE-65C9-4828-AB08-46CEA3EB1694}"/>
          </ac:cxnSpMkLst>
        </pc:cxnChg>
        <pc:cxnChg chg="mod">
          <ac:chgData name="Danijela Uran" userId="f9b3cc8e-491c-47bd-b15a-78b852d58329" providerId="ADAL" clId="{462D14FB-6F89-4265-BFC9-5DD6BA80C8CD}" dt="2024-10-30T07:42:41.491" v="32672" actId="14100"/>
          <ac:cxnSpMkLst>
            <pc:docMk/>
            <pc:sldMk cId="3868570013" sldId="796"/>
            <ac:cxnSpMk id="12" creationId="{FEDA2793-2AED-4EA7-8E9E-1C39B8F53FBE}"/>
          </ac:cxnSpMkLst>
        </pc:cxnChg>
        <pc:cxnChg chg="mod">
          <ac:chgData name="Danijela Uran" userId="f9b3cc8e-491c-47bd-b15a-78b852d58329" providerId="ADAL" clId="{462D14FB-6F89-4265-BFC9-5DD6BA80C8CD}" dt="2024-10-30T07:42:57.423" v="32676" actId="14100"/>
          <ac:cxnSpMkLst>
            <pc:docMk/>
            <pc:sldMk cId="3868570013" sldId="796"/>
            <ac:cxnSpMk id="13" creationId="{510A9663-B9E5-4A6F-B25C-938CBC66530D}"/>
          </ac:cxnSpMkLst>
        </pc:cxnChg>
        <pc:cxnChg chg="mod">
          <ac:chgData name="Danijela Uran" userId="f9b3cc8e-491c-47bd-b15a-78b852d58329" providerId="ADAL" clId="{462D14FB-6F89-4265-BFC9-5DD6BA80C8CD}" dt="2024-10-30T07:41:49.882" v="32663" actId="14100"/>
          <ac:cxnSpMkLst>
            <pc:docMk/>
            <pc:sldMk cId="3868570013" sldId="796"/>
            <ac:cxnSpMk id="15" creationId="{8F24E041-A099-4F2D-A2B8-C03E73A517FE}"/>
          </ac:cxnSpMkLst>
        </pc:cxnChg>
        <pc:cxnChg chg="mod">
          <ac:chgData name="Danijela Uran" userId="f9b3cc8e-491c-47bd-b15a-78b852d58329" providerId="ADAL" clId="{462D14FB-6F89-4265-BFC9-5DD6BA80C8CD}" dt="2024-10-30T07:41:36.213" v="32660" actId="14100"/>
          <ac:cxnSpMkLst>
            <pc:docMk/>
            <pc:sldMk cId="3868570013" sldId="796"/>
            <ac:cxnSpMk id="18" creationId="{59D58A4A-8B18-4297-9456-CA643C98BA5E}"/>
          </ac:cxnSpMkLst>
        </pc:cxnChg>
        <pc:cxnChg chg="mod">
          <ac:chgData name="Danijela Uran" userId="f9b3cc8e-491c-47bd-b15a-78b852d58329" providerId="ADAL" clId="{462D14FB-6F89-4265-BFC9-5DD6BA80C8CD}" dt="2024-10-30T07:36:26.639" v="32617" actId="14100"/>
          <ac:cxnSpMkLst>
            <pc:docMk/>
            <pc:sldMk cId="3868570013" sldId="796"/>
            <ac:cxnSpMk id="26" creationId="{9F497013-C13C-456D-8030-73F250BE6692}"/>
          </ac:cxnSpMkLst>
        </pc:cxnChg>
        <pc:cxnChg chg="mod">
          <ac:chgData name="Danijela Uran" userId="f9b3cc8e-491c-47bd-b15a-78b852d58329" providerId="ADAL" clId="{462D14FB-6F89-4265-BFC9-5DD6BA80C8CD}" dt="2024-10-30T07:45:04.079" v="32690" actId="14100"/>
          <ac:cxnSpMkLst>
            <pc:docMk/>
            <pc:sldMk cId="3868570013" sldId="796"/>
            <ac:cxnSpMk id="27" creationId="{A963FA0E-35C1-4D90-877C-4E803B46B368}"/>
          </ac:cxnSpMkLst>
        </pc:cxnChg>
        <pc:cxnChg chg="mod">
          <ac:chgData name="Danijela Uran" userId="f9b3cc8e-491c-47bd-b15a-78b852d58329" providerId="ADAL" clId="{462D14FB-6F89-4265-BFC9-5DD6BA80C8CD}" dt="2024-10-30T07:44:48.843" v="32688" actId="1076"/>
          <ac:cxnSpMkLst>
            <pc:docMk/>
            <pc:sldMk cId="3868570013" sldId="796"/>
            <ac:cxnSpMk id="28" creationId="{9E7E2320-0417-4E46-A74E-36E525BC7217}"/>
          </ac:cxnSpMkLst>
        </pc:cxnChg>
        <pc:cxnChg chg="mod">
          <ac:chgData name="Danijela Uran" userId="f9b3cc8e-491c-47bd-b15a-78b852d58329" providerId="ADAL" clId="{462D14FB-6F89-4265-BFC9-5DD6BA80C8CD}" dt="2024-10-30T07:44:48.843" v="32688" actId="1076"/>
          <ac:cxnSpMkLst>
            <pc:docMk/>
            <pc:sldMk cId="3868570013" sldId="796"/>
            <ac:cxnSpMk id="31" creationId="{8822B89C-713E-4078-9900-67DD612C73EA}"/>
          </ac:cxnSpMkLst>
        </pc:cxnChg>
        <pc:cxnChg chg="del">
          <ac:chgData name="Danijela Uran" userId="f9b3cc8e-491c-47bd-b15a-78b852d58329" providerId="ADAL" clId="{462D14FB-6F89-4265-BFC9-5DD6BA80C8CD}" dt="2024-10-30T07:37:21.385" v="32630" actId="478"/>
          <ac:cxnSpMkLst>
            <pc:docMk/>
            <pc:sldMk cId="3868570013" sldId="796"/>
            <ac:cxnSpMk id="32" creationId="{96E1C2EF-4D5F-4BB0-814A-13EA28BFBAA8}"/>
          </ac:cxnSpMkLst>
        </pc:cxnChg>
        <pc:cxnChg chg="add del mod">
          <ac:chgData name="Danijela Uran" userId="f9b3cc8e-491c-47bd-b15a-78b852d58329" providerId="ADAL" clId="{462D14FB-6F89-4265-BFC9-5DD6BA80C8CD}" dt="2024-10-30T07:40:22.395" v="32653" actId="1076"/>
          <ac:cxnSpMkLst>
            <pc:docMk/>
            <pc:sldMk cId="3868570013" sldId="796"/>
            <ac:cxnSpMk id="33" creationId="{174A56B5-FD7E-4D72-A2EB-970A5D937871}"/>
          </ac:cxnSpMkLst>
        </pc:cxnChg>
        <pc:cxnChg chg="add mod">
          <ac:chgData name="Danijela Uran" userId="f9b3cc8e-491c-47bd-b15a-78b852d58329" providerId="ADAL" clId="{462D14FB-6F89-4265-BFC9-5DD6BA80C8CD}" dt="2024-10-30T07:45:08.822" v="32691" actId="14100"/>
          <ac:cxnSpMkLst>
            <pc:docMk/>
            <pc:sldMk cId="3868570013" sldId="796"/>
            <ac:cxnSpMk id="42" creationId="{F0FC1AE0-F0D7-ACE1-F239-033DDB53ECAB}"/>
          </ac:cxnSpMkLst>
        </pc:cxnChg>
        <pc:cxnChg chg="add mod">
          <ac:chgData name="Danijela Uran" userId="f9b3cc8e-491c-47bd-b15a-78b852d58329" providerId="ADAL" clId="{462D14FB-6F89-4265-BFC9-5DD6BA80C8CD}" dt="2024-10-30T07:46:39.243" v="32700" actId="14100"/>
          <ac:cxnSpMkLst>
            <pc:docMk/>
            <pc:sldMk cId="3868570013" sldId="796"/>
            <ac:cxnSpMk id="68" creationId="{C95FEAA0-9701-3E4C-95CE-8F9E787333B3}"/>
          </ac:cxnSpMkLst>
        </pc:cxnChg>
      </pc:sldChg>
      <pc:sldChg chg="del ord">
        <pc:chgData name="Danijela Uran" userId="f9b3cc8e-491c-47bd-b15a-78b852d58329" providerId="ADAL" clId="{462D14FB-6F89-4265-BFC9-5DD6BA80C8CD}" dt="2024-10-30T08:33:57.474" v="33233" actId="47"/>
        <pc:sldMkLst>
          <pc:docMk/>
          <pc:sldMk cId="2103254136" sldId="797"/>
        </pc:sldMkLst>
      </pc:sldChg>
      <pc:sldChg chg="delSp modSp del mod ord setBg">
        <pc:chgData name="Danijela Uran" userId="f9b3cc8e-491c-47bd-b15a-78b852d58329" providerId="ADAL" clId="{462D14FB-6F89-4265-BFC9-5DD6BA80C8CD}" dt="2024-10-29T13:01:16.197" v="29555" actId="2696"/>
        <pc:sldMkLst>
          <pc:docMk/>
          <pc:sldMk cId="4110371821" sldId="798"/>
        </pc:sldMkLst>
        <pc:spChg chg="del mod">
          <ac:chgData name="Danijela Uran" userId="f9b3cc8e-491c-47bd-b15a-78b852d58329" providerId="ADAL" clId="{462D14FB-6F89-4265-BFC9-5DD6BA80C8CD}" dt="2024-10-29T12:54:06.211" v="29482" actId="21"/>
          <ac:spMkLst>
            <pc:docMk/>
            <pc:sldMk cId="4110371821" sldId="798"/>
            <ac:spMk id="13" creationId="{17ECCD11-84C8-49ED-80CE-9C7E48513270}"/>
          </ac:spMkLst>
        </pc:spChg>
        <pc:spChg chg="del">
          <ac:chgData name="Danijela Uran" userId="f9b3cc8e-491c-47bd-b15a-78b852d58329" providerId="ADAL" clId="{462D14FB-6F89-4265-BFC9-5DD6BA80C8CD}" dt="2024-10-23T07:46:29.686" v="2049" actId="478"/>
          <ac:spMkLst>
            <pc:docMk/>
            <pc:sldMk cId="4110371821" sldId="798"/>
            <ac:spMk id="15" creationId="{D6FDF8AB-F7FE-4AB0-B3A0-3D1392A97BCE}"/>
          </ac:spMkLst>
        </pc:spChg>
        <pc:spChg chg="del">
          <ac:chgData name="Danijela Uran" userId="f9b3cc8e-491c-47bd-b15a-78b852d58329" providerId="ADAL" clId="{462D14FB-6F89-4265-BFC9-5DD6BA80C8CD}" dt="2024-10-23T07:46:31.190" v="2050" actId="478"/>
          <ac:spMkLst>
            <pc:docMk/>
            <pc:sldMk cId="4110371821" sldId="798"/>
            <ac:spMk id="48" creationId="{79A4D0DA-2F5C-491B-AA77-EC082B2F8891}"/>
          </ac:spMkLst>
        </pc:spChg>
        <pc:spChg chg="del">
          <ac:chgData name="Danijela Uran" userId="f9b3cc8e-491c-47bd-b15a-78b852d58329" providerId="ADAL" clId="{462D14FB-6F89-4265-BFC9-5DD6BA80C8CD}" dt="2024-10-23T07:46:34.189" v="2052" actId="478"/>
          <ac:spMkLst>
            <pc:docMk/>
            <pc:sldMk cId="4110371821" sldId="798"/>
            <ac:spMk id="50" creationId="{7AE86134-DE98-4B66-A04C-7D9419AE3A8E}"/>
          </ac:spMkLst>
        </pc:spChg>
        <pc:spChg chg="del">
          <ac:chgData name="Danijela Uran" userId="f9b3cc8e-491c-47bd-b15a-78b852d58329" providerId="ADAL" clId="{462D14FB-6F89-4265-BFC9-5DD6BA80C8CD}" dt="2024-10-23T07:46:39.371" v="2056" actId="478"/>
          <ac:spMkLst>
            <pc:docMk/>
            <pc:sldMk cId="4110371821" sldId="798"/>
            <ac:spMk id="52" creationId="{D02EBF6D-5A40-49AE-A526-03B81C31A07E}"/>
          </ac:spMkLst>
        </pc:spChg>
        <pc:spChg chg="del">
          <ac:chgData name="Danijela Uran" userId="f9b3cc8e-491c-47bd-b15a-78b852d58329" providerId="ADAL" clId="{462D14FB-6F89-4265-BFC9-5DD6BA80C8CD}" dt="2024-10-23T07:45:47.713" v="2027" actId="478"/>
          <ac:spMkLst>
            <pc:docMk/>
            <pc:sldMk cId="4110371821" sldId="798"/>
            <ac:spMk id="72" creationId="{7A69A8EF-F0C1-475C-98A7-E56E2DF80A6E}"/>
          </ac:spMkLst>
        </pc:spChg>
        <pc:spChg chg="del">
          <ac:chgData name="Danijela Uran" userId="f9b3cc8e-491c-47bd-b15a-78b852d58329" providerId="ADAL" clId="{462D14FB-6F89-4265-BFC9-5DD6BA80C8CD}" dt="2024-10-23T07:45:50.373" v="2029" actId="478"/>
          <ac:spMkLst>
            <pc:docMk/>
            <pc:sldMk cId="4110371821" sldId="798"/>
            <ac:spMk id="73" creationId="{A9F9372F-A08E-47A4-B0F1-7CD24163720D}"/>
          </ac:spMkLst>
        </pc:spChg>
        <pc:spChg chg="del">
          <ac:chgData name="Danijela Uran" userId="f9b3cc8e-491c-47bd-b15a-78b852d58329" providerId="ADAL" clId="{462D14FB-6F89-4265-BFC9-5DD6BA80C8CD}" dt="2024-10-23T07:45:52.737" v="2031" actId="478"/>
          <ac:spMkLst>
            <pc:docMk/>
            <pc:sldMk cId="4110371821" sldId="798"/>
            <ac:spMk id="74" creationId="{A680FBE6-FFB2-4D07-867E-01A1AD1B68EB}"/>
          </ac:spMkLst>
        </pc:spChg>
        <pc:spChg chg="del">
          <ac:chgData name="Danijela Uran" userId="f9b3cc8e-491c-47bd-b15a-78b852d58329" providerId="ADAL" clId="{462D14FB-6F89-4265-BFC9-5DD6BA80C8CD}" dt="2024-10-23T07:45:54.120" v="2032" actId="478"/>
          <ac:spMkLst>
            <pc:docMk/>
            <pc:sldMk cId="4110371821" sldId="798"/>
            <ac:spMk id="75" creationId="{4FD6DD6C-A5B0-4D9F-88EC-7CA195C12A79}"/>
          </ac:spMkLst>
        </pc:spChg>
        <pc:spChg chg="del mod">
          <ac:chgData name="Danijela Uran" userId="f9b3cc8e-491c-47bd-b15a-78b852d58329" providerId="ADAL" clId="{462D14FB-6F89-4265-BFC9-5DD6BA80C8CD}" dt="2024-10-23T07:46:05.359" v="2035" actId="478"/>
          <ac:spMkLst>
            <pc:docMk/>
            <pc:sldMk cId="4110371821" sldId="798"/>
            <ac:spMk id="76" creationId="{ECCEEA1B-CA7F-4449-B959-079AAB830D53}"/>
          </ac:spMkLst>
        </pc:spChg>
        <pc:spChg chg="del">
          <ac:chgData name="Danijela Uran" userId="f9b3cc8e-491c-47bd-b15a-78b852d58329" providerId="ADAL" clId="{462D14FB-6F89-4265-BFC9-5DD6BA80C8CD}" dt="2024-10-23T07:46:08.716" v="2037" actId="478"/>
          <ac:spMkLst>
            <pc:docMk/>
            <pc:sldMk cId="4110371821" sldId="798"/>
            <ac:spMk id="77" creationId="{A3822C54-6784-4949-9E5F-86FBEA97B826}"/>
          </ac:spMkLst>
        </pc:spChg>
        <pc:spChg chg="del">
          <ac:chgData name="Danijela Uran" userId="f9b3cc8e-491c-47bd-b15a-78b852d58329" providerId="ADAL" clId="{462D14FB-6F89-4265-BFC9-5DD6BA80C8CD}" dt="2024-10-23T07:46:14.105" v="2040" actId="478"/>
          <ac:spMkLst>
            <pc:docMk/>
            <pc:sldMk cId="4110371821" sldId="798"/>
            <ac:spMk id="78" creationId="{CC0A238B-7958-4BC6-8957-1C3F64B22AE3}"/>
          </ac:spMkLst>
        </pc:spChg>
        <pc:spChg chg="del">
          <ac:chgData name="Danijela Uran" userId="f9b3cc8e-491c-47bd-b15a-78b852d58329" providerId="ADAL" clId="{462D14FB-6F89-4265-BFC9-5DD6BA80C8CD}" dt="2024-10-23T07:46:18.789" v="2041" actId="478"/>
          <ac:spMkLst>
            <pc:docMk/>
            <pc:sldMk cId="4110371821" sldId="798"/>
            <ac:spMk id="79" creationId="{2D8A3357-5D81-47B1-911E-541AF1FB54B7}"/>
          </ac:spMkLst>
        </pc:spChg>
        <pc:spChg chg="del mod">
          <ac:chgData name="Danijela Uran" userId="f9b3cc8e-491c-47bd-b15a-78b852d58329" providerId="ADAL" clId="{462D14FB-6F89-4265-BFC9-5DD6BA80C8CD}" dt="2024-10-23T07:45:44.509" v="2025" actId="478"/>
          <ac:spMkLst>
            <pc:docMk/>
            <pc:sldMk cId="4110371821" sldId="798"/>
            <ac:spMk id="80" creationId="{FC0F46F2-3E2C-4ACE-BA77-D1F6D9A94F17}"/>
          </ac:spMkLst>
        </pc:spChg>
        <pc:cxnChg chg="del">
          <ac:chgData name="Danijela Uran" userId="f9b3cc8e-491c-47bd-b15a-78b852d58329" providerId="ADAL" clId="{462D14FB-6F89-4265-BFC9-5DD6BA80C8CD}" dt="2024-10-23T07:46:28.640" v="2048" actId="478"/>
          <ac:cxnSpMkLst>
            <pc:docMk/>
            <pc:sldMk cId="4110371821" sldId="798"/>
            <ac:cxnSpMk id="49" creationId="{D468F7F8-3C06-4FDF-AF04-B0E6352060B8}"/>
          </ac:cxnSpMkLst>
        </pc:cxnChg>
        <pc:cxnChg chg="del">
          <ac:chgData name="Danijela Uran" userId="f9b3cc8e-491c-47bd-b15a-78b852d58329" providerId="ADAL" clId="{462D14FB-6F89-4265-BFC9-5DD6BA80C8CD}" dt="2024-10-23T07:46:33.084" v="2051" actId="478"/>
          <ac:cxnSpMkLst>
            <pc:docMk/>
            <pc:sldMk cId="4110371821" sldId="798"/>
            <ac:cxnSpMk id="51" creationId="{842ED0FB-5C02-4CFB-98E0-A8FBB59451B2}"/>
          </ac:cxnSpMkLst>
        </pc:cxnChg>
        <pc:cxnChg chg="del">
          <ac:chgData name="Danijela Uran" userId="f9b3cc8e-491c-47bd-b15a-78b852d58329" providerId="ADAL" clId="{462D14FB-6F89-4265-BFC9-5DD6BA80C8CD}" dt="2024-10-23T07:46:35.803" v="2053" actId="478"/>
          <ac:cxnSpMkLst>
            <pc:docMk/>
            <pc:sldMk cId="4110371821" sldId="798"/>
            <ac:cxnSpMk id="53" creationId="{9D6DD799-5902-4E7D-8641-52BCA17FE238}"/>
          </ac:cxnSpMkLst>
        </pc:cxnChg>
        <pc:cxnChg chg="del">
          <ac:chgData name="Danijela Uran" userId="f9b3cc8e-491c-47bd-b15a-78b852d58329" providerId="ADAL" clId="{462D14FB-6F89-4265-BFC9-5DD6BA80C8CD}" dt="2024-10-23T07:46:37.044" v="2054" actId="478"/>
          <ac:cxnSpMkLst>
            <pc:docMk/>
            <pc:sldMk cId="4110371821" sldId="798"/>
            <ac:cxnSpMk id="54" creationId="{097ACA1D-88E9-4CBA-9A10-F603EBF01C67}"/>
          </ac:cxnSpMkLst>
        </pc:cxnChg>
        <pc:cxnChg chg="del">
          <ac:chgData name="Danijela Uran" userId="f9b3cc8e-491c-47bd-b15a-78b852d58329" providerId="ADAL" clId="{462D14FB-6F89-4265-BFC9-5DD6BA80C8CD}" dt="2024-10-23T07:46:38.355" v="2055" actId="478"/>
          <ac:cxnSpMkLst>
            <pc:docMk/>
            <pc:sldMk cId="4110371821" sldId="798"/>
            <ac:cxnSpMk id="55" creationId="{FBAE968C-CA49-4FE7-8784-65D034F18D45}"/>
          </ac:cxnSpMkLst>
        </pc:cxnChg>
        <pc:cxnChg chg="del">
          <ac:chgData name="Danijela Uran" userId="f9b3cc8e-491c-47bd-b15a-78b852d58329" providerId="ADAL" clId="{462D14FB-6F89-4265-BFC9-5DD6BA80C8CD}" dt="2024-10-23T07:46:19.968" v="2042" actId="478"/>
          <ac:cxnSpMkLst>
            <pc:docMk/>
            <pc:sldMk cId="4110371821" sldId="798"/>
            <ac:cxnSpMk id="57" creationId="{273DB771-913C-4A84-9995-A111F3E118F9}"/>
          </ac:cxnSpMkLst>
        </pc:cxnChg>
        <pc:cxnChg chg="del">
          <ac:chgData name="Danijela Uran" userId="f9b3cc8e-491c-47bd-b15a-78b852d58329" providerId="ADAL" clId="{462D14FB-6F89-4265-BFC9-5DD6BA80C8CD}" dt="2024-10-23T07:46:22.806" v="2044" actId="478"/>
          <ac:cxnSpMkLst>
            <pc:docMk/>
            <pc:sldMk cId="4110371821" sldId="798"/>
            <ac:cxnSpMk id="60" creationId="{92AC15CA-ED55-4E37-B4F3-000AD312A604}"/>
          </ac:cxnSpMkLst>
        </pc:cxnChg>
        <pc:cxnChg chg="del">
          <ac:chgData name="Danijela Uran" userId="f9b3cc8e-491c-47bd-b15a-78b852d58329" providerId="ADAL" clId="{462D14FB-6F89-4265-BFC9-5DD6BA80C8CD}" dt="2024-10-23T07:46:24.662" v="2045" actId="478"/>
          <ac:cxnSpMkLst>
            <pc:docMk/>
            <pc:sldMk cId="4110371821" sldId="798"/>
            <ac:cxnSpMk id="62" creationId="{CA9D44CB-D275-4C14-9FDE-CA67ECCFC855}"/>
          </ac:cxnSpMkLst>
        </pc:cxnChg>
        <pc:cxnChg chg="del">
          <ac:chgData name="Danijela Uran" userId="f9b3cc8e-491c-47bd-b15a-78b852d58329" providerId="ADAL" clId="{462D14FB-6F89-4265-BFC9-5DD6BA80C8CD}" dt="2024-10-23T07:46:26.285" v="2046" actId="478"/>
          <ac:cxnSpMkLst>
            <pc:docMk/>
            <pc:sldMk cId="4110371821" sldId="798"/>
            <ac:cxnSpMk id="64" creationId="{15F26761-EC89-455E-877F-D88A5EF87C9E}"/>
          </ac:cxnSpMkLst>
        </pc:cxnChg>
        <pc:cxnChg chg="del">
          <ac:chgData name="Danijela Uran" userId="f9b3cc8e-491c-47bd-b15a-78b852d58329" providerId="ADAL" clId="{462D14FB-6F89-4265-BFC9-5DD6BA80C8CD}" dt="2024-10-23T07:46:27.357" v="2047" actId="478"/>
          <ac:cxnSpMkLst>
            <pc:docMk/>
            <pc:sldMk cId="4110371821" sldId="798"/>
            <ac:cxnSpMk id="65" creationId="{B5740D24-132A-4111-82EE-C18534430753}"/>
          </ac:cxnSpMkLst>
        </pc:cxnChg>
        <pc:cxnChg chg="del">
          <ac:chgData name="Danijela Uran" userId="f9b3cc8e-491c-47bd-b15a-78b852d58329" providerId="ADAL" clId="{462D14FB-6F89-4265-BFC9-5DD6BA80C8CD}" dt="2024-10-23T07:46:21.527" v="2043" actId="478"/>
          <ac:cxnSpMkLst>
            <pc:docMk/>
            <pc:sldMk cId="4110371821" sldId="798"/>
            <ac:cxnSpMk id="86" creationId="{3B84C31C-3A66-4F0B-98D6-A0238FA82130}"/>
          </ac:cxnSpMkLst>
        </pc:cxnChg>
        <pc:cxnChg chg="del">
          <ac:chgData name="Danijela Uran" userId="f9b3cc8e-491c-47bd-b15a-78b852d58329" providerId="ADAL" clId="{462D14FB-6F89-4265-BFC9-5DD6BA80C8CD}" dt="2024-10-23T07:45:46.346" v="2026" actId="478"/>
          <ac:cxnSpMkLst>
            <pc:docMk/>
            <pc:sldMk cId="4110371821" sldId="798"/>
            <ac:cxnSpMk id="87" creationId="{1165F05E-A664-40B9-96D8-2E149074632B}"/>
          </ac:cxnSpMkLst>
        </pc:cxnChg>
        <pc:cxnChg chg="del">
          <ac:chgData name="Danijela Uran" userId="f9b3cc8e-491c-47bd-b15a-78b852d58329" providerId="ADAL" clId="{462D14FB-6F89-4265-BFC9-5DD6BA80C8CD}" dt="2024-10-23T07:45:55.532" v="2033" actId="478"/>
          <ac:cxnSpMkLst>
            <pc:docMk/>
            <pc:sldMk cId="4110371821" sldId="798"/>
            <ac:cxnSpMk id="89" creationId="{D1BAFFCE-097B-4B36-B01B-72DACAD23540}"/>
          </ac:cxnSpMkLst>
        </pc:cxnChg>
        <pc:cxnChg chg="del">
          <ac:chgData name="Danijela Uran" userId="f9b3cc8e-491c-47bd-b15a-78b852d58329" providerId="ADAL" clId="{462D14FB-6F89-4265-BFC9-5DD6BA80C8CD}" dt="2024-10-23T07:45:48.948" v="2028" actId="478"/>
          <ac:cxnSpMkLst>
            <pc:docMk/>
            <pc:sldMk cId="4110371821" sldId="798"/>
            <ac:cxnSpMk id="90" creationId="{83CF9C72-1570-49DA-9FBD-F1FBDCE152C1}"/>
          </ac:cxnSpMkLst>
        </pc:cxnChg>
        <pc:cxnChg chg="del">
          <ac:chgData name="Danijela Uran" userId="f9b3cc8e-491c-47bd-b15a-78b852d58329" providerId="ADAL" clId="{462D14FB-6F89-4265-BFC9-5DD6BA80C8CD}" dt="2024-10-23T07:46:07.045" v="2036" actId="478"/>
          <ac:cxnSpMkLst>
            <pc:docMk/>
            <pc:sldMk cId="4110371821" sldId="798"/>
            <ac:cxnSpMk id="92" creationId="{4F99B7EF-4B73-4542-AB71-6A916DA2CEBF}"/>
          </ac:cxnSpMkLst>
        </pc:cxnChg>
        <pc:cxnChg chg="del">
          <ac:chgData name="Danijela Uran" userId="f9b3cc8e-491c-47bd-b15a-78b852d58329" providerId="ADAL" clId="{462D14FB-6F89-4265-BFC9-5DD6BA80C8CD}" dt="2024-10-23T07:45:51.865" v="2030" actId="478"/>
          <ac:cxnSpMkLst>
            <pc:docMk/>
            <pc:sldMk cId="4110371821" sldId="798"/>
            <ac:cxnSpMk id="93" creationId="{E8FC8C26-47B3-4F91-AAA0-EDBC5684A74A}"/>
          </ac:cxnSpMkLst>
        </pc:cxnChg>
        <pc:cxnChg chg="del">
          <ac:chgData name="Danijela Uran" userId="f9b3cc8e-491c-47bd-b15a-78b852d58329" providerId="ADAL" clId="{462D14FB-6F89-4265-BFC9-5DD6BA80C8CD}" dt="2024-10-23T07:46:09.881" v="2038" actId="478"/>
          <ac:cxnSpMkLst>
            <pc:docMk/>
            <pc:sldMk cId="4110371821" sldId="798"/>
            <ac:cxnSpMk id="96" creationId="{8FB33119-4BFD-4EBE-93EA-46059A2661A0}"/>
          </ac:cxnSpMkLst>
        </pc:cxnChg>
        <pc:cxnChg chg="del">
          <ac:chgData name="Danijela Uran" userId="f9b3cc8e-491c-47bd-b15a-78b852d58329" providerId="ADAL" clId="{462D14FB-6F89-4265-BFC9-5DD6BA80C8CD}" dt="2024-10-23T07:46:10.951" v="2039" actId="478"/>
          <ac:cxnSpMkLst>
            <pc:docMk/>
            <pc:sldMk cId="4110371821" sldId="798"/>
            <ac:cxnSpMk id="97" creationId="{400CAE2F-7396-4D51-B4EE-56C707A93091}"/>
          </ac:cxnSpMkLst>
        </pc:cxnChg>
      </pc:sldChg>
      <pc:sldChg chg="addSp delSp modSp mod modTransition setBg delAnim modAnim">
        <pc:chgData name="Danijela Uran" userId="f9b3cc8e-491c-47bd-b15a-78b852d58329" providerId="ADAL" clId="{462D14FB-6F89-4265-BFC9-5DD6BA80C8CD}" dt="2024-11-02T14:26:58.438" v="41858"/>
        <pc:sldMkLst>
          <pc:docMk/>
          <pc:sldMk cId="3461425567" sldId="799"/>
        </pc:sldMkLst>
        <pc:spChg chg="add del mod">
          <ac:chgData name="Danijela Uran" userId="f9b3cc8e-491c-47bd-b15a-78b852d58329" providerId="ADAL" clId="{462D14FB-6F89-4265-BFC9-5DD6BA80C8CD}" dt="2024-10-29T12:39:36.337" v="29317" actId="478"/>
          <ac:spMkLst>
            <pc:docMk/>
            <pc:sldMk cId="3461425567" sldId="799"/>
            <ac:spMk id="3" creationId="{549A52B1-00C9-8F6C-4299-A4CFD6D12F9F}"/>
          </ac:spMkLst>
        </pc:spChg>
        <pc:spChg chg="add mod">
          <ac:chgData name="Danijela Uran" userId="f9b3cc8e-491c-47bd-b15a-78b852d58329" providerId="ADAL" clId="{462D14FB-6F89-4265-BFC9-5DD6BA80C8CD}" dt="2024-10-30T13:21:21.979" v="37678" actId="1076"/>
          <ac:spMkLst>
            <pc:docMk/>
            <pc:sldMk cId="3461425567" sldId="799"/>
            <ac:spMk id="4" creationId="{3A30FBFA-5CB9-29E4-C5A0-A7BE8F532A8B}"/>
          </ac:spMkLst>
        </pc:spChg>
        <pc:spChg chg="add mod">
          <ac:chgData name="Danijela Uran" userId="f9b3cc8e-491c-47bd-b15a-78b852d58329" providerId="ADAL" clId="{462D14FB-6F89-4265-BFC9-5DD6BA80C8CD}" dt="2024-10-30T13:21:18.453" v="37677" actId="1076"/>
          <ac:spMkLst>
            <pc:docMk/>
            <pc:sldMk cId="3461425567" sldId="799"/>
            <ac:spMk id="5" creationId="{9E6588A5-3B9C-A2F7-882D-E417A7C06DD2}"/>
          </ac:spMkLst>
        </pc:spChg>
        <pc:spChg chg="add mod">
          <ac:chgData name="Danijela Uran" userId="f9b3cc8e-491c-47bd-b15a-78b852d58329" providerId="ADAL" clId="{462D14FB-6F89-4265-BFC9-5DD6BA80C8CD}" dt="2024-10-30T14:58:28.970" v="38463" actId="14100"/>
          <ac:spMkLst>
            <pc:docMk/>
            <pc:sldMk cId="3461425567" sldId="799"/>
            <ac:spMk id="9" creationId="{A8DFA6C2-B27C-E424-856B-DD95C6B638D5}"/>
          </ac:spMkLst>
        </pc:spChg>
        <pc:spChg chg="add del mod">
          <ac:chgData name="Danijela Uran" userId="f9b3cc8e-491c-47bd-b15a-78b852d58329" providerId="ADAL" clId="{462D14FB-6F89-4265-BFC9-5DD6BA80C8CD}" dt="2024-10-29T12:40:12.215" v="29322" actId="478"/>
          <ac:spMkLst>
            <pc:docMk/>
            <pc:sldMk cId="3461425567" sldId="799"/>
            <ac:spMk id="13" creationId="{17ECCD11-84C8-49ED-80CE-9C7E48513270}"/>
          </ac:spMkLst>
        </pc:spChg>
        <pc:graphicFrameChg chg="add mod modGraphic">
          <ac:chgData name="Danijela Uran" userId="f9b3cc8e-491c-47bd-b15a-78b852d58329" providerId="ADAL" clId="{462D14FB-6F89-4265-BFC9-5DD6BA80C8CD}" dt="2024-10-30T14:59:39.333" v="38471" actId="121"/>
          <ac:graphicFrameMkLst>
            <pc:docMk/>
            <pc:sldMk cId="3461425567" sldId="799"/>
            <ac:graphicFrameMk id="6" creationId="{56518DD3-0A6D-8BA9-1E5A-23BA3B961FF4}"/>
          </ac:graphicFrameMkLst>
        </pc:graphicFrameChg>
        <pc:graphicFrameChg chg="add mod modGraphic">
          <ac:chgData name="Danijela Uran" userId="f9b3cc8e-491c-47bd-b15a-78b852d58329" providerId="ADAL" clId="{462D14FB-6F89-4265-BFC9-5DD6BA80C8CD}" dt="2024-10-30T14:58:56.414" v="38464" actId="207"/>
          <ac:graphicFrameMkLst>
            <pc:docMk/>
            <pc:sldMk cId="3461425567" sldId="799"/>
            <ac:graphicFrameMk id="7" creationId="{02A62D51-7259-7AED-686A-EB52C3696BBC}"/>
          </ac:graphicFrameMkLst>
        </pc:graphicFrameChg>
      </pc:sldChg>
      <pc:sldChg chg="modSp del mod">
        <pc:chgData name="Danijela Uran" userId="f9b3cc8e-491c-47bd-b15a-78b852d58329" providerId="ADAL" clId="{462D14FB-6F89-4265-BFC9-5DD6BA80C8CD}" dt="2024-10-29T12:45:32.954" v="29374" actId="2696"/>
        <pc:sldMkLst>
          <pc:docMk/>
          <pc:sldMk cId="4011074757" sldId="800"/>
        </pc:sldMkLst>
        <pc:spChg chg="mod">
          <ac:chgData name="Danijela Uran" userId="f9b3cc8e-491c-47bd-b15a-78b852d58329" providerId="ADAL" clId="{462D14FB-6F89-4265-BFC9-5DD6BA80C8CD}" dt="2024-10-23T07:49:09.509" v="2315" actId="20577"/>
          <ac:spMkLst>
            <pc:docMk/>
            <pc:sldMk cId="4011074757" sldId="800"/>
            <ac:spMk id="13" creationId="{17ECCD11-84C8-49ED-80CE-9C7E48513270}"/>
          </ac:spMkLst>
        </pc:spChg>
      </pc:sldChg>
      <pc:sldChg chg="addSp delSp modSp mod modTransition setBg">
        <pc:chgData name="Danijela Uran" userId="f9b3cc8e-491c-47bd-b15a-78b852d58329" providerId="ADAL" clId="{462D14FB-6F89-4265-BFC9-5DD6BA80C8CD}" dt="2024-11-02T14:26:58.438" v="41858"/>
        <pc:sldMkLst>
          <pc:docMk/>
          <pc:sldMk cId="1915412448" sldId="801"/>
        </pc:sldMkLst>
        <pc:spChg chg="add del mod">
          <ac:chgData name="Danijela Uran" userId="f9b3cc8e-491c-47bd-b15a-78b852d58329" providerId="ADAL" clId="{462D14FB-6F89-4265-BFC9-5DD6BA80C8CD}" dt="2024-10-30T09:14:10.748" v="33844" actId="478"/>
          <ac:spMkLst>
            <pc:docMk/>
            <pc:sldMk cId="1915412448" sldId="801"/>
            <ac:spMk id="3" creationId="{AF48D4FB-DC5B-108D-DB63-37A2C40E328E}"/>
          </ac:spMkLst>
        </pc:spChg>
        <pc:spChg chg="del mod">
          <ac:chgData name="Danijela Uran" userId="f9b3cc8e-491c-47bd-b15a-78b852d58329" providerId="ADAL" clId="{462D14FB-6F89-4265-BFC9-5DD6BA80C8CD}" dt="2024-10-29T12:47:31.683" v="29393" actId="478"/>
          <ac:spMkLst>
            <pc:docMk/>
            <pc:sldMk cId="1915412448" sldId="801"/>
            <ac:spMk id="13" creationId="{17ECCD11-84C8-49ED-80CE-9C7E48513270}"/>
          </ac:spMkLst>
        </pc:spChg>
        <pc:graphicFrameChg chg="add del mod modGraphic">
          <ac:chgData name="Danijela Uran" userId="f9b3cc8e-491c-47bd-b15a-78b852d58329" providerId="ADAL" clId="{462D14FB-6F89-4265-BFC9-5DD6BA80C8CD}" dt="2024-10-23T07:59:22.965" v="2512" actId="478"/>
          <ac:graphicFrameMkLst>
            <pc:docMk/>
            <pc:sldMk cId="1915412448" sldId="801"/>
            <ac:graphicFrameMk id="3" creationId="{B1CF2D1E-3834-DAFD-526B-7709CE7E5196}"/>
          </ac:graphicFrameMkLst>
        </pc:graphicFrameChg>
        <pc:graphicFrameChg chg="add mod modGraphic">
          <ac:chgData name="Danijela Uran" userId="f9b3cc8e-491c-47bd-b15a-78b852d58329" providerId="ADAL" clId="{462D14FB-6F89-4265-BFC9-5DD6BA80C8CD}" dt="2024-10-30T15:37:40.478" v="38769" actId="113"/>
          <ac:graphicFrameMkLst>
            <pc:docMk/>
            <pc:sldMk cId="1915412448" sldId="801"/>
            <ac:graphicFrameMk id="4" creationId="{3FEA2594-71E1-7F3A-6AA7-04DA6ED8E535}"/>
          </ac:graphicFrameMkLst>
        </pc:graphicFrameChg>
      </pc:sldChg>
      <pc:sldChg chg="addSp delSp modSp mod ord modTransition setBg">
        <pc:chgData name="Danijela Uran" userId="f9b3cc8e-491c-47bd-b15a-78b852d58329" providerId="ADAL" clId="{462D14FB-6F89-4265-BFC9-5DD6BA80C8CD}" dt="2024-11-02T14:26:58.438" v="41858"/>
        <pc:sldMkLst>
          <pc:docMk/>
          <pc:sldMk cId="293412810" sldId="802"/>
        </pc:sldMkLst>
        <pc:spChg chg="add del mod">
          <ac:chgData name="Danijela Uran" userId="f9b3cc8e-491c-47bd-b15a-78b852d58329" providerId="ADAL" clId="{462D14FB-6F89-4265-BFC9-5DD6BA80C8CD}" dt="2024-10-30T10:57:11.091" v="35412" actId="478"/>
          <ac:spMkLst>
            <pc:docMk/>
            <pc:sldMk cId="293412810" sldId="802"/>
            <ac:spMk id="5" creationId="{3259DC99-C573-A25A-8BEE-2468BCC4540E}"/>
          </ac:spMkLst>
        </pc:spChg>
        <pc:spChg chg="del mod">
          <ac:chgData name="Danijela Uran" userId="f9b3cc8e-491c-47bd-b15a-78b852d58329" providerId="ADAL" clId="{462D14FB-6F89-4265-BFC9-5DD6BA80C8CD}" dt="2024-10-30T09:33:28.042" v="34022" actId="478"/>
          <ac:spMkLst>
            <pc:docMk/>
            <pc:sldMk cId="293412810" sldId="802"/>
            <ac:spMk id="13" creationId="{17ECCD11-84C8-49ED-80CE-9C7E48513270}"/>
          </ac:spMkLst>
        </pc:spChg>
        <pc:graphicFrameChg chg="add del mod modGraphic">
          <ac:chgData name="Danijela Uran" userId="f9b3cc8e-491c-47bd-b15a-78b852d58329" providerId="ADAL" clId="{462D14FB-6F89-4265-BFC9-5DD6BA80C8CD}" dt="2024-10-30T09:34:11.088" v="34026" actId="478"/>
          <ac:graphicFrameMkLst>
            <pc:docMk/>
            <pc:sldMk cId="293412810" sldId="802"/>
            <ac:graphicFrameMk id="3" creationId="{3FD33FE6-FEF7-7F61-CA02-F2B61E75E8E2}"/>
          </ac:graphicFrameMkLst>
        </pc:graphicFrameChg>
        <pc:graphicFrameChg chg="add mod modGraphic">
          <ac:chgData name="Danijela Uran" userId="f9b3cc8e-491c-47bd-b15a-78b852d58329" providerId="ADAL" clId="{462D14FB-6F89-4265-BFC9-5DD6BA80C8CD}" dt="2024-11-02T12:53:41.123" v="41856" actId="207"/>
          <ac:graphicFrameMkLst>
            <pc:docMk/>
            <pc:sldMk cId="293412810" sldId="802"/>
            <ac:graphicFrameMk id="4" creationId="{EDC27DFA-9176-83BE-146C-56D715C99B3B}"/>
          </ac:graphicFrameMkLst>
        </pc:graphicFrameChg>
      </pc:sldChg>
      <pc:sldChg chg="addSp delSp modSp del mod ord modClrScheme chgLayout">
        <pc:chgData name="Danijela Uran" userId="f9b3cc8e-491c-47bd-b15a-78b852d58329" providerId="ADAL" clId="{462D14FB-6F89-4265-BFC9-5DD6BA80C8CD}" dt="2024-10-24T10:44:22.437" v="10932" actId="2696"/>
        <pc:sldMkLst>
          <pc:docMk/>
          <pc:sldMk cId="309577177" sldId="803"/>
        </pc:sldMkLst>
        <pc:spChg chg="mod ord">
          <ac:chgData name="Danijela Uran" userId="f9b3cc8e-491c-47bd-b15a-78b852d58329" providerId="ADAL" clId="{462D14FB-6F89-4265-BFC9-5DD6BA80C8CD}" dt="2024-10-23T12:46:52.838" v="4091" actId="700"/>
          <ac:spMkLst>
            <pc:docMk/>
            <pc:sldMk cId="309577177" sldId="803"/>
            <ac:spMk id="2" creationId="{89F08145-8AD9-4937-A169-853EF038947D}"/>
          </ac:spMkLst>
        </pc:spChg>
        <pc:spChg chg="add del mod ord">
          <ac:chgData name="Danijela Uran" userId="f9b3cc8e-491c-47bd-b15a-78b852d58329" providerId="ADAL" clId="{462D14FB-6F89-4265-BFC9-5DD6BA80C8CD}" dt="2024-10-23T12:47:01.171" v="4092" actId="478"/>
          <ac:spMkLst>
            <pc:docMk/>
            <pc:sldMk cId="309577177" sldId="803"/>
            <ac:spMk id="3" creationId="{C837ED69-E580-DC78-32B6-D6EE70381D09}"/>
          </ac:spMkLst>
        </pc:spChg>
        <pc:spChg chg="add del mod ord">
          <ac:chgData name="Danijela Uran" userId="f9b3cc8e-491c-47bd-b15a-78b852d58329" providerId="ADAL" clId="{462D14FB-6F89-4265-BFC9-5DD6BA80C8CD}" dt="2024-10-23T13:10:47.403" v="5285" actId="478"/>
          <ac:spMkLst>
            <pc:docMk/>
            <pc:sldMk cId="309577177" sldId="803"/>
            <ac:spMk id="4" creationId="{7C323583-718B-0F09-E503-14560C3E0599}"/>
          </ac:spMkLst>
        </pc:spChg>
        <pc:spChg chg="add del mod">
          <ac:chgData name="Danijela Uran" userId="f9b3cc8e-491c-47bd-b15a-78b852d58329" providerId="ADAL" clId="{462D14FB-6F89-4265-BFC9-5DD6BA80C8CD}" dt="2024-10-23T12:52:46.962" v="4347" actId="478"/>
          <ac:spMkLst>
            <pc:docMk/>
            <pc:sldMk cId="309577177" sldId="803"/>
            <ac:spMk id="5" creationId="{5AD55FBE-E23C-0D27-63F0-70ED993BBEC3}"/>
          </ac:spMkLst>
        </pc:spChg>
        <pc:spChg chg="add del mod">
          <ac:chgData name="Danijela Uran" userId="f9b3cc8e-491c-47bd-b15a-78b852d58329" providerId="ADAL" clId="{462D14FB-6F89-4265-BFC9-5DD6BA80C8CD}" dt="2024-10-23T13:10:49.786" v="5286" actId="478"/>
          <ac:spMkLst>
            <pc:docMk/>
            <pc:sldMk cId="309577177" sldId="803"/>
            <ac:spMk id="8" creationId="{995A419D-0D45-0061-E0FF-7EC73C6249F1}"/>
          </ac:spMkLst>
        </pc:spChg>
        <pc:spChg chg="add del mod">
          <ac:chgData name="Danijela Uran" userId="f9b3cc8e-491c-47bd-b15a-78b852d58329" providerId="ADAL" clId="{462D14FB-6F89-4265-BFC9-5DD6BA80C8CD}" dt="2024-10-24T08:27:00.813" v="9448" actId="478"/>
          <ac:spMkLst>
            <pc:docMk/>
            <pc:sldMk cId="309577177" sldId="803"/>
            <ac:spMk id="10" creationId="{761993B4-E0BA-38A4-AD0A-0694D3DD55C2}"/>
          </ac:spMkLst>
        </pc:spChg>
        <pc:spChg chg="add del mod">
          <ac:chgData name="Danijela Uran" userId="f9b3cc8e-491c-47bd-b15a-78b852d58329" providerId="ADAL" clId="{462D14FB-6F89-4265-BFC9-5DD6BA80C8CD}" dt="2024-10-23T13:14:33.942" v="5322" actId="478"/>
          <ac:spMkLst>
            <pc:docMk/>
            <pc:sldMk cId="309577177" sldId="803"/>
            <ac:spMk id="12" creationId="{E2E30A7A-0DB5-FDF4-771E-5601F1742EF0}"/>
          </ac:spMkLst>
        </pc:spChg>
        <pc:spChg chg="del mod">
          <ac:chgData name="Danijela Uran" userId="f9b3cc8e-491c-47bd-b15a-78b852d58329" providerId="ADAL" clId="{462D14FB-6F89-4265-BFC9-5DD6BA80C8CD}" dt="2024-10-24T08:27:02.458" v="9449" actId="478"/>
          <ac:spMkLst>
            <pc:docMk/>
            <pc:sldMk cId="309577177" sldId="803"/>
            <ac:spMk id="13" creationId="{17ECCD11-84C8-49ED-80CE-9C7E48513270}"/>
          </ac:spMkLst>
        </pc:spChg>
        <pc:spChg chg="add del mod">
          <ac:chgData name="Danijela Uran" userId="f9b3cc8e-491c-47bd-b15a-78b852d58329" providerId="ADAL" clId="{462D14FB-6F89-4265-BFC9-5DD6BA80C8CD}" dt="2024-10-23T13:14:35.282" v="5323" actId="478"/>
          <ac:spMkLst>
            <pc:docMk/>
            <pc:sldMk cId="309577177" sldId="803"/>
            <ac:spMk id="15" creationId="{70EADF59-8D9E-4950-FF8E-CECFA8C92888}"/>
          </ac:spMkLst>
        </pc:spChg>
        <pc:spChg chg="add del mod">
          <ac:chgData name="Danijela Uran" userId="f9b3cc8e-491c-47bd-b15a-78b852d58329" providerId="ADAL" clId="{462D14FB-6F89-4265-BFC9-5DD6BA80C8CD}" dt="2024-10-23T13:14:36.713" v="5324" actId="478"/>
          <ac:spMkLst>
            <pc:docMk/>
            <pc:sldMk cId="309577177" sldId="803"/>
            <ac:spMk id="17" creationId="{C6AD47A6-7637-9EE3-380F-E6E37152197A}"/>
          </ac:spMkLst>
        </pc:spChg>
        <pc:spChg chg="add del mod">
          <ac:chgData name="Danijela Uran" userId="f9b3cc8e-491c-47bd-b15a-78b852d58329" providerId="ADAL" clId="{462D14FB-6F89-4265-BFC9-5DD6BA80C8CD}" dt="2024-10-24T08:26:58.474" v="9447" actId="478"/>
          <ac:spMkLst>
            <pc:docMk/>
            <pc:sldMk cId="309577177" sldId="803"/>
            <ac:spMk id="19" creationId="{32FAD40B-6B6B-98B0-95BA-12E358BBB8A5}"/>
          </ac:spMkLst>
        </pc:spChg>
        <pc:graphicFrameChg chg="add del mod modGraphic">
          <ac:chgData name="Danijela Uran" userId="f9b3cc8e-491c-47bd-b15a-78b852d58329" providerId="ADAL" clId="{462D14FB-6F89-4265-BFC9-5DD6BA80C8CD}" dt="2024-10-23T13:11:35.538" v="5296" actId="478"/>
          <ac:graphicFrameMkLst>
            <pc:docMk/>
            <pc:sldMk cId="309577177" sldId="803"/>
            <ac:graphicFrameMk id="6" creationId="{6CEB77A3-7F29-C6E2-9C18-D0530BB8A152}"/>
          </ac:graphicFrameMkLst>
        </pc:graphicFrameChg>
      </pc:sldChg>
      <pc:sldChg chg="addSp delSp modSp del mod">
        <pc:chgData name="Danijela Uran" userId="f9b3cc8e-491c-47bd-b15a-78b852d58329" providerId="ADAL" clId="{462D14FB-6F89-4265-BFC9-5DD6BA80C8CD}" dt="2024-10-29T12:53:52.953" v="29481" actId="2696"/>
        <pc:sldMkLst>
          <pc:docMk/>
          <pc:sldMk cId="1792515677" sldId="804"/>
        </pc:sldMkLst>
        <pc:graphicFrameChg chg="add mod modGraphic">
          <ac:chgData name="Danijela Uran" userId="f9b3cc8e-491c-47bd-b15a-78b852d58329" providerId="ADAL" clId="{462D14FB-6F89-4265-BFC9-5DD6BA80C8CD}" dt="2024-10-23T13:24:46.566" v="5342" actId="113"/>
          <ac:graphicFrameMkLst>
            <pc:docMk/>
            <pc:sldMk cId="1792515677" sldId="804"/>
            <ac:graphicFrameMk id="3" creationId="{97F4995E-1C9C-915D-0CB9-467A1F5A3C8A}"/>
          </ac:graphicFrameMkLst>
        </pc:graphicFrameChg>
        <pc:graphicFrameChg chg="del modGraphic">
          <ac:chgData name="Danijela Uran" userId="f9b3cc8e-491c-47bd-b15a-78b852d58329" providerId="ADAL" clId="{462D14FB-6F89-4265-BFC9-5DD6BA80C8CD}" dt="2024-10-23T08:01:48.833" v="2528" actId="478"/>
          <ac:graphicFrameMkLst>
            <pc:docMk/>
            <pc:sldMk cId="1792515677" sldId="804"/>
            <ac:graphicFrameMk id="4" creationId="{3FEA2594-71E1-7F3A-6AA7-04DA6ED8E535}"/>
          </ac:graphicFrameMkLst>
        </pc:graphicFrameChg>
        <pc:graphicFrameChg chg="add mod modGraphic">
          <ac:chgData name="Danijela Uran" userId="f9b3cc8e-491c-47bd-b15a-78b852d58329" providerId="ADAL" clId="{462D14FB-6F89-4265-BFC9-5DD6BA80C8CD}" dt="2024-10-23T08:09:33.045" v="2560" actId="2711"/>
          <ac:graphicFrameMkLst>
            <pc:docMk/>
            <pc:sldMk cId="1792515677" sldId="804"/>
            <ac:graphicFrameMk id="5" creationId="{28F50AB8-CE6D-CAB0-14AB-17FA58291FDE}"/>
          </ac:graphicFrameMkLst>
        </pc:graphicFrameChg>
      </pc:sldChg>
      <pc:sldChg chg="addSp delSp modSp add del mod modTransition">
        <pc:chgData name="Danijela Uran" userId="f9b3cc8e-491c-47bd-b15a-78b852d58329" providerId="ADAL" clId="{462D14FB-6F89-4265-BFC9-5DD6BA80C8CD}" dt="2024-11-02T14:26:58.438" v="41858"/>
        <pc:sldMkLst>
          <pc:docMk/>
          <pc:sldMk cId="1915599940" sldId="805"/>
        </pc:sldMkLst>
        <pc:spChg chg="mod">
          <ac:chgData name="Danijela Uran" userId="f9b3cc8e-491c-47bd-b15a-78b852d58329" providerId="ADAL" clId="{462D14FB-6F89-4265-BFC9-5DD6BA80C8CD}" dt="2024-10-30T13:06:29.648" v="37646" actId="1076"/>
          <ac:spMkLst>
            <pc:docMk/>
            <pc:sldMk cId="1915599940" sldId="805"/>
            <ac:spMk id="3" creationId="{5743BF7A-2440-4C17-8EAB-20B97B5066D2}"/>
          </ac:spMkLst>
        </pc:spChg>
        <pc:spChg chg="mod">
          <ac:chgData name="Danijela Uran" userId="f9b3cc8e-491c-47bd-b15a-78b852d58329" providerId="ADAL" clId="{462D14FB-6F89-4265-BFC9-5DD6BA80C8CD}" dt="2024-10-30T13:06:40.550" v="37648" actId="1076"/>
          <ac:spMkLst>
            <pc:docMk/>
            <pc:sldMk cId="1915599940" sldId="805"/>
            <ac:spMk id="4" creationId="{476A110B-A834-44FC-976B-13F4DCECC640}"/>
          </ac:spMkLst>
        </pc:spChg>
        <pc:spChg chg="mod">
          <ac:chgData name="Danijela Uran" userId="f9b3cc8e-491c-47bd-b15a-78b852d58329" providerId="ADAL" clId="{462D14FB-6F89-4265-BFC9-5DD6BA80C8CD}" dt="2024-10-30T14:50:33.503" v="38435" actId="113"/>
          <ac:spMkLst>
            <pc:docMk/>
            <pc:sldMk cId="1915599940" sldId="805"/>
            <ac:spMk id="5" creationId="{17C6573C-954E-4D8E-824F-2F192312A44D}"/>
          </ac:spMkLst>
        </pc:spChg>
        <pc:picChg chg="add mod">
          <ac:chgData name="Danijela Uran" userId="f9b3cc8e-491c-47bd-b15a-78b852d58329" providerId="ADAL" clId="{462D14FB-6F89-4265-BFC9-5DD6BA80C8CD}" dt="2024-10-30T13:05:42.573" v="37607" actId="14100"/>
          <ac:picMkLst>
            <pc:docMk/>
            <pc:sldMk cId="1915599940" sldId="805"/>
            <ac:picMk id="6" creationId="{619926FA-0579-C942-09C5-B1887A115D5B}"/>
          </ac:picMkLst>
        </pc:picChg>
        <pc:picChg chg="add del mod">
          <ac:chgData name="Danijela Uran" userId="f9b3cc8e-491c-47bd-b15a-78b852d58329" providerId="ADAL" clId="{462D14FB-6F89-4265-BFC9-5DD6BA80C8CD}" dt="2024-10-25T11:58:33.424" v="24648" actId="21"/>
          <ac:picMkLst>
            <pc:docMk/>
            <pc:sldMk cId="1915599940" sldId="805"/>
            <ac:picMk id="6" creationId="{AAED48D3-9804-AB75-5015-05F74D7FFAA6}"/>
          </ac:picMkLst>
        </pc:picChg>
        <pc:picChg chg="add del mod modCrop">
          <ac:chgData name="Danijela Uran" userId="f9b3cc8e-491c-47bd-b15a-78b852d58329" providerId="ADAL" clId="{462D14FB-6F89-4265-BFC9-5DD6BA80C8CD}" dt="2024-10-24T06:36:12.221" v="7305" actId="478"/>
          <ac:picMkLst>
            <pc:docMk/>
            <pc:sldMk cId="1915599940" sldId="805"/>
            <ac:picMk id="7" creationId="{B123A6B9-D551-F0BE-D2AF-47F8D2CA7E36}"/>
          </ac:picMkLst>
        </pc:picChg>
        <pc:picChg chg="add del mod">
          <ac:chgData name="Danijela Uran" userId="f9b3cc8e-491c-47bd-b15a-78b852d58329" providerId="ADAL" clId="{462D14FB-6F89-4265-BFC9-5DD6BA80C8CD}" dt="2024-10-24T06:36:42.187" v="7310" actId="478"/>
          <ac:picMkLst>
            <pc:docMk/>
            <pc:sldMk cId="1915599940" sldId="805"/>
            <ac:picMk id="9" creationId="{1D3B9E40-46AE-8D5F-396F-E8D8F793C720}"/>
          </ac:picMkLst>
        </pc:picChg>
        <pc:picChg chg="add del mod">
          <ac:chgData name="Danijela Uran" userId="f9b3cc8e-491c-47bd-b15a-78b852d58329" providerId="ADAL" clId="{462D14FB-6F89-4265-BFC9-5DD6BA80C8CD}" dt="2024-10-24T06:41:25.043" v="7315" actId="21"/>
          <ac:picMkLst>
            <pc:docMk/>
            <pc:sldMk cId="1915599940" sldId="805"/>
            <ac:picMk id="11" creationId="{77A7CBB4-AD73-8441-F1C1-BB68A1D59B5B}"/>
          </ac:picMkLst>
        </pc:picChg>
        <pc:picChg chg="add del mod modCrop">
          <ac:chgData name="Danijela Uran" userId="f9b3cc8e-491c-47bd-b15a-78b852d58329" providerId="ADAL" clId="{462D14FB-6F89-4265-BFC9-5DD6BA80C8CD}" dt="2024-10-28T11:39:22.369" v="24653" actId="478"/>
          <ac:picMkLst>
            <pc:docMk/>
            <pc:sldMk cId="1915599940" sldId="805"/>
            <ac:picMk id="13" creationId="{E1AE0926-822E-69FF-F954-A16A4DA8C503}"/>
          </ac:picMkLst>
        </pc:picChg>
        <pc:picChg chg="add del mod">
          <ac:chgData name="Danijela Uran" userId="f9b3cc8e-491c-47bd-b15a-78b852d58329" providerId="ADAL" clId="{462D14FB-6F89-4265-BFC9-5DD6BA80C8CD}" dt="2024-10-24T07:02:31.573" v="7552" actId="478"/>
          <ac:picMkLst>
            <pc:docMk/>
            <pc:sldMk cId="1915599940" sldId="805"/>
            <ac:picMk id="15" creationId="{022641F8-FFC0-322D-E9F2-1056A15489B9}"/>
          </ac:picMkLst>
        </pc:picChg>
        <pc:picChg chg="del">
          <ac:chgData name="Danijela Uran" userId="f9b3cc8e-491c-47bd-b15a-78b852d58329" providerId="ADAL" clId="{462D14FB-6F89-4265-BFC9-5DD6BA80C8CD}" dt="2024-10-23T11:24:23.848" v="4049" actId="478"/>
          <ac:picMkLst>
            <pc:docMk/>
            <pc:sldMk cId="1915599940" sldId="805"/>
            <ac:picMk id="4098" creationId="{850EEE23-1A79-4B17-A0A4-62F3E0745647}"/>
          </ac:picMkLst>
        </pc:picChg>
      </pc:sldChg>
      <pc:sldChg chg="addSp delSp modSp del mod">
        <pc:chgData name="Danijela Uran" userId="f9b3cc8e-491c-47bd-b15a-78b852d58329" providerId="ADAL" clId="{462D14FB-6F89-4265-BFC9-5DD6BA80C8CD}" dt="2024-10-29T12:08:41.936" v="29021" actId="2696"/>
        <pc:sldMkLst>
          <pc:docMk/>
          <pc:sldMk cId="1151314435" sldId="806"/>
        </pc:sldMkLst>
        <pc:spChg chg="add del mod">
          <ac:chgData name="Danijela Uran" userId="f9b3cc8e-491c-47bd-b15a-78b852d58329" providerId="ADAL" clId="{462D14FB-6F89-4265-BFC9-5DD6BA80C8CD}" dt="2024-10-23T13:56:14.618" v="5807" actId="21"/>
          <ac:spMkLst>
            <pc:docMk/>
            <pc:sldMk cId="1151314435" sldId="806"/>
            <ac:spMk id="3" creationId="{932C5C5E-4FE2-3A2A-5904-61D29CA9F243}"/>
          </ac:spMkLst>
        </pc:spChg>
        <pc:spChg chg="del">
          <ac:chgData name="Danijela Uran" userId="f9b3cc8e-491c-47bd-b15a-78b852d58329" providerId="ADAL" clId="{462D14FB-6F89-4265-BFC9-5DD6BA80C8CD}" dt="2024-10-23T14:05:12.165" v="6144" actId="478"/>
          <ac:spMkLst>
            <pc:docMk/>
            <pc:sldMk cId="1151314435" sldId="806"/>
            <ac:spMk id="4" creationId="{7C323583-718B-0F09-E503-14560C3E0599}"/>
          </ac:spMkLst>
        </pc:spChg>
        <pc:spChg chg="add del mod">
          <ac:chgData name="Danijela Uran" userId="f9b3cc8e-491c-47bd-b15a-78b852d58329" providerId="ADAL" clId="{462D14FB-6F89-4265-BFC9-5DD6BA80C8CD}" dt="2024-10-23T13:51:26.651" v="5682" actId="478"/>
          <ac:spMkLst>
            <pc:docMk/>
            <pc:sldMk cId="1151314435" sldId="806"/>
            <ac:spMk id="5" creationId="{D71A9C1B-EB1C-3C9D-CB72-ED73D795F4A0}"/>
          </ac:spMkLst>
        </pc:spChg>
        <pc:spChg chg="add mod">
          <ac:chgData name="Danijela Uran" userId="f9b3cc8e-491c-47bd-b15a-78b852d58329" providerId="ADAL" clId="{462D14FB-6F89-4265-BFC9-5DD6BA80C8CD}" dt="2024-10-24T06:05:44.948" v="7277" actId="20577"/>
          <ac:spMkLst>
            <pc:docMk/>
            <pc:sldMk cId="1151314435" sldId="806"/>
            <ac:spMk id="9" creationId="{FED57267-958E-E843-AD3F-BA96D2D3843F}"/>
          </ac:spMkLst>
        </pc:spChg>
        <pc:spChg chg="add del mod">
          <ac:chgData name="Danijela Uran" userId="f9b3cc8e-491c-47bd-b15a-78b852d58329" providerId="ADAL" clId="{462D14FB-6F89-4265-BFC9-5DD6BA80C8CD}" dt="2024-10-23T14:05:15.267" v="6145" actId="478"/>
          <ac:spMkLst>
            <pc:docMk/>
            <pc:sldMk cId="1151314435" sldId="806"/>
            <ac:spMk id="11" creationId="{80026C11-7FB9-2F50-7BFA-2F6FD520825D}"/>
          </ac:spMkLst>
        </pc:spChg>
        <pc:spChg chg="add del mod">
          <ac:chgData name="Danijela Uran" userId="f9b3cc8e-491c-47bd-b15a-78b852d58329" providerId="ADAL" clId="{462D14FB-6F89-4265-BFC9-5DD6BA80C8CD}" dt="2024-10-23T14:15:19.774" v="6684" actId="478"/>
          <ac:spMkLst>
            <pc:docMk/>
            <pc:sldMk cId="1151314435" sldId="806"/>
            <ac:spMk id="12" creationId="{5515134F-CB8A-C84F-276B-809AE5638306}"/>
          </ac:spMkLst>
        </pc:spChg>
        <pc:spChg chg="mod">
          <ac:chgData name="Danijela Uran" userId="f9b3cc8e-491c-47bd-b15a-78b852d58329" providerId="ADAL" clId="{462D14FB-6F89-4265-BFC9-5DD6BA80C8CD}" dt="2024-10-23T13:15:51.819" v="5339" actId="120"/>
          <ac:spMkLst>
            <pc:docMk/>
            <pc:sldMk cId="1151314435" sldId="806"/>
            <ac:spMk id="13" creationId="{17ECCD11-84C8-49ED-80CE-9C7E48513270}"/>
          </ac:spMkLst>
        </pc:spChg>
        <pc:spChg chg="add del mod">
          <ac:chgData name="Danijela Uran" userId="f9b3cc8e-491c-47bd-b15a-78b852d58329" providerId="ADAL" clId="{462D14FB-6F89-4265-BFC9-5DD6BA80C8CD}" dt="2024-10-23T14:26:41.731" v="6789" actId="478"/>
          <ac:spMkLst>
            <pc:docMk/>
            <pc:sldMk cId="1151314435" sldId="806"/>
            <ac:spMk id="15" creationId="{5A0C239A-63E0-8651-4AC4-E1C6112E2A10}"/>
          </ac:spMkLst>
        </pc:spChg>
        <pc:spChg chg="add mod">
          <ac:chgData name="Danijela Uran" userId="f9b3cc8e-491c-47bd-b15a-78b852d58329" providerId="ADAL" clId="{462D14FB-6F89-4265-BFC9-5DD6BA80C8CD}" dt="2024-10-24T06:46:05.567" v="7400" actId="20577"/>
          <ac:spMkLst>
            <pc:docMk/>
            <pc:sldMk cId="1151314435" sldId="806"/>
            <ac:spMk id="17" creationId="{EE5BC9B7-40B8-F64D-028C-6B19ACD03282}"/>
          </ac:spMkLst>
        </pc:spChg>
        <pc:spChg chg="add mod">
          <ac:chgData name="Danijela Uran" userId="f9b3cc8e-491c-47bd-b15a-78b852d58329" providerId="ADAL" clId="{462D14FB-6F89-4265-BFC9-5DD6BA80C8CD}" dt="2024-10-23T14:43:20.753" v="7065" actId="14100"/>
          <ac:spMkLst>
            <pc:docMk/>
            <pc:sldMk cId="1151314435" sldId="806"/>
            <ac:spMk id="19" creationId="{542C9062-E382-A043-6991-6B21414C61A1}"/>
          </ac:spMkLst>
        </pc:spChg>
        <pc:spChg chg="add mod">
          <ac:chgData name="Danijela Uran" userId="f9b3cc8e-491c-47bd-b15a-78b852d58329" providerId="ADAL" clId="{462D14FB-6F89-4265-BFC9-5DD6BA80C8CD}" dt="2024-10-24T06:46:18.866" v="7420" actId="20577"/>
          <ac:spMkLst>
            <pc:docMk/>
            <pc:sldMk cId="1151314435" sldId="806"/>
            <ac:spMk id="21" creationId="{94BB081C-C386-7981-8BD5-9961E8EFB82F}"/>
          </ac:spMkLst>
        </pc:spChg>
        <pc:spChg chg="add mod">
          <ac:chgData name="Danijela Uran" userId="f9b3cc8e-491c-47bd-b15a-78b852d58329" providerId="ADAL" clId="{462D14FB-6F89-4265-BFC9-5DD6BA80C8CD}" dt="2024-10-24T06:46:35.027" v="7440" actId="20577"/>
          <ac:spMkLst>
            <pc:docMk/>
            <pc:sldMk cId="1151314435" sldId="806"/>
            <ac:spMk id="23" creationId="{B2489F15-5A19-1D52-AE81-0F9FA030475C}"/>
          </ac:spMkLst>
        </pc:spChg>
        <pc:spChg chg="add mod">
          <ac:chgData name="Danijela Uran" userId="f9b3cc8e-491c-47bd-b15a-78b852d58329" providerId="ADAL" clId="{462D14FB-6F89-4265-BFC9-5DD6BA80C8CD}" dt="2024-10-24T06:46:48.560" v="7462" actId="20577"/>
          <ac:spMkLst>
            <pc:docMk/>
            <pc:sldMk cId="1151314435" sldId="806"/>
            <ac:spMk id="25" creationId="{D711549E-51A7-172B-584D-D897576F652C}"/>
          </ac:spMkLst>
        </pc:spChg>
        <pc:spChg chg="add mod">
          <ac:chgData name="Danijela Uran" userId="f9b3cc8e-491c-47bd-b15a-78b852d58329" providerId="ADAL" clId="{462D14FB-6F89-4265-BFC9-5DD6BA80C8CD}" dt="2024-10-24T06:46:55.767" v="7473" actId="20577"/>
          <ac:spMkLst>
            <pc:docMk/>
            <pc:sldMk cId="1151314435" sldId="806"/>
            <ac:spMk id="27" creationId="{BF269371-8A7B-DD15-8203-01285E8E497B}"/>
          </ac:spMkLst>
        </pc:spChg>
        <pc:spChg chg="add del mod">
          <ac:chgData name="Danijela Uran" userId="f9b3cc8e-491c-47bd-b15a-78b852d58329" providerId="ADAL" clId="{462D14FB-6F89-4265-BFC9-5DD6BA80C8CD}" dt="2024-10-23T14:25:13.506" v="6779" actId="21"/>
          <ac:spMkLst>
            <pc:docMk/>
            <pc:sldMk cId="1151314435" sldId="806"/>
            <ac:spMk id="29" creationId="{C057B50D-BCA9-15EB-4757-C8E761275370}"/>
          </ac:spMkLst>
        </pc:spChg>
        <pc:spChg chg="add mod">
          <ac:chgData name="Danijela Uran" userId="f9b3cc8e-491c-47bd-b15a-78b852d58329" providerId="ADAL" clId="{462D14FB-6F89-4265-BFC9-5DD6BA80C8CD}" dt="2024-10-24T06:08:14.343" v="7301" actId="113"/>
          <ac:spMkLst>
            <pc:docMk/>
            <pc:sldMk cId="1151314435" sldId="806"/>
            <ac:spMk id="31" creationId="{196BA01C-048F-5930-FC71-9CE4B54B2D6D}"/>
          </ac:spMkLst>
        </pc:spChg>
        <pc:spChg chg="add mod">
          <ac:chgData name="Danijela Uran" userId="f9b3cc8e-491c-47bd-b15a-78b852d58329" providerId="ADAL" clId="{462D14FB-6F89-4265-BFC9-5DD6BA80C8CD}" dt="2024-10-24T06:47:08.142" v="7491" actId="20577"/>
          <ac:spMkLst>
            <pc:docMk/>
            <pc:sldMk cId="1151314435" sldId="806"/>
            <ac:spMk id="33" creationId="{B95B7EEE-4B8B-350F-8749-0FA25D76D2C1}"/>
          </ac:spMkLst>
        </pc:spChg>
        <pc:spChg chg="add del mod">
          <ac:chgData name="Danijela Uran" userId="f9b3cc8e-491c-47bd-b15a-78b852d58329" providerId="ADAL" clId="{462D14FB-6F89-4265-BFC9-5DD6BA80C8CD}" dt="2024-10-24T07:47:35.607" v="8512" actId="478"/>
          <ac:spMkLst>
            <pc:docMk/>
            <pc:sldMk cId="1151314435" sldId="806"/>
            <ac:spMk id="34" creationId="{50B6638A-8B07-9F52-2BD3-AE771D4431B0}"/>
          </ac:spMkLst>
        </pc:spChg>
        <pc:spChg chg="add del mod">
          <ac:chgData name="Danijela Uran" userId="f9b3cc8e-491c-47bd-b15a-78b852d58329" providerId="ADAL" clId="{462D14FB-6F89-4265-BFC9-5DD6BA80C8CD}" dt="2024-10-24T07:48:16.467" v="8530" actId="478"/>
          <ac:spMkLst>
            <pc:docMk/>
            <pc:sldMk cId="1151314435" sldId="806"/>
            <ac:spMk id="35" creationId="{5AF6F51D-EA9B-AF39-56CE-CA59F90A38F3}"/>
          </ac:spMkLst>
        </pc:spChg>
        <pc:spChg chg="add mod">
          <ac:chgData name="Danijela Uran" userId="f9b3cc8e-491c-47bd-b15a-78b852d58329" providerId="ADAL" clId="{462D14FB-6F89-4265-BFC9-5DD6BA80C8CD}" dt="2024-10-24T06:43:32.274" v="7328" actId="20577"/>
          <ac:spMkLst>
            <pc:docMk/>
            <pc:sldMk cId="1151314435" sldId="806"/>
            <ac:spMk id="36" creationId="{D4EE9EBC-8ABA-647B-8C14-AE19D945DB08}"/>
          </ac:spMkLst>
        </pc:spChg>
        <pc:spChg chg="add mod">
          <ac:chgData name="Danijela Uran" userId="f9b3cc8e-491c-47bd-b15a-78b852d58329" providerId="ADAL" clId="{462D14FB-6F89-4265-BFC9-5DD6BA80C8CD}" dt="2024-10-24T06:45:51.190" v="7389" actId="20577"/>
          <ac:spMkLst>
            <pc:docMk/>
            <pc:sldMk cId="1151314435" sldId="806"/>
            <ac:spMk id="37" creationId="{07A81196-4913-F096-C74E-79A7FC7073A5}"/>
          </ac:spMkLst>
        </pc:spChg>
        <pc:spChg chg="add mod">
          <ac:chgData name="Danijela Uran" userId="f9b3cc8e-491c-47bd-b15a-78b852d58329" providerId="ADAL" clId="{462D14FB-6F89-4265-BFC9-5DD6BA80C8CD}" dt="2024-10-24T06:44:31.005" v="7339" actId="123"/>
          <ac:spMkLst>
            <pc:docMk/>
            <pc:sldMk cId="1151314435" sldId="806"/>
            <ac:spMk id="38" creationId="{7B510F7A-07C7-74F3-36B7-3503E05A3D7A}"/>
          </ac:spMkLst>
        </pc:spChg>
        <pc:spChg chg="add mod">
          <ac:chgData name="Danijela Uran" userId="f9b3cc8e-491c-47bd-b15a-78b852d58329" providerId="ADAL" clId="{462D14FB-6F89-4265-BFC9-5DD6BA80C8CD}" dt="2024-10-24T07:48:45.848" v="8535" actId="14100"/>
          <ac:spMkLst>
            <pc:docMk/>
            <pc:sldMk cId="1151314435" sldId="806"/>
            <ac:spMk id="39" creationId="{EDC23BC0-5EA0-EEB3-38FA-916916D46F12}"/>
          </ac:spMkLst>
        </pc:spChg>
        <pc:spChg chg="add mod">
          <ac:chgData name="Danijela Uran" userId="f9b3cc8e-491c-47bd-b15a-78b852d58329" providerId="ADAL" clId="{462D14FB-6F89-4265-BFC9-5DD6BA80C8CD}" dt="2024-10-24T07:48:36.357" v="8534" actId="14100"/>
          <ac:spMkLst>
            <pc:docMk/>
            <pc:sldMk cId="1151314435" sldId="806"/>
            <ac:spMk id="40" creationId="{D822C8DE-E0AC-04B3-B2C4-EB7C202ECB6A}"/>
          </ac:spMkLst>
        </pc:spChg>
        <pc:graphicFrameChg chg="del">
          <ac:chgData name="Danijela Uran" userId="f9b3cc8e-491c-47bd-b15a-78b852d58329" providerId="ADAL" clId="{462D14FB-6F89-4265-BFC9-5DD6BA80C8CD}" dt="2024-10-23T13:09:40.210" v="5278" actId="21"/>
          <ac:graphicFrameMkLst>
            <pc:docMk/>
            <pc:sldMk cId="1151314435" sldId="806"/>
            <ac:graphicFrameMk id="6" creationId="{6CEB77A3-7F29-C6E2-9C18-D0530BB8A152}"/>
          </ac:graphicFrameMkLst>
        </pc:graphicFrameChg>
        <pc:graphicFrameChg chg="add del mod">
          <ac:chgData name="Danijela Uran" userId="f9b3cc8e-491c-47bd-b15a-78b852d58329" providerId="ADAL" clId="{462D14FB-6F89-4265-BFC9-5DD6BA80C8CD}" dt="2024-10-23T13:49:00.379" v="5659" actId="478"/>
          <ac:graphicFrameMkLst>
            <pc:docMk/>
            <pc:sldMk cId="1151314435" sldId="806"/>
            <ac:graphicFrameMk id="7" creationId="{1134D230-E7EA-A57B-A154-55F43F371600}"/>
          </ac:graphicFrameMkLst>
        </pc:graphicFrameChg>
        <pc:graphicFrameChg chg="add mod modGraphic">
          <ac:chgData name="Danijela Uran" userId="f9b3cc8e-491c-47bd-b15a-78b852d58329" providerId="ADAL" clId="{462D14FB-6F89-4265-BFC9-5DD6BA80C8CD}" dt="2024-10-24T06:48:59.038" v="7546" actId="20577"/>
          <ac:graphicFrameMkLst>
            <pc:docMk/>
            <pc:sldMk cId="1151314435" sldId="806"/>
            <ac:graphicFrameMk id="8" creationId="{D022905C-2BFE-DE90-846A-930034FCC8B0}"/>
          </ac:graphicFrameMkLst>
        </pc:graphicFrameChg>
      </pc:sldChg>
      <pc:sldChg chg="addSp modSp del mod modAnim">
        <pc:chgData name="Danijela Uran" userId="f9b3cc8e-491c-47bd-b15a-78b852d58329" providerId="ADAL" clId="{462D14FB-6F89-4265-BFC9-5DD6BA80C8CD}" dt="2024-10-25T11:45:41.833" v="24457" actId="2696"/>
        <pc:sldMkLst>
          <pc:docMk/>
          <pc:sldMk cId="546026234" sldId="807"/>
        </pc:sldMkLst>
        <pc:spChg chg="add mod">
          <ac:chgData name="Danijela Uran" userId="f9b3cc8e-491c-47bd-b15a-78b852d58329" providerId="ADAL" clId="{462D14FB-6F89-4265-BFC9-5DD6BA80C8CD}" dt="2024-10-25T07:29:37.810" v="18502" actId="255"/>
          <ac:spMkLst>
            <pc:docMk/>
            <pc:sldMk cId="546026234" sldId="807"/>
            <ac:spMk id="5" creationId="{5292F19D-2164-46C2-6533-BCF0F8621B79}"/>
          </ac:spMkLst>
        </pc:spChg>
        <pc:spChg chg="add mod">
          <ac:chgData name="Danijela Uran" userId="f9b3cc8e-491c-47bd-b15a-78b852d58329" providerId="ADAL" clId="{462D14FB-6F89-4265-BFC9-5DD6BA80C8CD}" dt="2024-10-25T07:52:29.602" v="20451" actId="20577"/>
          <ac:spMkLst>
            <pc:docMk/>
            <pc:sldMk cId="546026234" sldId="807"/>
            <ac:spMk id="6" creationId="{7812E228-7313-871A-2F61-A06FE77D80D7}"/>
          </ac:spMkLst>
        </pc:spChg>
        <pc:spChg chg="add mod">
          <ac:chgData name="Danijela Uran" userId="f9b3cc8e-491c-47bd-b15a-78b852d58329" providerId="ADAL" clId="{462D14FB-6F89-4265-BFC9-5DD6BA80C8CD}" dt="2024-10-25T07:40:04.413" v="19517" actId="20577"/>
          <ac:spMkLst>
            <pc:docMk/>
            <pc:sldMk cId="546026234" sldId="807"/>
            <ac:spMk id="7" creationId="{4C469939-423E-FD8A-6EE5-0226185C7819}"/>
          </ac:spMkLst>
        </pc:spChg>
        <pc:spChg chg="mod">
          <ac:chgData name="Danijela Uran" userId="f9b3cc8e-491c-47bd-b15a-78b852d58329" providerId="ADAL" clId="{462D14FB-6F89-4265-BFC9-5DD6BA80C8CD}" dt="2024-10-23T13:15:58.292" v="5340" actId="120"/>
          <ac:spMkLst>
            <pc:docMk/>
            <pc:sldMk cId="546026234" sldId="807"/>
            <ac:spMk id="13" creationId="{17ECCD11-84C8-49ED-80CE-9C7E48513270}"/>
          </ac:spMkLst>
        </pc:spChg>
      </pc:sldChg>
      <pc:sldChg chg="addSp modSp del mod modAnim">
        <pc:chgData name="Danijela Uran" userId="f9b3cc8e-491c-47bd-b15a-78b852d58329" providerId="ADAL" clId="{462D14FB-6F89-4265-BFC9-5DD6BA80C8CD}" dt="2024-10-25T11:45:43.768" v="24458" actId="2696"/>
        <pc:sldMkLst>
          <pc:docMk/>
          <pc:sldMk cId="2859220658" sldId="808"/>
        </pc:sldMkLst>
        <pc:spChg chg="add mod">
          <ac:chgData name="Danijela Uran" userId="f9b3cc8e-491c-47bd-b15a-78b852d58329" providerId="ADAL" clId="{462D14FB-6F89-4265-BFC9-5DD6BA80C8CD}" dt="2024-10-25T07:49:04.057" v="20445" actId="20577"/>
          <ac:spMkLst>
            <pc:docMk/>
            <pc:sldMk cId="2859220658" sldId="808"/>
            <ac:spMk id="3" creationId="{83942713-1599-1CF7-2C8B-48F2225DEC6E}"/>
          </ac:spMkLst>
        </pc:spChg>
        <pc:spChg chg="mod">
          <ac:chgData name="Danijela Uran" userId="f9b3cc8e-491c-47bd-b15a-78b852d58329" providerId="ADAL" clId="{462D14FB-6F89-4265-BFC9-5DD6BA80C8CD}" dt="2024-10-23T13:16:01.719" v="5341" actId="120"/>
          <ac:spMkLst>
            <pc:docMk/>
            <pc:sldMk cId="2859220658" sldId="808"/>
            <ac:spMk id="13" creationId="{17ECCD11-84C8-49ED-80CE-9C7E48513270}"/>
          </ac:spMkLst>
        </pc:spChg>
      </pc:sldChg>
      <pc:sldChg chg="addSp delSp modSp del mod">
        <pc:chgData name="Danijela Uran" userId="f9b3cc8e-491c-47bd-b15a-78b852d58329" providerId="ADAL" clId="{462D14FB-6F89-4265-BFC9-5DD6BA80C8CD}" dt="2024-10-24T13:01:37.078" v="14181" actId="2696"/>
        <pc:sldMkLst>
          <pc:docMk/>
          <pc:sldMk cId="3299341039" sldId="809"/>
        </pc:sldMkLst>
        <pc:spChg chg="add mod">
          <ac:chgData name="Danijela Uran" userId="f9b3cc8e-491c-47bd-b15a-78b852d58329" providerId="ADAL" clId="{462D14FB-6F89-4265-BFC9-5DD6BA80C8CD}" dt="2024-10-24T12:33:08.897" v="13751" actId="20577"/>
          <ac:spMkLst>
            <pc:docMk/>
            <pc:sldMk cId="3299341039" sldId="809"/>
            <ac:spMk id="3" creationId="{4E6D5543-9391-3D2E-BD67-D6D98E0B033C}"/>
          </ac:spMkLst>
        </pc:spChg>
        <pc:spChg chg="del">
          <ac:chgData name="Danijela Uran" userId="f9b3cc8e-491c-47bd-b15a-78b852d58329" providerId="ADAL" clId="{462D14FB-6F89-4265-BFC9-5DD6BA80C8CD}" dt="2024-10-23T13:13:02.203" v="5306" actId="478"/>
          <ac:spMkLst>
            <pc:docMk/>
            <pc:sldMk cId="3299341039" sldId="809"/>
            <ac:spMk id="10" creationId="{761993B4-E0BA-38A4-AD0A-0694D3DD55C2}"/>
          </ac:spMkLst>
        </pc:spChg>
        <pc:spChg chg="mod">
          <ac:chgData name="Danijela Uran" userId="f9b3cc8e-491c-47bd-b15a-78b852d58329" providerId="ADAL" clId="{462D14FB-6F89-4265-BFC9-5DD6BA80C8CD}" dt="2024-10-24T08:27:25.574" v="9454" actId="14100"/>
          <ac:spMkLst>
            <pc:docMk/>
            <pc:sldMk cId="3299341039" sldId="809"/>
            <ac:spMk id="12" creationId="{E2E30A7A-0DB5-FDF4-771E-5601F1742EF0}"/>
          </ac:spMkLst>
        </pc:spChg>
        <pc:spChg chg="mod">
          <ac:chgData name="Danijela Uran" userId="f9b3cc8e-491c-47bd-b15a-78b852d58329" providerId="ADAL" clId="{462D14FB-6F89-4265-BFC9-5DD6BA80C8CD}" dt="2024-10-24T08:27:18.604" v="9453" actId="1076"/>
          <ac:spMkLst>
            <pc:docMk/>
            <pc:sldMk cId="3299341039" sldId="809"/>
            <ac:spMk id="13" creationId="{17ECCD11-84C8-49ED-80CE-9C7E48513270}"/>
          </ac:spMkLst>
        </pc:spChg>
        <pc:spChg chg="del">
          <ac:chgData name="Danijela Uran" userId="f9b3cc8e-491c-47bd-b15a-78b852d58329" providerId="ADAL" clId="{462D14FB-6F89-4265-BFC9-5DD6BA80C8CD}" dt="2024-10-23T13:14:49.929" v="5327" actId="478"/>
          <ac:spMkLst>
            <pc:docMk/>
            <pc:sldMk cId="3299341039" sldId="809"/>
            <ac:spMk id="15" creationId="{70EADF59-8D9E-4950-FF8E-CECFA8C92888}"/>
          </ac:spMkLst>
        </pc:spChg>
        <pc:spChg chg="del">
          <ac:chgData name="Danijela Uran" userId="f9b3cc8e-491c-47bd-b15a-78b852d58329" providerId="ADAL" clId="{462D14FB-6F89-4265-BFC9-5DD6BA80C8CD}" dt="2024-10-23T13:14:51.452" v="5328" actId="478"/>
          <ac:spMkLst>
            <pc:docMk/>
            <pc:sldMk cId="3299341039" sldId="809"/>
            <ac:spMk id="17" creationId="{C6AD47A6-7637-9EE3-380F-E6E37152197A}"/>
          </ac:spMkLst>
        </pc:spChg>
      </pc:sldChg>
      <pc:sldChg chg="delSp modSp del mod">
        <pc:chgData name="Danijela Uran" userId="f9b3cc8e-491c-47bd-b15a-78b852d58329" providerId="ADAL" clId="{462D14FB-6F89-4265-BFC9-5DD6BA80C8CD}" dt="2024-10-25T06:26:53.988" v="15168" actId="2696"/>
        <pc:sldMkLst>
          <pc:docMk/>
          <pc:sldMk cId="438319791" sldId="810"/>
        </pc:sldMkLst>
        <pc:spChg chg="del">
          <ac:chgData name="Danijela Uran" userId="f9b3cc8e-491c-47bd-b15a-78b852d58329" providerId="ADAL" clId="{462D14FB-6F89-4265-BFC9-5DD6BA80C8CD}" dt="2024-10-23T13:13:31.776" v="5310" actId="478"/>
          <ac:spMkLst>
            <pc:docMk/>
            <pc:sldMk cId="438319791" sldId="810"/>
            <ac:spMk id="12" creationId="{E2E30A7A-0DB5-FDF4-771E-5601F1742EF0}"/>
          </ac:spMkLst>
        </pc:spChg>
        <pc:spChg chg="mod">
          <ac:chgData name="Danijela Uran" userId="f9b3cc8e-491c-47bd-b15a-78b852d58329" providerId="ADAL" clId="{462D14FB-6F89-4265-BFC9-5DD6BA80C8CD}" dt="2024-10-23T13:15:35.916" v="5336" actId="120"/>
          <ac:spMkLst>
            <pc:docMk/>
            <pc:sldMk cId="438319791" sldId="810"/>
            <ac:spMk id="13" creationId="{17ECCD11-84C8-49ED-80CE-9C7E48513270}"/>
          </ac:spMkLst>
        </pc:spChg>
        <pc:spChg chg="mod">
          <ac:chgData name="Danijela Uran" userId="f9b3cc8e-491c-47bd-b15a-78b852d58329" providerId="ADAL" clId="{462D14FB-6F89-4265-BFC9-5DD6BA80C8CD}" dt="2024-10-23T13:15:02.227" v="5330" actId="14100"/>
          <ac:spMkLst>
            <pc:docMk/>
            <pc:sldMk cId="438319791" sldId="810"/>
            <ac:spMk id="15" creationId="{70EADF59-8D9E-4950-FF8E-CECFA8C92888}"/>
          </ac:spMkLst>
        </pc:spChg>
        <pc:spChg chg="del">
          <ac:chgData name="Danijela Uran" userId="f9b3cc8e-491c-47bd-b15a-78b852d58329" providerId="ADAL" clId="{462D14FB-6F89-4265-BFC9-5DD6BA80C8CD}" dt="2024-10-23T13:15:05.399" v="5331" actId="478"/>
          <ac:spMkLst>
            <pc:docMk/>
            <pc:sldMk cId="438319791" sldId="810"/>
            <ac:spMk id="17" creationId="{C6AD47A6-7637-9EE3-380F-E6E37152197A}"/>
          </ac:spMkLst>
        </pc:spChg>
      </pc:sldChg>
      <pc:sldChg chg="delSp modSp del mod">
        <pc:chgData name="Danijela Uran" userId="f9b3cc8e-491c-47bd-b15a-78b852d58329" providerId="ADAL" clId="{462D14FB-6F89-4265-BFC9-5DD6BA80C8CD}" dt="2024-10-25T07:18:35.788" v="17611" actId="2696"/>
        <pc:sldMkLst>
          <pc:docMk/>
          <pc:sldMk cId="2065016223" sldId="811"/>
        </pc:sldMkLst>
        <pc:spChg chg="mod">
          <ac:chgData name="Danijela Uran" userId="f9b3cc8e-491c-47bd-b15a-78b852d58329" providerId="ADAL" clId="{462D14FB-6F89-4265-BFC9-5DD6BA80C8CD}" dt="2024-10-23T13:15:22.177" v="5334" actId="120"/>
          <ac:spMkLst>
            <pc:docMk/>
            <pc:sldMk cId="2065016223" sldId="811"/>
            <ac:spMk id="13" creationId="{17ECCD11-84C8-49ED-80CE-9C7E48513270}"/>
          </ac:spMkLst>
        </pc:spChg>
        <pc:spChg chg="del">
          <ac:chgData name="Danijela Uran" userId="f9b3cc8e-491c-47bd-b15a-78b852d58329" providerId="ADAL" clId="{462D14FB-6F89-4265-BFC9-5DD6BA80C8CD}" dt="2024-10-23T13:13:57.400" v="5314" actId="478"/>
          <ac:spMkLst>
            <pc:docMk/>
            <pc:sldMk cId="2065016223" sldId="811"/>
            <ac:spMk id="15" creationId="{70EADF59-8D9E-4950-FF8E-CECFA8C92888}"/>
          </ac:spMkLst>
        </pc:spChg>
        <pc:spChg chg="mod">
          <ac:chgData name="Danijela Uran" userId="f9b3cc8e-491c-47bd-b15a-78b852d58329" providerId="ADAL" clId="{462D14FB-6F89-4265-BFC9-5DD6BA80C8CD}" dt="2024-10-23T13:15:32.059" v="5335" actId="1076"/>
          <ac:spMkLst>
            <pc:docMk/>
            <pc:sldMk cId="2065016223" sldId="811"/>
            <ac:spMk id="17" creationId="{C6AD47A6-7637-9EE3-380F-E6E37152197A}"/>
          </ac:spMkLst>
        </pc:spChg>
      </pc:sldChg>
      <pc:sldChg chg="addSp delSp modSp del mod delAnim modAnim">
        <pc:chgData name="Danijela Uran" userId="f9b3cc8e-491c-47bd-b15a-78b852d58329" providerId="ADAL" clId="{462D14FB-6F89-4265-BFC9-5DD6BA80C8CD}" dt="2024-10-25T11:45:33.228" v="24453" actId="2696"/>
        <pc:sldMkLst>
          <pc:docMk/>
          <pc:sldMk cId="55285755" sldId="812"/>
        </pc:sldMkLst>
        <pc:spChg chg="add mod">
          <ac:chgData name="Danijela Uran" userId="f9b3cc8e-491c-47bd-b15a-78b852d58329" providerId="ADAL" clId="{462D14FB-6F89-4265-BFC9-5DD6BA80C8CD}" dt="2024-10-25T06:07:48.966" v="14185" actId="2711"/>
          <ac:spMkLst>
            <pc:docMk/>
            <pc:sldMk cId="55285755" sldId="812"/>
            <ac:spMk id="20" creationId="{0376A52D-CFBD-6C7D-18D3-C3E17820A973}"/>
          </ac:spMkLst>
        </pc:spChg>
        <pc:spChg chg="add del">
          <ac:chgData name="Danijela Uran" userId="f9b3cc8e-491c-47bd-b15a-78b852d58329" providerId="ADAL" clId="{462D14FB-6F89-4265-BFC9-5DD6BA80C8CD}" dt="2024-10-24T08:51:29.835" v="9968" actId="478"/>
          <ac:spMkLst>
            <pc:docMk/>
            <pc:sldMk cId="55285755" sldId="812"/>
            <ac:spMk id="23" creationId="{E689DFCF-E1FB-BD60-0AA7-914239BD62ED}"/>
          </ac:spMkLst>
        </pc:spChg>
        <pc:spChg chg="add mod">
          <ac:chgData name="Danijela Uran" userId="f9b3cc8e-491c-47bd-b15a-78b852d58329" providerId="ADAL" clId="{462D14FB-6F89-4265-BFC9-5DD6BA80C8CD}" dt="2024-10-25T06:08:08.624" v="14187" actId="2711"/>
          <ac:spMkLst>
            <pc:docMk/>
            <pc:sldMk cId="55285755" sldId="812"/>
            <ac:spMk id="24" creationId="{F524CBCA-DA27-5A6E-49DB-C49810894A8B}"/>
          </ac:spMkLst>
        </pc:spChg>
        <pc:spChg chg="add mod">
          <ac:chgData name="Danijela Uran" userId="f9b3cc8e-491c-47bd-b15a-78b852d58329" providerId="ADAL" clId="{462D14FB-6F89-4265-BFC9-5DD6BA80C8CD}" dt="2024-10-25T06:08:17.203" v="14188" actId="2711"/>
          <ac:spMkLst>
            <pc:docMk/>
            <pc:sldMk cId="55285755" sldId="812"/>
            <ac:spMk id="25" creationId="{6AAEDDF3-B51F-C5C8-D1F6-98121D699347}"/>
          </ac:spMkLst>
        </pc:spChg>
        <pc:spChg chg="add mod">
          <ac:chgData name="Danijela Uran" userId="f9b3cc8e-491c-47bd-b15a-78b852d58329" providerId="ADAL" clId="{462D14FB-6F89-4265-BFC9-5DD6BA80C8CD}" dt="2024-10-25T06:08:37.338" v="14191" actId="2711"/>
          <ac:spMkLst>
            <pc:docMk/>
            <pc:sldMk cId="55285755" sldId="812"/>
            <ac:spMk id="26" creationId="{A0230A48-0FD5-60B1-FC94-F7F7AF16955C}"/>
          </ac:spMkLst>
        </pc:spChg>
        <pc:spChg chg="add mod">
          <ac:chgData name="Danijela Uran" userId="f9b3cc8e-491c-47bd-b15a-78b852d58329" providerId="ADAL" clId="{462D14FB-6F89-4265-BFC9-5DD6BA80C8CD}" dt="2024-10-25T06:08:00.062" v="14186" actId="2711"/>
          <ac:spMkLst>
            <pc:docMk/>
            <pc:sldMk cId="55285755" sldId="812"/>
            <ac:spMk id="27" creationId="{DA8E0F52-F1D7-606E-4828-FDB71D77F864}"/>
          </ac:spMkLst>
        </pc:spChg>
        <pc:spChg chg="add mod">
          <ac:chgData name="Danijela Uran" userId="f9b3cc8e-491c-47bd-b15a-78b852d58329" providerId="ADAL" clId="{462D14FB-6F89-4265-BFC9-5DD6BA80C8CD}" dt="2024-10-25T06:09:11.889" v="14192" actId="2711"/>
          <ac:spMkLst>
            <pc:docMk/>
            <pc:sldMk cId="55285755" sldId="812"/>
            <ac:spMk id="33" creationId="{82544CCD-0824-5034-F935-2FFA0F2CB28B}"/>
          </ac:spMkLst>
        </pc:spChg>
        <pc:spChg chg="add mod">
          <ac:chgData name="Danijela Uran" userId="f9b3cc8e-491c-47bd-b15a-78b852d58329" providerId="ADAL" clId="{462D14FB-6F89-4265-BFC9-5DD6BA80C8CD}" dt="2024-10-25T06:09:27.265" v="14193" actId="2711"/>
          <ac:spMkLst>
            <pc:docMk/>
            <pc:sldMk cId="55285755" sldId="812"/>
            <ac:spMk id="34" creationId="{795D8502-177C-A778-9A53-C8FFB5E72F94}"/>
          </ac:spMkLst>
        </pc:spChg>
        <pc:spChg chg="add del mod">
          <ac:chgData name="Danijela Uran" userId="f9b3cc8e-491c-47bd-b15a-78b852d58329" providerId="ADAL" clId="{462D14FB-6F89-4265-BFC9-5DD6BA80C8CD}" dt="2024-10-25T06:09:43.082" v="14194" actId="21"/>
          <ac:spMkLst>
            <pc:docMk/>
            <pc:sldMk cId="55285755" sldId="812"/>
            <ac:spMk id="35" creationId="{FECA0C0B-A478-3DAB-8319-A9E41E021FE3}"/>
          </ac:spMkLst>
        </pc:spChg>
        <pc:spChg chg="add mod">
          <ac:chgData name="Danijela Uran" userId="f9b3cc8e-491c-47bd-b15a-78b852d58329" providerId="ADAL" clId="{462D14FB-6F89-4265-BFC9-5DD6BA80C8CD}" dt="2024-10-25T06:10:10.531" v="14198" actId="14100"/>
          <ac:spMkLst>
            <pc:docMk/>
            <pc:sldMk cId="55285755" sldId="812"/>
            <ac:spMk id="36" creationId="{1DE5DA59-83D8-A65F-E4C1-45800AF8AB30}"/>
          </ac:spMkLst>
        </pc:spChg>
        <pc:spChg chg="add del mod">
          <ac:chgData name="Danijela Uran" userId="f9b3cc8e-491c-47bd-b15a-78b852d58329" providerId="ADAL" clId="{462D14FB-6F89-4265-BFC9-5DD6BA80C8CD}" dt="2024-10-24T10:52:57.262" v="10957" actId="478"/>
          <ac:spMkLst>
            <pc:docMk/>
            <pc:sldMk cId="55285755" sldId="812"/>
            <ac:spMk id="37" creationId="{7FC7C799-DE5E-61EE-6457-955B2AE29CDF}"/>
          </ac:spMkLst>
        </pc:spChg>
        <pc:spChg chg="add mod">
          <ac:chgData name="Danijela Uran" userId="f9b3cc8e-491c-47bd-b15a-78b852d58329" providerId="ADAL" clId="{462D14FB-6F89-4265-BFC9-5DD6BA80C8CD}" dt="2024-10-24T10:53:14.664" v="10959" actId="1076"/>
          <ac:spMkLst>
            <pc:docMk/>
            <pc:sldMk cId="55285755" sldId="812"/>
            <ac:spMk id="38" creationId="{20B84B60-1045-92A0-4DC9-429587A09A52}"/>
          </ac:spMkLst>
        </pc:spChg>
        <pc:spChg chg="add mod">
          <ac:chgData name="Danijela Uran" userId="f9b3cc8e-491c-47bd-b15a-78b852d58329" providerId="ADAL" clId="{462D14FB-6F89-4265-BFC9-5DD6BA80C8CD}" dt="2024-10-24T10:53:21.179" v="10961" actId="1076"/>
          <ac:spMkLst>
            <pc:docMk/>
            <pc:sldMk cId="55285755" sldId="812"/>
            <ac:spMk id="39" creationId="{DF165AC1-8A82-4914-B02B-B8776239EC65}"/>
          </ac:spMkLst>
        </pc:spChg>
        <pc:spChg chg="add mod">
          <ac:chgData name="Danijela Uran" userId="f9b3cc8e-491c-47bd-b15a-78b852d58329" providerId="ADAL" clId="{462D14FB-6F89-4265-BFC9-5DD6BA80C8CD}" dt="2024-10-24T10:53:27.735" v="10963" actId="1076"/>
          <ac:spMkLst>
            <pc:docMk/>
            <pc:sldMk cId="55285755" sldId="812"/>
            <ac:spMk id="40" creationId="{66550B52-43C4-F2BE-4C3E-B3A0959AD0AA}"/>
          </ac:spMkLst>
        </pc:spChg>
        <pc:spChg chg="del">
          <ac:chgData name="Danijela Uran" userId="f9b3cc8e-491c-47bd-b15a-78b852d58329" providerId="ADAL" clId="{462D14FB-6F89-4265-BFC9-5DD6BA80C8CD}" dt="2024-10-24T08:42:58.778" v="9811" actId="478"/>
          <ac:spMkLst>
            <pc:docMk/>
            <pc:sldMk cId="55285755" sldId="812"/>
            <ac:spMk id="41" creationId="{AEE52F32-DB4D-DDBF-7574-A830A7288B45}"/>
          </ac:spMkLst>
        </pc:spChg>
        <pc:spChg chg="del">
          <ac:chgData name="Danijela Uran" userId="f9b3cc8e-491c-47bd-b15a-78b852d58329" providerId="ADAL" clId="{462D14FB-6F89-4265-BFC9-5DD6BA80C8CD}" dt="2024-10-24T08:41:02.060" v="9779" actId="478"/>
          <ac:spMkLst>
            <pc:docMk/>
            <pc:sldMk cId="55285755" sldId="812"/>
            <ac:spMk id="44" creationId="{8721E906-7BEA-516F-37F6-E51F61F15420}"/>
          </ac:spMkLst>
        </pc:spChg>
        <pc:spChg chg="del">
          <ac:chgData name="Danijela Uran" userId="f9b3cc8e-491c-47bd-b15a-78b852d58329" providerId="ADAL" clId="{462D14FB-6F89-4265-BFC9-5DD6BA80C8CD}" dt="2024-10-24T08:41:04.669" v="9781" actId="478"/>
          <ac:spMkLst>
            <pc:docMk/>
            <pc:sldMk cId="55285755" sldId="812"/>
            <ac:spMk id="45" creationId="{29207202-9694-1487-8915-27CD2207E180}"/>
          </ac:spMkLst>
        </pc:spChg>
        <pc:spChg chg="del">
          <ac:chgData name="Danijela Uran" userId="f9b3cc8e-491c-47bd-b15a-78b852d58329" providerId="ADAL" clId="{462D14FB-6F89-4265-BFC9-5DD6BA80C8CD}" dt="2024-10-24T08:41:16.342" v="9792" actId="478"/>
          <ac:spMkLst>
            <pc:docMk/>
            <pc:sldMk cId="55285755" sldId="812"/>
            <ac:spMk id="46" creationId="{5B18D23D-725D-8F7F-E89B-12E71230A918}"/>
          </ac:spMkLst>
        </pc:spChg>
        <pc:spChg chg="del">
          <ac:chgData name="Danijela Uran" userId="f9b3cc8e-491c-47bd-b15a-78b852d58329" providerId="ADAL" clId="{462D14FB-6F89-4265-BFC9-5DD6BA80C8CD}" dt="2024-10-24T08:40:56.001" v="9775" actId="478"/>
          <ac:spMkLst>
            <pc:docMk/>
            <pc:sldMk cId="55285755" sldId="812"/>
            <ac:spMk id="47" creationId="{6F5AD4E7-F5EB-8880-BCD4-87C48A703B78}"/>
          </ac:spMkLst>
        </pc:spChg>
        <pc:spChg chg="del">
          <ac:chgData name="Danijela Uran" userId="f9b3cc8e-491c-47bd-b15a-78b852d58329" providerId="ADAL" clId="{462D14FB-6F89-4265-BFC9-5DD6BA80C8CD}" dt="2024-10-24T08:41:15.253" v="9791" actId="478"/>
          <ac:spMkLst>
            <pc:docMk/>
            <pc:sldMk cId="55285755" sldId="812"/>
            <ac:spMk id="48" creationId="{8826F4E5-27C2-5F7E-5EAE-87E1C3D59744}"/>
          </ac:spMkLst>
        </pc:spChg>
        <pc:spChg chg="del">
          <ac:chgData name="Danijela Uran" userId="f9b3cc8e-491c-47bd-b15a-78b852d58329" providerId="ADAL" clId="{462D14FB-6F89-4265-BFC9-5DD6BA80C8CD}" dt="2024-10-24T08:41:07.111" v="9785" actId="478"/>
          <ac:spMkLst>
            <pc:docMk/>
            <pc:sldMk cId="55285755" sldId="812"/>
            <ac:spMk id="50" creationId="{711EB0E1-1308-E86D-A3A6-2D89CB65147D}"/>
          </ac:spMkLst>
        </pc:spChg>
        <pc:spChg chg="add mod">
          <ac:chgData name="Danijela Uran" userId="f9b3cc8e-491c-47bd-b15a-78b852d58329" providerId="ADAL" clId="{462D14FB-6F89-4265-BFC9-5DD6BA80C8CD}" dt="2024-10-24T10:54:48.373" v="10974" actId="20577"/>
          <ac:spMkLst>
            <pc:docMk/>
            <pc:sldMk cId="55285755" sldId="812"/>
            <ac:spMk id="53" creationId="{DF97384E-1BC7-7796-9070-1759768B07BA}"/>
          </ac:spMkLst>
        </pc:spChg>
        <pc:spChg chg="mod">
          <ac:chgData name="Danijela Uran" userId="f9b3cc8e-491c-47bd-b15a-78b852d58329" providerId="ADAL" clId="{462D14FB-6F89-4265-BFC9-5DD6BA80C8CD}" dt="2024-10-24T08:48:38.624" v="9856" actId="1076"/>
          <ac:spMkLst>
            <pc:docMk/>
            <pc:sldMk cId="55285755" sldId="812"/>
            <ac:spMk id="58" creationId="{6DB10786-8D12-A3CE-A33A-43ECBD59B4C0}"/>
          </ac:spMkLst>
        </pc:spChg>
        <pc:spChg chg="mod">
          <ac:chgData name="Danijela Uran" userId="f9b3cc8e-491c-47bd-b15a-78b852d58329" providerId="ADAL" clId="{462D14FB-6F89-4265-BFC9-5DD6BA80C8CD}" dt="2024-10-24T10:43:55.163" v="10931" actId="1076"/>
          <ac:spMkLst>
            <pc:docMk/>
            <pc:sldMk cId="55285755" sldId="812"/>
            <ac:spMk id="59" creationId="{747225B1-D384-E9EA-DA86-75722D5154FB}"/>
          </ac:spMkLst>
        </pc:spChg>
        <pc:spChg chg="del">
          <ac:chgData name="Danijela Uran" userId="f9b3cc8e-491c-47bd-b15a-78b852d58329" providerId="ADAL" clId="{462D14FB-6F89-4265-BFC9-5DD6BA80C8CD}" dt="2024-10-24T08:41:08.333" v="9786" actId="478"/>
          <ac:spMkLst>
            <pc:docMk/>
            <pc:sldMk cId="55285755" sldId="812"/>
            <ac:spMk id="60" creationId="{A90CB6BB-2DCD-808F-18BA-E9B70D7B1D74}"/>
          </ac:spMkLst>
        </pc:spChg>
        <pc:spChg chg="del">
          <ac:chgData name="Danijela Uran" userId="f9b3cc8e-491c-47bd-b15a-78b852d58329" providerId="ADAL" clId="{462D14FB-6F89-4265-BFC9-5DD6BA80C8CD}" dt="2024-10-24T08:41:12.391" v="9789" actId="478"/>
          <ac:spMkLst>
            <pc:docMk/>
            <pc:sldMk cId="55285755" sldId="812"/>
            <ac:spMk id="61" creationId="{0E1CD576-EF6E-B9BB-1BD2-C4B861E30754}"/>
          </ac:spMkLst>
        </pc:spChg>
        <pc:spChg chg="del">
          <ac:chgData name="Danijela Uran" userId="f9b3cc8e-491c-47bd-b15a-78b852d58329" providerId="ADAL" clId="{462D14FB-6F89-4265-BFC9-5DD6BA80C8CD}" dt="2024-10-24T08:41:19.141" v="9795" actId="478"/>
          <ac:spMkLst>
            <pc:docMk/>
            <pc:sldMk cId="55285755" sldId="812"/>
            <ac:spMk id="62" creationId="{9F234634-039D-373F-00C7-4FB062B9B9F0}"/>
          </ac:spMkLst>
        </pc:spChg>
        <pc:spChg chg="add mod">
          <ac:chgData name="Danijela Uran" userId="f9b3cc8e-491c-47bd-b15a-78b852d58329" providerId="ADAL" clId="{462D14FB-6F89-4265-BFC9-5DD6BA80C8CD}" dt="2024-10-24T10:54:52.371" v="10976" actId="20577"/>
          <ac:spMkLst>
            <pc:docMk/>
            <pc:sldMk cId="55285755" sldId="812"/>
            <ac:spMk id="63" creationId="{5D052235-1AE9-113E-A4CD-B6A05302A373}"/>
          </ac:spMkLst>
        </pc:spChg>
        <pc:spChg chg="add mod">
          <ac:chgData name="Danijela Uran" userId="f9b3cc8e-491c-47bd-b15a-78b852d58329" providerId="ADAL" clId="{462D14FB-6F89-4265-BFC9-5DD6BA80C8CD}" dt="2024-10-24T10:55:04.054" v="10979" actId="1076"/>
          <ac:spMkLst>
            <pc:docMk/>
            <pc:sldMk cId="55285755" sldId="812"/>
            <ac:spMk id="64" creationId="{B8984855-DA55-A30B-8D18-6788A2BB2C31}"/>
          </ac:spMkLst>
        </pc:spChg>
        <pc:spChg chg="del mod">
          <ac:chgData name="Danijela Uran" userId="f9b3cc8e-491c-47bd-b15a-78b852d58329" providerId="ADAL" clId="{462D14FB-6F89-4265-BFC9-5DD6BA80C8CD}" dt="2024-10-24T08:41:01.177" v="9778" actId="478"/>
          <ac:spMkLst>
            <pc:docMk/>
            <pc:sldMk cId="55285755" sldId="812"/>
            <ac:spMk id="102" creationId="{C5C046A9-D318-920A-792F-31868EAA1222}"/>
          </ac:spMkLst>
        </pc:spChg>
        <pc:spChg chg="del mod">
          <ac:chgData name="Danijela Uran" userId="f9b3cc8e-491c-47bd-b15a-78b852d58329" providerId="ADAL" clId="{462D14FB-6F89-4265-BFC9-5DD6BA80C8CD}" dt="2024-10-24T08:41:04.681" v="9783"/>
          <ac:spMkLst>
            <pc:docMk/>
            <pc:sldMk cId="55285755" sldId="812"/>
            <ac:spMk id="103" creationId="{93537385-5008-B671-E69F-B711E125817B}"/>
          </ac:spMkLst>
        </pc:spChg>
        <pc:spChg chg="del">
          <ac:chgData name="Danijela Uran" userId="f9b3cc8e-491c-47bd-b15a-78b852d58329" providerId="ADAL" clId="{462D14FB-6F89-4265-BFC9-5DD6BA80C8CD}" dt="2024-10-24T08:41:13.942" v="9790" actId="478"/>
          <ac:spMkLst>
            <pc:docMk/>
            <pc:sldMk cId="55285755" sldId="812"/>
            <ac:spMk id="104" creationId="{4B33DB5D-06F8-56B6-5F10-3D5BA470A400}"/>
          </ac:spMkLst>
        </pc:spChg>
        <pc:spChg chg="del">
          <ac:chgData name="Danijela Uran" userId="f9b3cc8e-491c-47bd-b15a-78b852d58329" providerId="ADAL" clId="{462D14FB-6F89-4265-BFC9-5DD6BA80C8CD}" dt="2024-10-24T08:43:02.788" v="9812" actId="478"/>
          <ac:spMkLst>
            <pc:docMk/>
            <pc:sldMk cId="55285755" sldId="812"/>
            <ac:spMk id="107" creationId="{94F946FC-3F7F-9DE0-32B1-8B6A2108C9C4}"/>
          </ac:spMkLst>
        </pc:spChg>
        <pc:spChg chg="del mod">
          <ac:chgData name="Danijela Uran" userId="f9b3cc8e-491c-47bd-b15a-78b852d58329" providerId="ADAL" clId="{462D14FB-6F89-4265-BFC9-5DD6BA80C8CD}" dt="2024-10-24T08:43:05.558" v="9814" actId="478"/>
          <ac:spMkLst>
            <pc:docMk/>
            <pc:sldMk cId="55285755" sldId="812"/>
            <ac:spMk id="108" creationId="{ED36869E-C034-97C4-FBF0-4CEBE81647B3}"/>
          </ac:spMkLst>
        </pc:spChg>
        <pc:spChg chg="del">
          <ac:chgData name="Danijela Uran" userId="f9b3cc8e-491c-47bd-b15a-78b852d58329" providerId="ADAL" clId="{462D14FB-6F89-4265-BFC9-5DD6BA80C8CD}" dt="2024-10-24T08:43:06.685" v="9815" actId="478"/>
          <ac:spMkLst>
            <pc:docMk/>
            <pc:sldMk cId="55285755" sldId="812"/>
            <ac:spMk id="109" creationId="{EDB332D4-1474-AF94-D8A7-1D680BF49AB8}"/>
          </ac:spMkLst>
        </pc:spChg>
        <pc:spChg chg="del">
          <ac:chgData name="Danijela Uran" userId="f9b3cc8e-491c-47bd-b15a-78b852d58329" providerId="ADAL" clId="{462D14FB-6F89-4265-BFC9-5DD6BA80C8CD}" dt="2024-10-24T08:43:09.029" v="9817" actId="478"/>
          <ac:spMkLst>
            <pc:docMk/>
            <pc:sldMk cId="55285755" sldId="812"/>
            <ac:spMk id="110" creationId="{5E0A3C53-417C-AF7F-0ABB-8B35AA2DE4C8}"/>
          </ac:spMkLst>
        </pc:spChg>
        <pc:spChg chg="del">
          <ac:chgData name="Danijela Uran" userId="f9b3cc8e-491c-47bd-b15a-78b852d58329" providerId="ADAL" clId="{462D14FB-6F89-4265-BFC9-5DD6BA80C8CD}" dt="2024-10-24T08:43:07.808" v="9816" actId="478"/>
          <ac:spMkLst>
            <pc:docMk/>
            <pc:sldMk cId="55285755" sldId="812"/>
            <ac:spMk id="111" creationId="{8A079635-EC83-D77F-82ED-DD907B324B11}"/>
          </ac:spMkLst>
        </pc:spChg>
        <pc:spChg chg="del">
          <ac:chgData name="Danijela Uran" userId="f9b3cc8e-491c-47bd-b15a-78b852d58329" providerId="ADAL" clId="{462D14FB-6F89-4265-BFC9-5DD6BA80C8CD}" dt="2024-10-24T08:43:10.028" v="9818" actId="478"/>
          <ac:spMkLst>
            <pc:docMk/>
            <pc:sldMk cId="55285755" sldId="812"/>
            <ac:spMk id="112" creationId="{F4001151-F70D-7DA2-9D50-A4B17C42662D}"/>
          </ac:spMkLst>
        </pc:spChg>
        <pc:spChg chg="del mod">
          <ac:chgData name="Danijela Uran" userId="f9b3cc8e-491c-47bd-b15a-78b852d58329" providerId="ADAL" clId="{462D14FB-6F89-4265-BFC9-5DD6BA80C8CD}" dt="2024-10-24T08:43:12.848" v="9820" actId="478"/>
          <ac:spMkLst>
            <pc:docMk/>
            <pc:sldMk cId="55285755" sldId="812"/>
            <ac:spMk id="113" creationId="{805AA32D-C1CE-EFA0-9493-8F6C9E81450D}"/>
          </ac:spMkLst>
        </pc:spChg>
        <pc:spChg chg="del mod">
          <ac:chgData name="Danijela Uran" userId="f9b3cc8e-491c-47bd-b15a-78b852d58329" providerId="ADAL" clId="{462D14FB-6F89-4265-BFC9-5DD6BA80C8CD}" dt="2024-10-24T10:19:02.680" v="10194" actId="478"/>
          <ac:spMkLst>
            <pc:docMk/>
            <pc:sldMk cId="55285755" sldId="812"/>
            <ac:spMk id="115" creationId="{F0E206DC-977A-8F99-5B25-9A5F215B62CD}"/>
          </ac:spMkLst>
        </pc:spChg>
        <pc:grpChg chg="add del mod">
          <ac:chgData name="Danijela Uran" userId="f9b3cc8e-491c-47bd-b15a-78b852d58329" providerId="ADAL" clId="{462D14FB-6F89-4265-BFC9-5DD6BA80C8CD}" dt="2024-10-24T08:44:38.327" v="9827" actId="478"/>
          <ac:grpSpMkLst>
            <pc:docMk/>
            <pc:sldMk cId="55285755" sldId="812"/>
            <ac:grpSpMk id="2" creationId="{096C8306-DDB4-E2F4-F26F-E697D48F12B6}"/>
          </ac:grpSpMkLst>
        </pc:grpChg>
        <pc:grpChg chg="del">
          <ac:chgData name="Danijela Uran" userId="f9b3cc8e-491c-47bd-b15a-78b852d58329" providerId="ADAL" clId="{462D14FB-6F89-4265-BFC9-5DD6BA80C8CD}" dt="2024-10-24T08:41:17.943" v="9794" actId="478"/>
          <ac:grpSpMkLst>
            <pc:docMk/>
            <pc:sldMk cId="55285755" sldId="812"/>
            <ac:grpSpMk id="68" creationId="{24A4B8A1-CFE5-2E06-22FC-62B21112038B}"/>
          </ac:grpSpMkLst>
        </pc:grpChg>
        <pc:grpChg chg="del">
          <ac:chgData name="Danijela Uran" userId="f9b3cc8e-491c-47bd-b15a-78b852d58329" providerId="ADAL" clId="{462D14FB-6F89-4265-BFC9-5DD6BA80C8CD}" dt="2024-10-24T08:41:09.607" v="9787" actId="478"/>
          <ac:grpSpMkLst>
            <pc:docMk/>
            <pc:sldMk cId="55285755" sldId="812"/>
            <ac:grpSpMk id="75" creationId="{35AEDF2F-0D2A-F733-E295-0F2C95B55C5D}"/>
          </ac:grpSpMkLst>
        </pc:grpChg>
        <pc:grpChg chg="del">
          <ac:chgData name="Danijela Uran" userId="f9b3cc8e-491c-47bd-b15a-78b852d58329" providerId="ADAL" clId="{462D14FB-6F89-4265-BFC9-5DD6BA80C8CD}" dt="2024-10-24T08:41:10.782" v="9788" actId="478"/>
          <ac:grpSpMkLst>
            <pc:docMk/>
            <pc:sldMk cId="55285755" sldId="812"/>
            <ac:grpSpMk id="95" creationId="{E6CD7B53-1FA1-B8CE-EC4C-3395E96F7400}"/>
          </ac:grpSpMkLst>
        </pc:grpChg>
        <pc:cxnChg chg="mod">
          <ac:chgData name="Danijela Uran" userId="f9b3cc8e-491c-47bd-b15a-78b852d58329" providerId="ADAL" clId="{462D14FB-6F89-4265-BFC9-5DD6BA80C8CD}" dt="2024-10-24T08:44:17.377" v="9824" actId="1076"/>
          <ac:cxnSpMkLst>
            <pc:docMk/>
            <pc:sldMk cId="55285755" sldId="812"/>
            <ac:cxnSpMk id="3" creationId="{47C8FF35-F1AA-2CF9-00D2-663BBA941CEC}"/>
          </ac:cxnSpMkLst>
        </pc:cxnChg>
        <pc:cxnChg chg="mod">
          <ac:chgData name="Danijela Uran" userId="f9b3cc8e-491c-47bd-b15a-78b852d58329" providerId="ADAL" clId="{462D14FB-6F89-4265-BFC9-5DD6BA80C8CD}" dt="2024-10-24T08:44:07.544" v="9821"/>
          <ac:cxnSpMkLst>
            <pc:docMk/>
            <pc:sldMk cId="55285755" sldId="812"/>
            <ac:cxnSpMk id="4" creationId="{1DA84E40-2629-EF89-A7CE-13B40DED06E8}"/>
          </ac:cxnSpMkLst>
        </pc:cxnChg>
        <pc:cxnChg chg="mod">
          <ac:chgData name="Danijela Uran" userId="f9b3cc8e-491c-47bd-b15a-78b852d58329" providerId="ADAL" clId="{462D14FB-6F89-4265-BFC9-5DD6BA80C8CD}" dt="2024-10-24T08:44:07.544" v="9821"/>
          <ac:cxnSpMkLst>
            <pc:docMk/>
            <pc:sldMk cId="55285755" sldId="812"/>
            <ac:cxnSpMk id="5" creationId="{0A72E25E-98DC-E684-2070-C4B85DED56B2}"/>
          </ac:cxnSpMkLst>
        </pc:cxnChg>
        <pc:cxnChg chg="add mod">
          <ac:chgData name="Danijela Uran" userId="f9b3cc8e-491c-47bd-b15a-78b852d58329" providerId="ADAL" clId="{462D14FB-6F89-4265-BFC9-5DD6BA80C8CD}" dt="2024-10-24T08:48:55.974" v="9860" actId="1076"/>
          <ac:cxnSpMkLst>
            <pc:docMk/>
            <pc:sldMk cId="55285755" sldId="812"/>
            <ac:cxnSpMk id="6" creationId="{E5D6411A-481E-A246-A105-941BD1A53630}"/>
          </ac:cxnSpMkLst>
        </pc:cxnChg>
        <pc:cxnChg chg="add mod">
          <ac:chgData name="Danijela Uran" userId="f9b3cc8e-491c-47bd-b15a-78b852d58329" providerId="ADAL" clId="{462D14FB-6F89-4265-BFC9-5DD6BA80C8CD}" dt="2024-10-24T11:27:43.939" v="12070" actId="1076"/>
          <ac:cxnSpMkLst>
            <pc:docMk/>
            <pc:sldMk cId="55285755" sldId="812"/>
            <ac:cxnSpMk id="7" creationId="{E5FCA106-D74D-B35E-7A0E-768C3224C61F}"/>
          </ac:cxnSpMkLst>
        </pc:cxnChg>
        <pc:cxnChg chg="add mod">
          <ac:chgData name="Danijela Uran" userId="f9b3cc8e-491c-47bd-b15a-78b852d58329" providerId="ADAL" clId="{462D14FB-6F89-4265-BFC9-5DD6BA80C8CD}" dt="2024-10-24T08:49:26.751" v="9867" actId="14100"/>
          <ac:cxnSpMkLst>
            <pc:docMk/>
            <pc:sldMk cId="55285755" sldId="812"/>
            <ac:cxnSpMk id="9" creationId="{77BB9BC8-1740-3609-8E26-42F232C26E8E}"/>
          </ac:cxnSpMkLst>
        </pc:cxnChg>
        <pc:cxnChg chg="add mod">
          <ac:chgData name="Danijela Uran" userId="f9b3cc8e-491c-47bd-b15a-78b852d58329" providerId="ADAL" clId="{462D14FB-6F89-4265-BFC9-5DD6BA80C8CD}" dt="2024-10-24T08:49:13.739" v="9864" actId="14100"/>
          <ac:cxnSpMkLst>
            <pc:docMk/>
            <pc:sldMk cId="55285755" sldId="812"/>
            <ac:cxnSpMk id="11" creationId="{56605C8E-A8E4-53A0-831C-56B1EECF85F7}"/>
          </ac:cxnSpMkLst>
        </pc:cxnChg>
        <pc:cxnChg chg="add mod">
          <ac:chgData name="Danijela Uran" userId="f9b3cc8e-491c-47bd-b15a-78b852d58329" providerId="ADAL" clId="{462D14FB-6F89-4265-BFC9-5DD6BA80C8CD}" dt="2024-10-24T08:49:22.003" v="9866" actId="14100"/>
          <ac:cxnSpMkLst>
            <pc:docMk/>
            <pc:sldMk cId="55285755" sldId="812"/>
            <ac:cxnSpMk id="12" creationId="{720BEF43-8E32-61B3-726A-227A71C31262}"/>
          </ac:cxnSpMkLst>
        </pc:cxnChg>
        <pc:cxnChg chg="add mod">
          <ac:chgData name="Danijela Uran" userId="f9b3cc8e-491c-47bd-b15a-78b852d58329" providerId="ADAL" clId="{462D14FB-6F89-4265-BFC9-5DD6BA80C8CD}" dt="2024-10-24T10:31:17.606" v="10490" actId="1076"/>
          <ac:cxnSpMkLst>
            <pc:docMk/>
            <pc:sldMk cId="55285755" sldId="812"/>
            <ac:cxnSpMk id="28" creationId="{28F324CF-7A1B-4C77-753A-2AE35761769A}"/>
          </ac:cxnSpMkLst>
        </pc:cxnChg>
        <pc:cxnChg chg="add mod">
          <ac:chgData name="Danijela Uran" userId="f9b3cc8e-491c-47bd-b15a-78b852d58329" providerId="ADAL" clId="{462D14FB-6F89-4265-BFC9-5DD6BA80C8CD}" dt="2024-10-24T10:30:37.880" v="10483" actId="1076"/>
          <ac:cxnSpMkLst>
            <pc:docMk/>
            <pc:sldMk cId="55285755" sldId="812"/>
            <ac:cxnSpMk id="29" creationId="{E4C28F54-E625-A179-A9E5-3F583493B4CE}"/>
          </ac:cxnSpMkLst>
        </pc:cxnChg>
        <pc:cxnChg chg="add mod">
          <ac:chgData name="Danijela Uran" userId="f9b3cc8e-491c-47bd-b15a-78b852d58329" providerId="ADAL" clId="{462D14FB-6F89-4265-BFC9-5DD6BA80C8CD}" dt="2024-10-24T10:30:45.503" v="10485" actId="1076"/>
          <ac:cxnSpMkLst>
            <pc:docMk/>
            <pc:sldMk cId="55285755" sldId="812"/>
            <ac:cxnSpMk id="30" creationId="{B40387CA-8898-20EC-EE9B-9462357D825B}"/>
          </ac:cxnSpMkLst>
        </pc:cxnChg>
        <pc:cxnChg chg="add del mod">
          <ac:chgData name="Danijela Uran" userId="f9b3cc8e-491c-47bd-b15a-78b852d58329" providerId="ADAL" clId="{462D14FB-6F89-4265-BFC9-5DD6BA80C8CD}" dt="2024-10-25T06:09:49.360" v="14195" actId="478"/>
          <ac:cxnSpMkLst>
            <pc:docMk/>
            <pc:sldMk cId="55285755" sldId="812"/>
            <ac:cxnSpMk id="31" creationId="{5BEA993E-2CF1-660D-A23C-342EAB01008D}"/>
          </ac:cxnSpMkLst>
        </pc:cxnChg>
        <pc:cxnChg chg="add del mod">
          <ac:chgData name="Danijela Uran" userId="f9b3cc8e-491c-47bd-b15a-78b852d58329" providerId="ADAL" clId="{462D14FB-6F89-4265-BFC9-5DD6BA80C8CD}" dt="2024-10-24T10:43:23.505" v="10926" actId="478"/>
          <ac:cxnSpMkLst>
            <pc:docMk/>
            <pc:sldMk cId="55285755" sldId="812"/>
            <ac:cxnSpMk id="32" creationId="{BC5CDA1D-0D61-AED8-81AC-AC8EAE3B0C69}"/>
          </ac:cxnSpMkLst>
        </pc:cxnChg>
        <pc:cxnChg chg="del">
          <ac:chgData name="Danijela Uran" userId="f9b3cc8e-491c-47bd-b15a-78b852d58329" providerId="ADAL" clId="{462D14FB-6F89-4265-BFC9-5DD6BA80C8CD}" dt="2024-10-24T08:40:57.599" v="9776" actId="478"/>
          <ac:cxnSpMkLst>
            <pc:docMk/>
            <pc:sldMk cId="55285755" sldId="812"/>
            <ac:cxnSpMk id="55" creationId="{89C50B6E-AB23-0A4A-2E2E-DEA69B222E18}"/>
          </ac:cxnSpMkLst>
        </pc:cxnChg>
        <pc:cxnChg chg="del">
          <ac:chgData name="Danijela Uran" userId="f9b3cc8e-491c-47bd-b15a-78b852d58329" providerId="ADAL" clId="{462D14FB-6F89-4265-BFC9-5DD6BA80C8CD}" dt="2024-10-24T08:41:06.113" v="9784" actId="478"/>
          <ac:cxnSpMkLst>
            <pc:docMk/>
            <pc:sldMk cId="55285755" sldId="812"/>
            <ac:cxnSpMk id="56" creationId="{79CE2938-24FD-8F29-7482-9D28DEF24249}"/>
          </ac:cxnSpMkLst>
        </pc:cxnChg>
        <pc:cxnChg chg="del">
          <ac:chgData name="Danijela Uran" userId="f9b3cc8e-491c-47bd-b15a-78b852d58329" providerId="ADAL" clId="{462D14FB-6F89-4265-BFC9-5DD6BA80C8CD}" dt="2024-10-24T08:41:17.151" v="9793" actId="478"/>
          <ac:cxnSpMkLst>
            <pc:docMk/>
            <pc:sldMk cId="55285755" sldId="812"/>
            <ac:cxnSpMk id="57" creationId="{7D44B9E3-8C13-A945-7FE1-0E2E83948EEA}"/>
          </ac:cxnSpMkLst>
        </pc:cxnChg>
      </pc:sldChg>
      <pc:sldChg chg="addSp delSp modSp del mod">
        <pc:chgData name="Danijela Uran" userId="f9b3cc8e-491c-47bd-b15a-78b852d58329" providerId="ADAL" clId="{462D14FB-6F89-4265-BFC9-5DD6BA80C8CD}" dt="2024-10-23T14:50:50.176" v="7256" actId="2696"/>
        <pc:sldMkLst>
          <pc:docMk/>
          <pc:sldMk cId="2581118559" sldId="812"/>
        </pc:sldMkLst>
        <pc:spChg chg="add mod">
          <ac:chgData name="Danijela Uran" userId="f9b3cc8e-491c-47bd-b15a-78b852d58329" providerId="ADAL" clId="{462D14FB-6F89-4265-BFC9-5DD6BA80C8CD}" dt="2024-10-23T14:32:45.297" v="6950" actId="20577"/>
          <ac:spMkLst>
            <pc:docMk/>
            <pc:sldMk cId="2581118559" sldId="812"/>
            <ac:spMk id="3" creationId="{F3847C6C-FA94-5310-F58C-12133689FBA1}"/>
          </ac:spMkLst>
        </pc:spChg>
        <pc:spChg chg="add mod">
          <ac:chgData name="Danijela Uran" userId="f9b3cc8e-491c-47bd-b15a-78b852d58329" providerId="ADAL" clId="{462D14FB-6F89-4265-BFC9-5DD6BA80C8CD}" dt="2024-10-23T14:37:26.116" v="7005" actId="20577"/>
          <ac:spMkLst>
            <pc:docMk/>
            <pc:sldMk cId="2581118559" sldId="812"/>
            <ac:spMk id="5" creationId="{5CA822B6-61DE-20A7-9312-40F930673A72}"/>
          </ac:spMkLst>
        </pc:spChg>
        <pc:spChg chg="add mod">
          <ac:chgData name="Danijela Uran" userId="f9b3cc8e-491c-47bd-b15a-78b852d58329" providerId="ADAL" clId="{462D14FB-6F89-4265-BFC9-5DD6BA80C8CD}" dt="2024-10-23T14:50:22.832" v="7250" actId="255"/>
          <ac:spMkLst>
            <pc:docMk/>
            <pc:sldMk cId="2581118559" sldId="812"/>
            <ac:spMk id="7" creationId="{FBC7AA9C-024A-D557-8315-0A98E367D69E}"/>
          </ac:spMkLst>
        </pc:spChg>
        <pc:spChg chg="del">
          <ac:chgData name="Danijela Uran" userId="f9b3cc8e-491c-47bd-b15a-78b852d58329" providerId="ADAL" clId="{462D14FB-6F89-4265-BFC9-5DD6BA80C8CD}" dt="2024-10-23T14:32:51.728" v="6952" actId="478"/>
          <ac:spMkLst>
            <pc:docMk/>
            <pc:sldMk cId="2581118559" sldId="812"/>
            <ac:spMk id="9" creationId="{FED57267-958E-E843-AD3F-BA96D2D3843F}"/>
          </ac:spMkLst>
        </pc:spChg>
        <pc:spChg chg="add mod">
          <ac:chgData name="Danijela Uran" userId="f9b3cc8e-491c-47bd-b15a-78b852d58329" providerId="ADAL" clId="{462D14FB-6F89-4265-BFC9-5DD6BA80C8CD}" dt="2024-10-23T14:50:41.270" v="7254" actId="14100"/>
          <ac:spMkLst>
            <pc:docMk/>
            <pc:sldMk cId="2581118559" sldId="812"/>
            <ac:spMk id="11" creationId="{114187F8-F12C-36A6-D4EE-C19A5E896DC5}"/>
          </ac:spMkLst>
        </pc:spChg>
        <pc:spChg chg="del mod">
          <ac:chgData name="Danijela Uran" userId="f9b3cc8e-491c-47bd-b15a-78b852d58329" providerId="ADAL" clId="{462D14FB-6F89-4265-BFC9-5DD6BA80C8CD}" dt="2024-10-23T14:32:56.202" v="6955" actId="478"/>
          <ac:spMkLst>
            <pc:docMk/>
            <pc:sldMk cId="2581118559" sldId="812"/>
            <ac:spMk id="17" creationId="{EE5BC9B7-40B8-F64D-028C-6B19ACD03282}"/>
          </ac:spMkLst>
        </pc:spChg>
        <pc:spChg chg="del">
          <ac:chgData name="Danijela Uran" userId="f9b3cc8e-491c-47bd-b15a-78b852d58329" providerId="ADAL" clId="{462D14FB-6F89-4265-BFC9-5DD6BA80C8CD}" dt="2024-10-23T14:32:53.578" v="6953" actId="478"/>
          <ac:spMkLst>
            <pc:docMk/>
            <pc:sldMk cId="2581118559" sldId="812"/>
            <ac:spMk id="19" creationId="{542C9062-E382-A043-6991-6B21414C61A1}"/>
          </ac:spMkLst>
        </pc:spChg>
        <pc:spChg chg="del">
          <ac:chgData name="Danijela Uran" userId="f9b3cc8e-491c-47bd-b15a-78b852d58329" providerId="ADAL" clId="{462D14FB-6F89-4265-BFC9-5DD6BA80C8CD}" dt="2024-10-23T14:32:57.672" v="6956" actId="478"/>
          <ac:spMkLst>
            <pc:docMk/>
            <pc:sldMk cId="2581118559" sldId="812"/>
            <ac:spMk id="21" creationId="{94BB081C-C386-7981-8BD5-9961E8EFB82F}"/>
          </ac:spMkLst>
        </pc:spChg>
        <pc:spChg chg="del">
          <ac:chgData name="Danijela Uran" userId="f9b3cc8e-491c-47bd-b15a-78b852d58329" providerId="ADAL" clId="{462D14FB-6F89-4265-BFC9-5DD6BA80C8CD}" dt="2024-10-23T14:32:58.895" v="6957" actId="478"/>
          <ac:spMkLst>
            <pc:docMk/>
            <pc:sldMk cId="2581118559" sldId="812"/>
            <ac:spMk id="23" creationId="{B2489F15-5A19-1D52-AE81-0F9FA030475C}"/>
          </ac:spMkLst>
        </pc:spChg>
        <pc:spChg chg="del">
          <ac:chgData name="Danijela Uran" userId="f9b3cc8e-491c-47bd-b15a-78b852d58329" providerId="ADAL" clId="{462D14FB-6F89-4265-BFC9-5DD6BA80C8CD}" dt="2024-10-23T14:33:00.389" v="6958" actId="478"/>
          <ac:spMkLst>
            <pc:docMk/>
            <pc:sldMk cId="2581118559" sldId="812"/>
            <ac:spMk id="25" creationId="{D711549E-51A7-172B-584D-D897576F652C}"/>
          </ac:spMkLst>
        </pc:spChg>
        <pc:spChg chg="del">
          <ac:chgData name="Danijela Uran" userId="f9b3cc8e-491c-47bd-b15a-78b852d58329" providerId="ADAL" clId="{462D14FB-6F89-4265-BFC9-5DD6BA80C8CD}" dt="2024-10-23T14:33:02.220" v="6959" actId="478"/>
          <ac:spMkLst>
            <pc:docMk/>
            <pc:sldMk cId="2581118559" sldId="812"/>
            <ac:spMk id="27" creationId="{BF269371-8A7B-DD15-8203-01285E8E497B}"/>
          </ac:spMkLst>
        </pc:spChg>
        <pc:spChg chg="del">
          <ac:chgData name="Danijela Uran" userId="f9b3cc8e-491c-47bd-b15a-78b852d58329" providerId="ADAL" clId="{462D14FB-6F89-4265-BFC9-5DD6BA80C8CD}" dt="2024-10-23T14:33:04.136" v="6960" actId="478"/>
          <ac:spMkLst>
            <pc:docMk/>
            <pc:sldMk cId="2581118559" sldId="812"/>
            <ac:spMk id="31" creationId="{196BA01C-048F-5930-FC71-9CE4B54B2D6D}"/>
          </ac:spMkLst>
        </pc:spChg>
        <pc:graphicFrameChg chg="del">
          <ac:chgData name="Danijela Uran" userId="f9b3cc8e-491c-47bd-b15a-78b852d58329" providerId="ADAL" clId="{462D14FB-6F89-4265-BFC9-5DD6BA80C8CD}" dt="2024-10-23T14:32:50.385" v="6951" actId="478"/>
          <ac:graphicFrameMkLst>
            <pc:docMk/>
            <pc:sldMk cId="2581118559" sldId="812"/>
            <ac:graphicFrameMk id="8" creationId="{D022905C-2BFE-DE90-846A-930034FCC8B0}"/>
          </ac:graphicFrameMkLst>
        </pc:graphicFrameChg>
      </pc:sldChg>
      <pc:sldChg chg="addSp delSp modSp del mod delAnim modAnim">
        <pc:chgData name="Danijela Uran" userId="f9b3cc8e-491c-47bd-b15a-78b852d58329" providerId="ADAL" clId="{462D14FB-6F89-4265-BFC9-5DD6BA80C8CD}" dt="2024-10-25T11:45:35.262" v="24454" actId="2696"/>
        <pc:sldMkLst>
          <pc:docMk/>
          <pc:sldMk cId="4098583916" sldId="813"/>
        </pc:sldMkLst>
        <pc:spChg chg="add mod">
          <ac:chgData name="Danijela Uran" userId="f9b3cc8e-491c-47bd-b15a-78b852d58329" providerId="ADAL" clId="{462D14FB-6F89-4265-BFC9-5DD6BA80C8CD}" dt="2024-10-24T10:45:13.374" v="10934"/>
          <ac:spMkLst>
            <pc:docMk/>
            <pc:sldMk cId="4098583916" sldId="813"/>
            <ac:spMk id="2" creationId="{EA6E9ED4-9243-9616-2A13-1733DC2C075A}"/>
          </ac:spMkLst>
        </pc:spChg>
        <pc:spChg chg="add mod">
          <ac:chgData name="Danijela Uran" userId="f9b3cc8e-491c-47bd-b15a-78b852d58329" providerId="ADAL" clId="{462D14FB-6F89-4265-BFC9-5DD6BA80C8CD}" dt="2024-10-25T09:35:23.480" v="22010" actId="1076"/>
          <ac:spMkLst>
            <pc:docMk/>
            <pc:sldMk cId="4098583916" sldId="813"/>
            <ac:spMk id="3" creationId="{D8D756C5-0E4F-A3EB-B35E-CA15E08D46AE}"/>
          </ac:spMkLst>
        </pc:spChg>
        <pc:spChg chg="add mod">
          <ac:chgData name="Danijela Uran" userId="f9b3cc8e-491c-47bd-b15a-78b852d58329" providerId="ADAL" clId="{462D14FB-6F89-4265-BFC9-5DD6BA80C8CD}" dt="2024-10-24T12:57:23.516" v="14136" actId="1076"/>
          <ac:spMkLst>
            <pc:docMk/>
            <pc:sldMk cId="4098583916" sldId="813"/>
            <ac:spMk id="16" creationId="{6ECB7E25-348F-6689-9228-7364089E87D2}"/>
          </ac:spMkLst>
        </pc:spChg>
        <pc:spChg chg="add mod">
          <ac:chgData name="Danijela Uran" userId="f9b3cc8e-491c-47bd-b15a-78b852d58329" providerId="ADAL" clId="{462D14FB-6F89-4265-BFC9-5DD6BA80C8CD}" dt="2024-10-24T12:57:40.142" v="14139" actId="1076"/>
          <ac:spMkLst>
            <pc:docMk/>
            <pc:sldMk cId="4098583916" sldId="813"/>
            <ac:spMk id="17" creationId="{1C676CED-C01B-C7B4-A4D9-D9BF43C19130}"/>
          </ac:spMkLst>
        </pc:spChg>
        <pc:spChg chg="add mod">
          <ac:chgData name="Danijela Uran" userId="f9b3cc8e-491c-47bd-b15a-78b852d58329" providerId="ADAL" clId="{462D14FB-6F89-4265-BFC9-5DD6BA80C8CD}" dt="2024-10-24T12:57:55.196" v="14141" actId="1076"/>
          <ac:spMkLst>
            <pc:docMk/>
            <pc:sldMk cId="4098583916" sldId="813"/>
            <ac:spMk id="18" creationId="{A5DA34D0-21C1-696F-4808-C1FBDA1FEA2F}"/>
          </ac:spMkLst>
        </pc:spChg>
        <pc:spChg chg="del">
          <ac:chgData name="Danijela Uran" userId="f9b3cc8e-491c-47bd-b15a-78b852d58329" providerId="ADAL" clId="{462D14FB-6F89-4265-BFC9-5DD6BA80C8CD}" dt="2024-10-24T10:47:23.886" v="10946" actId="478"/>
          <ac:spMkLst>
            <pc:docMk/>
            <pc:sldMk cId="4098583916" sldId="813"/>
            <ac:spMk id="21" creationId="{EAFAD900-08AC-6993-AE20-1B71866506FD}"/>
          </ac:spMkLst>
        </pc:spChg>
        <pc:spChg chg="add del mod">
          <ac:chgData name="Danijela Uran" userId="f9b3cc8e-491c-47bd-b15a-78b852d58329" providerId="ADAL" clId="{462D14FB-6F89-4265-BFC9-5DD6BA80C8CD}" dt="2024-10-24T12:56:25.512" v="14127" actId="478"/>
          <ac:spMkLst>
            <pc:docMk/>
            <pc:sldMk cId="4098583916" sldId="813"/>
            <ac:spMk id="25" creationId="{2B95B87D-1772-D6BB-A3FE-F91F62B6D325}"/>
          </ac:spMkLst>
        </pc:spChg>
        <pc:spChg chg="add del mod">
          <ac:chgData name="Danijela Uran" userId="f9b3cc8e-491c-47bd-b15a-78b852d58329" providerId="ADAL" clId="{462D14FB-6F89-4265-BFC9-5DD6BA80C8CD}" dt="2024-10-24T11:18:40.048" v="11517" actId="478"/>
          <ac:spMkLst>
            <pc:docMk/>
            <pc:sldMk cId="4098583916" sldId="813"/>
            <ac:spMk id="38" creationId="{06D2FB39-A19A-FF52-12EE-0AB1A1A88599}"/>
          </ac:spMkLst>
        </pc:spChg>
        <pc:spChg chg="add del mod">
          <ac:chgData name="Danijela Uran" userId="f9b3cc8e-491c-47bd-b15a-78b852d58329" providerId="ADAL" clId="{462D14FB-6F89-4265-BFC9-5DD6BA80C8CD}" dt="2024-10-24T12:45:38.932" v="13926" actId="478"/>
          <ac:spMkLst>
            <pc:docMk/>
            <pc:sldMk cId="4098583916" sldId="813"/>
            <ac:spMk id="39" creationId="{C734DE51-9E93-5D5E-CCCA-37B9087E48FA}"/>
          </ac:spMkLst>
        </pc:spChg>
        <pc:spChg chg="add mod">
          <ac:chgData name="Danijela Uran" userId="f9b3cc8e-491c-47bd-b15a-78b852d58329" providerId="ADAL" clId="{462D14FB-6F89-4265-BFC9-5DD6BA80C8CD}" dt="2024-10-24T12:59:25.166" v="14153" actId="208"/>
          <ac:spMkLst>
            <pc:docMk/>
            <pc:sldMk cId="4098583916" sldId="813"/>
            <ac:spMk id="40" creationId="{E3C5EE5D-2513-D692-4C45-CABA4B30FF75}"/>
          </ac:spMkLst>
        </pc:spChg>
        <pc:spChg chg="del">
          <ac:chgData name="Danijela Uran" userId="f9b3cc8e-491c-47bd-b15a-78b852d58329" providerId="ADAL" clId="{462D14FB-6F89-4265-BFC9-5DD6BA80C8CD}" dt="2024-10-24T10:45:18.279" v="10935" actId="478"/>
          <ac:spMkLst>
            <pc:docMk/>
            <pc:sldMk cId="4098583916" sldId="813"/>
            <ac:spMk id="41" creationId="{AEE52F32-DB4D-DDBF-7574-A830A7288B45}"/>
          </ac:spMkLst>
        </pc:spChg>
        <pc:spChg chg="del">
          <ac:chgData name="Danijela Uran" userId="f9b3cc8e-491c-47bd-b15a-78b852d58329" providerId="ADAL" clId="{462D14FB-6F89-4265-BFC9-5DD6BA80C8CD}" dt="2024-10-24T10:47:32.785" v="10951" actId="478"/>
          <ac:spMkLst>
            <pc:docMk/>
            <pc:sldMk cId="4098583916" sldId="813"/>
            <ac:spMk id="48" creationId="{8826F4E5-27C2-5F7E-5EAE-87E1C3D59744}"/>
          </ac:spMkLst>
        </pc:spChg>
        <pc:spChg chg="del">
          <ac:chgData name="Danijela Uran" userId="f9b3cc8e-491c-47bd-b15a-78b852d58329" providerId="ADAL" clId="{462D14FB-6F89-4265-BFC9-5DD6BA80C8CD}" dt="2024-10-24T10:47:30.366" v="10949" actId="478"/>
          <ac:spMkLst>
            <pc:docMk/>
            <pc:sldMk cId="4098583916" sldId="813"/>
            <ac:spMk id="49" creationId="{6F25291C-37DE-CBDB-978D-7BDF204A0449}"/>
          </ac:spMkLst>
        </pc:spChg>
        <pc:spChg chg="del">
          <ac:chgData name="Danijela Uran" userId="f9b3cc8e-491c-47bd-b15a-78b852d58329" providerId="ADAL" clId="{462D14FB-6F89-4265-BFC9-5DD6BA80C8CD}" dt="2024-10-24T11:11:03.162" v="11456" actId="478"/>
          <ac:spMkLst>
            <pc:docMk/>
            <pc:sldMk cId="4098583916" sldId="813"/>
            <ac:spMk id="50" creationId="{711EB0E1-1308-E86D-A3A6-2D89CB65147D}"/>
          </ac:spMkLst>
        </pc:spChg>
        <pc:spChg chg="del">
          <ac:chgData name="Danijela Uran" userId="f9b3cc8e-491c-47bd-b15a-78b852d58329" providerId="ADAL" clId="{462D14FB-6F89-4265-BFC9-5DD6BA80C8CD}" dt="2024-10-24T10:45:04.296" v="10933" actId="478"/>
          <ac:spMkLst>
            <pc:docMk/>
            <pc:sldMk cId="4098583916" sldId="813"/>
            <ac:spMk id="52" creationId="{9E7111E4-D172-3F0A-7C84-12ACCAA1793F}"/>
          </ac:spMkLst>
        </pc:spChg>
        <pc:spChg chg="add del mod">
          <ac:chgData name="Danijela Uran" userId="f9b3cc8e-491c-47bd-b15a-78b852d58329" providerId="ADAL" clId="{462D14FB-6F89-4265-BFC9-5DD6BA80C8CD}" dt="2024-10-24T12:46:20.669" v="13938" actId="478"/>
          <ac:spMkLst>
            <pc:docMk/>
            <pc:sldMk cId="4098583916" sldId="813"/>
            <ac:spMk id="53" creationId="{FB2F1ECB-8354-52B0-9CBB-6EDDE0997EC7}"/>
          </ac:spMkLst>
        </pc:spChg>
        <pc:spChg chg="del">
          <ac:chgData name="Danijela Uran" userId="f9b3cc8e-491c-47bd-b15a-78b852d58329" providerId="ADAL" clId="{462D14FB-6F89-4265-BFC9-5DD6BA80C8CD}" dt="2024-10-24T10:45:38.423" v="10944" actId="478"/>
          <ac:spMkLst>
            <pc:docMk/>
            <pc:sldMk cId="4098583916" sldId="813"/>
            <ac:spMk id="58" creationId="{6DB10786-8D12-A3CE-A33A-43ECBD59B4C0}"/>
          </ac:spMkLst>
        </pc:spChg>
        <pc:spChg chg="del">
          <ac:chgData name="Danijela Uran" userId="f9b3cc8e-491c-47bd-b15a-78b852d58329" providerId="ADAL" clId="{462D14FB-6F89-4265-BFC9-5DD6BA80C8CD}" dt="2024-10-24T10:45:40.692" v="10945" actId="478"/>
          <ac:spMkLst>
            <pc:docMk/>
            <pc:sldMk cId="4098583916" sldId="813"/>
            <ac:spMk id="59" creationId="{747225B1-D384-E9EA-DA86-75722D5154FB}"/>
          </ac:spMkLst>
        </pc:spChg>
        <pc:spChg chg="mod">
          <ac:chgData name="Danijela Uran" userId="f9b3cc8e-491c-47bd-b15a-78b852d58329" providerId="ADAL" clId="{462D14FB-6F89-4265-BFC9-5DD6BA80C8CD}" dt="2024-10-24T10:57:11.332" v="10988" actId="207"/>
          <ac:spMkLst>
            <pc:docMk/>
            <pc:sldMk cId="4098583916" sldId="813"/>
            <ac:spMk id="60" creationId="{A90CB6BB-2DCD-808F-18BA-E9B70D7B1D74}"/>
          </ac:spMkLst>
        </pc:spChg>
        <pc:spChg chg="del mod">
          <ac:chgData name="Danijela Uran" userId="f9b3cc8e-491c-47bd-b15a-78b852d58329" providerId="ADAL" clId="{462D14FB-6F89-4265-BFC9-5DD6BA80C8CD}" dt="2024-10-24T11:11:05.998" v="11458" actId="478"/>
          <ac:spMkLst>
            <pc:docMk/>
            <pc:sldMk cId="4098583916" sldId="813"/>
            <ac:spMk id="61" creationId="{0E1CD576-EF6E-B9BB-1BD2-C4B861E30754}"/>
          </ac:spMkLst>
        </pc:spChg>
        <pc:spChg chg="del">
          <ac:chgData name="Danijela Uran" userId="f9b3cc8e-491c-47bd-b15a-78b852d58329" providerId="ADAL" clId="{462D14FB-6F89-4265-BFC9-5DD6BA80C8CD}" dt="2024-10-24T10:47:38.986" v="10954" actId="478"/>
          <ac:spMkLst>
            <pc:docMk/>
            <pc:sldMk cId="4098583916" sldId="813"/>
            <ac:spMk id="62" creationId="{9F234634-039D-373F-00C7-4FB062B9B9F0}"/>
          </ac:spMkLst>
        </pc:spChg>
        <pc:spChg chg="add del mod">
          <ac:chgData name="Danijela Uran" userId="f9b3cc8e-491c-47bd-b15a-78b852d58329" providerId="ADAL" clId="{462D14FB-6F89-4265-BFC9-5DD6BA80C8CD}" dt="2024-10-24T12:48:55.875" v="13982" actId="478"/>
          <ac:spMkLst>
            <pc:docMk/>
            <pc:sldMk cId="4098583916" sldId="813"/>
            <ac:spMk id="63" creationId="{F496A0BE-C2E2-1CDA-C582-25013A018C93}"/>
          </ac:spMkLst>
        </pc:spChg>
        <pc:spChg chg="add del mod">
          <ac:chgData name="Danijela Uran" userId="f9b3cc8e-491c-47bd-b15a-78b852d58329" providerId="ADAL" clId="{462D14FB-6F89-4265-BFC9-5DD6BA80C8CD}" dt="2024-10-24T12:45:56.075" v="13931" actId="478"/>
          <ac:spMkLst>
            <pc:docMk/>
            <pc:sldMk cId="4098583916" sldId="813"/>
            <ac:spMk id="64" creationId="{5AFC35E3-91CE-E85E-2568-6872FBFC4847}"/>
          </ac:spMkLst>
        </pc:spChg>
        <pc:spChg chg="add del mod">
          <ac:chgData name="Danijela Uran" userId="f9b3cc8e-491c-47bd-b15a-78b852d58329" providerId="ADAL" clId="{462D14FB-6F89-4265-BFC9-5DD6BA80C8CD}" dt="2024-10-24T12:53:13.449" v="14028" actId="478"/>
          <ac:spMkLst>
            <pc:docMk/>
            <pc:sldMk cId="4098583916" sldId="813"/>
            <ac:spMk id="65" creationId="{72A08526-D41D-4119-58F4-252CECB6A5BA}"/>
          </ac:spMkLst>
        </pc:spChg>
        <pc:spChg chg="add del mod">
          <ac:chgData name="Danijela Uran" userId="f9b3cc8e-491c-47bd-b15a-78b852d58329" providerId="ADAL" clId="{462D14FB-6F89-4265-BFC9-5DD6BA80C8CD}" dt="2024-10-24T12:46:41.788" v="13944" actId="478"/>
          <ac:spMkLst>
            <pc:docMk/>
            <pc:sldMk cId="4098583916" sldId="813"/>
            <ac:spMk id="66" creationId="{FD4F685B-0718-77C8-6AC3-745261F9443F}"/>
          </ac:spMkLst>
        </pc:spChg>
        <pc:spChg chg="add del mod">
          <ac:chgData name="Danijela Uran" userId="f9b3cc8e-491c-47bd-b15a-78b852d58329" providerId="ADAL" clId="{462D14FB-6F89-4265-BFC9-5DD6BA80C8CD}" dt="2024-10-24T12:47:09.879" v="13951" actId="478"/>
          <ac:spMkLst>
            <pc:docMk/>
            <pc:sldMk cId="4098583916" sldId="813"/>
            <ac:spMk id="67" creationId="{7EED2232-C90B-D626-896D-A8CF0B4892F9}"/>
          </ac:spMkLst>
        </pc:spChg>
        <pc:spChg chg="add mod">
          <ac:chgData name="Danijela Uran" userId="f9b3cc8e-491c-47bd-b15a-78b852d58329" providerId="ADAL" clId="{462D14FB-6F89-4265-BFC9-5DD6BA80C8CD}" dt="2024-10-24T13:00:13.072" v="14162" actId="14100"/>
          <ac:spMkLst>
            <pc:docMk/>
            <pc:sldMk cId="4098583916" sldId="813"/>
            <ac:spMk id="80" creationId="{0A8F3040-79DD-7FF6-48C3-3174BACA9C86}"/>
          </ac:spMkLst>
        </pc:spChg>
        <pc:spChg chg="add mod">
          <ac:chgData name="Danijela Uran" userId="f9b3cc8e-491c-47bd-b15a-78b852d58329" providerId="ADAL" clId="{462D14FB-6F89-4265-BFC9-5DD6BA80C8CD}" dt="2024-10-24T13:01:22.277" v="14179" actId="14100"/>
          <ac:spMkLst>
            <pc:docMk/>
            <pc:sldMk cId="4098583916" sldId="813"/>
            <ac:spMk id="81" creationId="{67F163B8-B04C-1234-2BD9-240067AE4FB8}"/>
          </ac:spMkLst>
        </pc:spChg>
        <pc:spChg chg="add del mod">
          <ac:chgData name="Danijela Uran" userId="f9b3cc8e-491c-47bd-b15a-78b852d58329" providerId="ADAL" clId="{462D14FB-6F89-4265-BFC9-5DD6BA80C8CD}" dt="2024-10-24T12:44:28.726" v="13910" actId="478"/>
          <ac:spMkLst>
            <pc:docMk/>
            <pc:sldMk cId="4098583916" sldId="813"/>
            <ac:spMk id="82" creationId="{EEFEE460-C528-F61B-0050-3D7B6CB459CE}"/>
          </ac:spMkLst>
        </pc:spChg>
        <pc:spChg chg="add mod">
          <ac:chgData name="Danijela Uran" userId="f9b3cc8e-491c-47bd-b15a-78b852d58329" providerId="ADAL" clId="{462D14FB-6F89-4265-BFC9-5DD6BA80C8CD}" dt="2024-10-24T12:53:32.139" v="14031" actId="1076"/>
          <ac:spMkLst>
            <pc:docMk/>
            <pc:sldMk cId="4098583916" sldId="813"/>
            <ac:spMk id="105" creationId="{E42C1DF5-BE9D-333C-A070-1A929C3E1108}"/>
          </ac:spMkLst>
        </pc:spChg>
        <pc:spChg chg="add mod">
          <ac:chgData name="Danijela Uran" userId="f9b3cc8e-491c-47bd-b15a-78b852d58329" providerId="ADAL" clId="{462D14FB-6F89-4265-BFC9-5DD6BA80C8CD}" dt="2024-10-24T12:53:43.222" v="14033" actId="1076"/>
          <ac:spMkLst>
            <pc:docMk/>
            <pc:sldMk cId="4098583916" sldId="813"/>
            <ac:spMk id="106" creationId="{D9B36D6C-A012-A4C0-32E6-10A2D42111DD}"/>
          </ac:spMkLst>
        </pc:spChg>
        <pc:spChg chg="del mod">
          <ac:chgData name="Danijela Uran" userId="f9b3cc8e-491c-47bd-b15a-78b852d58329" providerId="ADAL" clId="{462D14FB-6F89-4265-BFC9-5DD6BA80C8CD}" dt="2024-10-24T10:45:21.302" v="10937" actId="478"/>
          <ac:spMkLst>
            <pc:docMk/>
            <pc:sldMk cId="4098583916" sldId="813"/>
            <ac:spMk id="107" creationId="{94F946FC-3F7F-9DE0-32B1-8B6A2108C9C4}"/>
          </ac:spMkLst>
        </pc:spChg>
        <pc:spChg chg="del">
          <ac:chgData name="Danijela Uran" userId="f9b3cc8e-491c-47bd-b15a-78b852d58329" providerId="ADAL" clId="{462D14FB-6F89-4265-BFC9-5DD6BA80C8CD}" dt="2024-10-24T10:45:22.562" v="10938" actId="478"/>
          <ac:spMkLst>
            <pc:docMk/>
            <pc:sldMk cId="4098583916" sldId="813"/>
            <ac:spMk id="108" creationId="{ED36869E-C034-97C4-FBF0-4CEBE81647B3}"/>
          </ac:spMkLst>
        </pc:spChg>
        <pc:spChg chg="del">
          <ac:chgData name="Danijela Uran" userId="f9b3cc8e-491c-47bd-b15a-78b852d58329" providerId="ADAL" clId="{462D14FB-6F89-4265-BFC9-5DD6BA80C8CD}" dt="2024-10-24T10:45:24.317" v="10939" actId="478"/>
          <ac:spMkLst>
            <pc:docMk/>
            <pc:sldMk cId="4098583916" sldId="813"/>
            <ac:spMk id="109" creationId="{EDB332D4-1474-AF94-D8A7-1D680BF49AB8}"/>
          </ac:spMkLst>
        </pc:spChg>
        <pc:spChg chg="del">
          <ac:chgData name="Danijela Uran" userId="f9b3cc8e-491c-47bd-b15a-78b852d58329" providerId="ADAL" clId="{462D14FB-6F89-4265-BFC9-5DD6BA80C8CD}" dt="2024-10-24T10:45:26.501" v="10941" actId="478"/>
          <ac:spMkLst>
            <pc:docMk/>
            <pc:sldMk cId="4098583916" sldId="813"/>
            <ac:spMk id="110" creationId="{5E0A3C53-417C-AF7F-0ABB-8B35AA2DE4C8}"/>
          </ac:spMkLst>
        </pc:spChg>
        <pc:spChg chg="del">
          <ac:chgData name="Danijela Uran" userId="f9b3cc8e-491c-47bd-b15a-78b852d58329" providerId="ADAL" clId="{462D14FB-6F89-4265-BFC9-5DD6BA80C8CD}" dt="2024-10-24T10:45:25.497" v="10940" actId="478"/>
          <ac:spMkLst>
            <pc:docMk/>
            <pc:sldMk cId="4098583916" sldId="813"/>
            <ac:spMk id="111" creationId="{8A079635-EC83-D77F-82ED-DD907B324B11}"/>
          </ac:spMkLst>
        </pc:spChg>
        <pc:spChg chg="del">
          <ac:chgData name="Danijela Uran" userId="f9b3cc8e-491c-47bd-b15a-78b852d58329" providerId="ADAL" clId="{462D14FB-6F89-4265-BFC9-5DD6BA80C8CD}" dt="2024-10-24T10:45:27.585" v="10942" actId="478"/>
          <ac:spMkLst>
            <pc:docMk/>
            <pc:sldMk cId="4098583916" sldId="813"/>
            <ac:spMk id="112" creationId="{F4001151-F70D-7DA2-9D50-A4B17C42662D}"/>
          </ac:spMkLst>
        </pc:spChg>
        <pc:spChg chg="del">
          <ac:chgData name="Danijela Uran" userId="f9b3cc8e-491c-47bd-b15a-78b852d58329" providerId="ADAL" clId="{462D14FB-6F89-4265-BFC9-5DD6BA80C8CD}" dt="2024-10-24T10:45:28.706" v="10943" actId="478"/>
          <ac:spMkLst>
            <pc:docMk/>
            <pc:sldMk cId="4098583916" sldId="813"/>
            <ac:spMk id="113" creationId="{805AA32D-C1CE-EFA0-9493-8F6C9E81450D}"/>
          </ac:spMkLst>
        </pc:spChg>
        <pc:spChg chg="add mod">
          <ac:chgData name="Danijela Uran" userId="f9b3cc8e-491c-47bd-b15a-78b852d58329" providerId="ADAL" clId="{462D14FB-6F89-4265-BFC9-5DD6BA80C8CD}" dt="2024-10-24T12:53:26.786" v="14030" actId="1076"/>
          <ac:spMkLst>
            <pc:docMk/>
            <pc:sldMk cId="4098583916" sldId="813"/>
            <ac:spMk id="114" creationId="{8BE0022B-486E-5FDB-4E53-2C4782CC00CD}"/>
          </ac:spMkLst>
        </pc:spChg>
        <pc:spChg chg="add mod">
          <ac:chgData name="Danijela Uran" userId="f9b3cc8e-491c-47bd-b15a-78b852d58329" providerId="ADAL" clId="{462D14FB-6F89-4265-BFC9-5DD6BA80C8CD}" dt="2024-10-24T12:54:13.412" v="14038" actId="1076"/>
          <ac:spMkLst>
            <pc:docMk/>
            <pc:sldMk cId="4098583916" sldId="813"/>
            <ac:spMk id="115" creationId="{F92F7C80-58FC-0AEE-DB48-F72F17FE1BBC}"/>
          </ac:spMkLst>
        </pc:spChg>
        <pc:spChg chg="add mod">
          <ac:chgData name="Danijela Uran" userId="f9b3cc8e-491c-47bd-b15a-78b852d58329" providerId="ADAL" clId="{462D14FB-6F89-4265-BFC9-5DD6BA80C8CD}" dt="2024-10-24T13:00:36.715" v="14168" actId="1076"/>
          <ac:spMkLst>
            <pc:docMk/>
            <pc:sldMk cId="4098583916" sldId="813"/>
            <ac:spMk id="116" creationId="{AFDC41F1-8515-0030-A39F-5273560640FC}"/>
          </ac:spMkLst>
        </pc:spChg>
        <pc:spChg chg="add mod">
          <ac:chgData name="Danijela Uran" userId="f9b3cc8e-491c-47bd-b15a-78b852d58329" providerId="ADAL" clId="{462D14FB-6F89-4265-BFC9-5DD6BA80C8CD}" dt="2024-10-24T13:01:30.706" v="14180" actId="1076"/>
          <ac:spMkLst>
            <pc:docMk/>
            <pc:sldMk cId="4098583916" sldId="813"/>
            <ac:spMk id="117" creationId="{1A4D2B6C-1358-CEC3-8482-7B29539C166B}"/>
          </ac:spMkLst>
        </pc:spChg>
        <pc:spChg chg="add mod">
          <ac:chgData name="Danijela Uran" userId="f9b3cc8e-491c-47bd-b15a-78b852d58329" providerId="ADAL" clId="{462D14FB-6F89-4265-BFC9-5DD6BA80C8CD}" dt="2024-10-24T12:53:37.132" v="14032" actId="1076"/>
          <ac:spMkLst>
            <pc:docMk/>
            <pc:sldMk cId="4098583916" sldId="813"/>
            <ac:spMk id="118" creationId="{6C7FAC22-049C-93CF-03DA-18E72BDF35FE}"/>
          </ac:spMkLst>
        </pc:spChg>
        <pc:spChg chg="add mod">
          <ac:chgData name="Danijela Uran" userId="f9b3cc8e-491c-47bd-b15a-78b852d58329" providerId="ADAL" clId="{462D14FB-6F89-4265-BFC9-5DD6BA80C8CD}" dt="2024-10-24T12:55:16.170" v="14081" actId="20577"/>
          <ac:spMkLst>
            <pc:docMk/>
            <pc:sldMk cId="4098583916" sldId="813"/>
            <ac:spMk id="119" creationId="{3949961E-8CAF-C167-460D-CB15F94F79B1}"/>
          </ac:spMkLst>
        </pc:spChg>
        <pc:grpChg chg="del">
          <ac:chgData name="Danijela Uran" userId="f9b3cc8e-491c-47bd-b15a-78b852d58329" providerId="ADAL" clId="{462D14FB-6F89-4265-BFC9-5DD6BA80C8CD}" dt="2024-10-24T10:47:33.735" v="10952" actId="478"/>
          <ac:grpSpMkLst>
            <pc:docMk/>
            <pc:sldMk cId="4098583916" sldId="813"/>
            <ac:grpSpMk id="68" creationId="{24A4B8A1-CFE5-2E06-22FC-62B21112038B}"/>
          </ac:grpSpMkLst>
        </pc:grpChg>
        <pc:grpChg chg="del">
          <ac:chgData name="Danijela Uran" userId="f9b3cc8e-491c-47bd-b15a-78b852d58329" providerId="ADAL" clId="{462D14FB-6F89-4265-BFC9-5DD6BA80C8CD}" dt="2024-10-24T10:47:25.463" v="10947" actId="478"/>
          <ac:grpSpMkLst>
            <pc:docMk/>
            <pc:sldMk cId="4098583916" sldId="813"/>
            <ac:grpSpMk id="83" creationId="{D93B29CB-6E20-1806-014B-80F1927B13CC}"/>
          </ac:grpSpMkLst>
        </pc:grpChg>
        <pc:grpChg chg="del">
          <ac:chgData name="Danijela Uran" userId="f9b3cc8e-491c-47bd-b15a-78b852d58329" providerId="ADAL" clId="{462D14FB-6F89-4265-BFC9-5DD6BA80C8CD}" dt="2024-10-24T10:47:31.504" v="10950" actId="478"/>
          <ac:grpSpMkLst>
            <pc:docMk/>
            <pc:sldMk cId="4098583916" sldId="813"/>
            <ac:grpSpMk id="89" creationId="{03E5DA96-BDAD-44AF-E6B5-9E06C29E4893}"/>
          </ac:grpSpMkLst>
        </pc:grpChg>
        <pc:grpChg chg="del">
          <ac:chgData name="Danijela Uran" userId="f9b3cc8e-491c-47bd-b15a-78b852d58329" providerId="ADAL" clId="{462D14FB-6F89-4265-BFC9-5DD6BA80C8CD}" dt="2024-10-24T11:11:03.951" v="11457" actId="478"/>
          <ac:grpSpMkLst>
            <pc:docMk/>
            <pc:sldMk cId="4098583916" sldId="813"/>
            <ac:grpSpMk id="95" creationId="{E6CD7B53-1FA1-B8CE-EC4C-3395E96F7400}"/>
          </ac:grpSpMkLst>
        </pc:grpChg>
        <pc:picChg chg="add del mod">
          <ac:chgData name="Danijela Uran" userId="f9b3cc8e-491c-47bd-b15a-78b852d58329" providerId="ADAL" clId="{462D14FB-6F89-4265-BFC9-5DD6BA80C8CD}" dt="2024-10-24T10:58:01.345" v="10996" actId="478"/>
          <ac:picMkLst>
            <pc:docMk/>
            <pc:sldMk cId="4098583916" sldId="813"/>
            <ac:picMk id="4" creationId="{AFC76CCB-3574-758F-849D-7FF95ECDFB50}"/>
          </ac:picMkLst>
        </pc:picChg>
        <pc:picChg chg="add del mod">
          <ac:chgData name="Danijela Uran" userId="f9b3cc8e-491c-47bd-b15a-78b852d58329" providerId="ADAL" clId="{462D14FB-6F89-4265-BFC9-5DD6BA80C8CD}" dt="2024-10-24T10:58:02.120" v="10997" actId="478"/>
          <ac:picMkLst>
            <pc:docMk/>
            <pc:sldMk cId="4098583916" sldId="813"/>
            <ac:picMk id="5" creationId="{C474B9A2-CFE5-6F6C-6480-462706D553F6}"/>
          </ac:picMkLst>
        </pc:picChg>
        <pc:picChg chg="add mod">
          <ac:chgData name="Danijela Uran" userId="f9b3cc8e-491c-47bd-b15a-78b852d58329" providerId="ADAL" clId="{462D14FB-6F89-4265-BFC9-5DD6BA80C8CD}" dt="2024-10-24T10:58:06.217" v="10998" actId="1076"/>
          <ac:picMkLst>
            <pc:docMk/>
            <pc:sldMk cId="4098583916" sldId="813"/>
            <ac:picMk id="7" creationId="{7981C4A1-06A1-93C7-C18D-DE02FA79397D}"/>
          </ac:picMkLst>
        </pc:picChg>
        <pc:picChg chg="add mod">
          <ac:chgData name="Danijela Uran" userId="f9b3cc8e-491c-47bd-b15a-78b852d58329" providerId="ADAL" clId="{462D14FB-6F89-4265-BFC9-5DD6BA80C8CD}" dt="2024-10-24T10:58:14.765" v="11000" actId="1076"/>
          <ac:picMkLst>
            <pc:docMk/>
            <pc:sldMk cId="4098583916" sldId="813"/>
            <ac:picMk id="9" creationId="{8CE6858E-90FB-3037-CA2C-13EBBF4B94C3}"/>
          </ac:picMkLst>
        </pc:picChg>
        <pc:cxnChg chg="del">
          <ac:chgData name="Danijela Uran" userId="f9b3cc8e-491c-47bd-b15a-78b852d58329" providerId="ADAL" clId="{462D14FB-6F89-4265-BFC9-5DD6BA80C8CD}" dt="2024-10-24T10:47:26.513" v="10948" actId="478"/>
          <ac:cxnSpMkLst>
            <pc:docMk/>
            <pc:sldMk cId="4098583916" sldId="813"/>
            <ac:cxnSpMk id="10" creationId="{CB10932C-08B9-FD55-B08A-420C9D6FB136}"/>
          </ac:cxnSpMkLst>
        </pc:cxnChg>
        <pc:cxnChg chg="add mod">
          <ac:chgData name="Danijela Uran" userId="f9b3cc8e-491c-47bd-b15a-78b852d58329" providerId="ADAL" clId="{462D14FB-6F89-4265-BFC9-5DD6BA80C8CD}" dt="2024-10-24T12:57:20.349" v="14135" actId="14100"/>
          <ac:cxnSpMkLst>
            <pc:docMk/>
            <pc:sldMk cId="4098583916" sldId="813"/>
            <ac:cxnSpMk id="11" creationId="{D725EA97-4F43-5B3A-4E83-B8AD8293C216}"/>
          </ac:cxnSpMkLst>
        </pc:cxnChg>
        <pc:cxnChg chg="add mod">
          <ac:chgData name="Danijela Uran" userId="f9b3cc8e-491c-47bd-b15a-78b852d58329" providerId="ADAL" clId="{462D14FB-6F89-4265-BFC9-5DD6BA80C8CD}" dt="2024-10-24T12:57:30.445" v="14137" actId="14100"/>
          <ac:cxnSpMkLst>
            <pc:docMk/>
            <pc:sldMk cId="4098583916" sldId="813"/>
            <ac:cxnSpMk id="12" creationId="{36BF8780-B16F-8441-020F-D6B6C5C6E999}"/>
          </ac:cxnSpMkLst>
        </pc:cxnChg>
        <pc:cxnChg chg="add mod">
          <ac:chgData name="Danijela Uran" userId="f9b3cc8e-491c-47bd-b15a-78b852d58329" providerId="ADAL" clId="{462D14FB-6F89-4265-BFC9-5DD6BA80C8CD}" dt="2024-10-24T12:57:57.961" v="14142" actId="1076"/>
          <ac:cxnSpMkLst>
            <pc:docMk/>
            <pc:sldMk cId="4098583916" sldId="813"/>
            <ac:cxnSpMk id="13" creationId="{FF4CE607-E3E6-93D8-3203-2FE174F9CDB4}"/>
          </ac:cxnSpMkLst>
        </pc:cxnChg>
        <pc:cxnChg chg="add mod">
          <ac:chgData name="Danijela Uran" userId="f9b3cc8e-491c-47bd-b15a-78b852d58329" providerId="ADAL" clId="{462D14FB-6F89-4265-BFC9-5DD6BA80C8CD}" dt="2024-10-24T12:58:13.266" v="14145" actId="14100"/>
          <ac:cxnSpMkLst>
            <pc:docMk/>
            <pc:sldMk cId="4098583916" sldId="813"/>
            <ac:cxnSpMk id="14" creationId="{4CA466F8-5D07-06C6-4F1E-68B8F5897C9A}"/>
          </ac:cxnSpMkLst>
        </pc:cxnChg>
        <pc:cxnChg chg="add del mod">
          <ac:chgData name="Danijela Uran" userId="f9b3cc8e-491c-47bd-b15a-78b852d58329" providerId="ADAL" clId="{462D14FB-6F89-4265-BFC9-5DD6BA80C8CD}" dt="2024-10-24T11:15:20.780" v="11493" actId="478"/>
          <ac:cxnSpMkLst>
            <pc:docMk/>
            <pc:sldMk cId="4098583916" sldId="813"/>
            <ac:cxnSpMk id="15" creationId="{A851B754-DF49-4710-1BE9-706ECCC7EDC8}"/>
          </ac:cxnSpMkLst>
        </pc:cxnChg>
        <pc:cxnChg chg="add del mod">
          <ac:chgData name="Danijela Uran" userId="f9b3cc8e-491c-47bd-b15a-78b852d58329" providerId="ADAL" clId="{462D14FB-6F89-4265-BFC9-5DD6BA80C8CD}" dt="2024-10-24T11:17:06.295" v="11506" actId="478"/>
          <ac:cxnSpMkLst>
            <pc:docMk/>
            <pc:sldMk cId="4098583916" sldId="813"/>
            <ac:cxnSpMk id="19" creationId="{1D341670-1161-9E0C-ED94-2C789CAA8FAB}"/>
          </ac:cxnSpMkLst>
        </pc:cxnChg>
        <pc:cxnChg chg="add del mod">
          <ac:chgData name="Danijela Uran" userId="f9b3cc8e-491c-47bd-b15a-78b852d58329" providerId="ADAL" clId="{462D14FB-6F89-4265-BFC9-5DD6BA80C8CD}" dt="2024-10-24T11:17:07.166" v="11507" actId="478"/>
          <ac:cxnSpMkLst>
            <pc:docMk/>
            <pc:sldMk cId="4098583916" sldId="813"/>
            <ac:cxnSpMk id="20" creationId="{DC29779D-F563-C750-B1F5-F2C287231C8E}"/>
          </ac:cxnSpMkLst>
        </pc:cxnChg>
        <pc:cxnChg chg="add del mod">
          <ac:chgData name="Danijela Uran" userId="f9b3cc8e-491c-47bd-b15a-78b852d58329" providerId="ADAL" clId="{462D14FB-6F89-4265-BFC9-5DD6BA80C8CD}" dt="2024-10-24T11:17:08.005" v="11508" actId="478"/>
          <ac:cxnSpMkLst>
            <pc:docMk/>
            <pc:sldMk cId="4098583916" sldId="813"/>
            <ac:cxnSpMk id="22" creationId="{5BB2E43F-6B4F-F2BC-ACB4-1AFBA9401D03}"/>
          </ac:cxnSpMkLst>
        </pc:cxnChg>
        <pc:cxnChg chg="add del mod">
          <ac:chgData name="Danijela Uran" userId="f9b3cc8e-491c-47bd-b15a-78b852d58329" providerId="ADAL" clId="{462D14FB-6F89-4265-BFC9-5DD6BA80C8CD}" dt="2024-10-24T11:17:08.988" v="11509" actId="478"/>
          <ac:cxnSpMkLst>
            <pc:docMk/>
            <pc:sldMk cId="4098583916" sldId="813"/>
            <ac:cxnSpMk id="23" creationId="{EC315890-24E6-D2CE-C7D1-4C166440914F}"/>
          </ac:cxnSpMkLst>
        </pc:cxnChg>
        <pc:cxnChg chg="add del mod">
          <ac:chgData name="Danijela Uran" userId="f9b3cc8e-491c-47bd-b15a-78b852d58329" providerId="ADAL" clId="{462D14FB-6F89-4265-BFC9-5DD6BA80C8CD}" dt="2024-10-24T11:17:09.797" v="11510" actId="478"/>
          <ac:cxnSpMkLst>
            <pc:docMk/>
            <pc:sldMk cId="4098583916" sldId="813"/>
            <ac:cxnSpMk id="24" creationId="{C7C4F6B3-574C-8EE1-21DB-9E1412DC8865}"/>
          </ac:cxnSpMkLst>
        </pc:cxnChg>
        <pc:cxnChg chg="del">
          <ac:chgData name="Danijela Uran" userId="f9b3cc8e-491c-47bd-b15a-78b852d58329" providerId="ADAL" clId="{462D14FB-6F89-4265-BFC9-5DD6BA80C8CD}" dt="2024-10-24T10:47:41.908" v="10955" actId="478"/>
          <ac:cxnSpMkLst>
            <pc:docMk/>
            <pc:sldMk cId="4098583916" sldId="813"/>
            <ac:cxnSpMk id="54" creationId="{3AC0E97F-6320-066A-5134-B316196267D4}"/>
          </ac:cxnSpMkLst>
        </pc:cxnChg>
        <pc:cxnChg chg="del">
          <ac:chgData name="Danijela Uran" userId="f9b3cc8e-491c-47bd-b15a-78b852d58329" providerId="ADAL" clId="{462D14FB-6F89-4265-BFC9-5DD6BA80C8CD}" dt="2024-10-24T11:11:02.338" v="11455" actId="478"/>
          <ac:cxnSpMkLst>
            <pc:docMk/>
            <pc:sldMk cId="4098583916" sldId="813"/>
            <ac:cxnSpMk id="56" creationId="{79CE2938-24FD-8F29-7482-9D28DEF24249}"/>
          </ac:cxnSpMkLst>
        </pc:cxnChg>
        <pc:cxnChg chg="del">
          <ac:chgData name="Danijela Uran" userId="f9b3cc8e-491c-47bd-b15a-78b852d58329" providerId="ADAL" clId="{462D14FB-6F89-4265-BFC9-5DD6BA80C8CD}" dt="2024-10-24T10:47:34.967" v="10953" actId="478"/>
          <ac:cxnSpMkLst>
            <pc:docMk/>
            <pc:sldMk cId="4098583916" sldId="813"/>
            <ac:cxnSpMk id="57" creationId="{7D44B9E3-8C13-A945-7FE1-0E2E83948EEA}"/>
          </ac:cxnSpMkLst>
        </pc:cxnChg>
      </pc:sldChg>
      <pc:sldChg chg="addSp delSp modSp del mod delAnim modAnim">
        <pc:chgData name="Danijela Uran" userId="f9b3cc8e-491c-47bd-b15a-78b852d58329" providerId="ADAL" clId="{462D14FB-6F89-4265-BFC9-5DD6BA80C8CD}" dt="2024-10-25T11:45:37.585" v="24455" actId="2696"/>
        <pc:sldMkLst>
          <pc:docMk/>
          <pc:sldMk cId="811627385" sldId="814"/>
        </pc:sldMkLst>
        <pc:spChg chg="add mod">
          <ac:chgData name="Danijela Uran" userId="f9b3cc8e-491c-47bd-b15a-78b852d58329" providerId="ADAL" clId="{462D14FB-6F89-4265-BFC9-5DD6BA80C8CD}" dt="2024-10-25T06:26:50.306" v="15167"/>
          <ac:spMkLst>
            <pc:docMk/>
            <pc:sldMk cId="811627385" sldId="814"/>
            <ac:spMk id="2" creationId="{72D7ABEA-6715-DD9A-D725-F9C6CC434656}"/>
          </ac:spMkLst>
        </pc:spChg>
        <pc:spChg chg="add mod">
          <ac:chgData name="Danijela Uran" userId="f9b3cc8e-491c-47bd-b15a-78b852d58329" providerId="ADAL" clId="{462D14FB-6F89-4265-BFC9-5DD6BA80C8CD}" dt="2024-10-25T06:31:32.102" v="15516" actId="20577"/>
          <ac:spMkLst>
            <pc:docMk/>
            <pc:sldMk cId="811627385" sldId="814"/>
            <ac:spMk id="6" creationId="{04F70C2B-B494-7B04-5753-D38C0C5E14F4}"/>
          </ac:spMkLst>
        </pc:spChg>
        <pc:spChg chg="add mod">
          <ac:chgData name="Danijela Uran" userId="f9b3cc8e-491c-47bd-b15a-78b852d58329" providerId="ADAL" clId="{462D14FB-6F89-4265-BFC9-5DD6BA80C8CD}" dt="2024-10-25T06:34:01.252" v="15669" actId="20577"/>
          <ac:spMkLst>
            <pc:docMk/>
            <pc:sldMk cId="811627385" sldId="814"/>
            <ac:spMk id="7" creationId="{B970E11D-C302-B6B7-EA1F-DCDCED7925E5}"/>
          </ac:spMkLst>
        </pc:spChg>
        <pc:spChg chg="add mod">
          <ac:chgData name="Danijela Uran" userId="f9b3cc8e-491c-47bd-b15a-78b852d58329" providerId="ADAL" clId="{462D14FB-6F89-4265-BFC9-5DD6BA80C8CD}" dt="2024-10-25T06:39:16.858" v="16177" actId="1076"/>
          <ac:spMkLst>
            <pc:docMk/>
            <pc:sldMk cId="811627385" sldId="814"/>
            <ac:spMk id="9" creationId="{B653D23B-EA1A-983B-9D7E-827A183A6361}"/>
          </ac:spMkLst>
        </pc:spChg>
        <pc:spChg chg="add mod">
          <ac:chgData name="Danijela Uran" userId="f9b3cc8e-491c-47bd-b15a-78b852d58329" providerId="ADAL" clId="{462D14FB-6F89-4265-BFC9-5DD6BA80C8CD}" dt="2024-10-25T07:04:49.989" v="16556" actId="20577"/>
          <ac:spMkLst>
            <pc:docMk/>
            <pc:sldMk cId="811627385" sldId="814"/>
            <ac:spMk id="11" creationId="{3D659322-A1C6-BCDC-A902-86F14622209D}"/>
          </ac:spMkLst>
        </pc:spChg>
        <pc:spChg chg="add mod">
          <ac:chgData name="Danijela Uran" userId="f9b3cc8e-491c-47bd-b15a-78b852d58329" providerId="ADAL" clId="{462D14FB-6F89-4265-BFC9-5DD6BA80C8CD}" dt="2024-10-25T07:16:59.267" v="17608" actId="1076"/>
          <ac:spMkLst>
            <pc:docMk/>
            <pc:sldMk cId="811627385" sldId="814"/>
            <ac:spMk id="12" creationId="{FBD6B3B8-D52C-3A35-96FF-005174485120}"/>
          </ac:spMkLst>
        </pc:spChg>
        <pc:spChg chg="del">
          <ac:chgData name="Danijela Uran" userId="f9b3cc8e-491c-47bd-b15a-78b852d58329" providerId="ADAL" clId="{462D14FB-6F89-4265-BFC9-5DD6BA80C8CD}" dt="2024-10-25T06:27:17.581" v="15178" actId="478"/>
          <ac:spMkLst>
            <pc:docMk/>
            <pc:sldMk cId="811627385" sldId="814"/>
            <ac:spMk id="21" creationId="{EAFAD900-08AC-6993-AE20-1B71866506FD}"/>
          </ac:spMkLst>
        </pc:spChg>
        <pc:spChg chg="del">
          <ac:chgData name="Danijela Uran" userId="f9b3cc8e-491c-47bd-b15a-78b852d58329" providerId="ADAL" clId="{462D14FB-6F89-4265-BFC9-5DD6BA80C8CD}" dt="2024-10-25T06:26:58.702" v="15169" actId="478"/>
          <ac:spMkLst>
            <pc:docMk/>
            <pc:sldMk cId="811627385" sldId="814"/>
            <ac:spMk id="41" creationId="{AEE52F32-DB4D-DDBF-7574-A830A7288B45}"/>
          </ac:spMkLst>
        </pc:spChg>
        <pc:spChg chg="del">
          <ac:chgData name="Danijela Uran" userId="f9b3cc8e-491c-47bd-b15a-78b852d58329" providerId="ADAL" clId="{462D14FB-6F89-4265-BFC9-5DD6BA80C8CD}" dt="2024-10-25T06:27:32.217" v="15186" actId="478"/>
          <ac:spMkLst>
            <pc:docMk/>
            <pc:sldMk cId="811627385" sldId="814"/>
            <ac:spMk id="47" creationId="{6F5AD4E7-F5EB-8880-BCD4-87C48A703B78}"/>
          </ac:spMkLst>
        </pc:spChg>
        <pc:spChg chg="del">
          <ac:chgData name="Danijela Uran" userId="f9b3cc8e-491c-47bd-b15a-78b852d58329" providerId="ADAL" clId="{462D14FB-6F89-4265-BFC9-5DD6BA80C8CD}" dt="2024-10-25T06:28:19.759" v="15191" actId="478"/>
          <ac:spMkLst>
            <pc:docMk/>
            <pc:sldMk cId="811627385" sldId="814"/>
            <ac:spMk id="48" creationId="{8826F4E5-27C2-5F7E-5EAE-87E1C3D59744}"/>
          </ac:spMkLst>
        </pc:spChg>
        <pc:spChg chg="del">
          <ac:chgData name="Danijela Uran" userId="f9b3cc8e-491c-47bd-b15a-78b852d58329" providerId="ADAL" clId="{462D14FB-6F89-4265-BFC9-5DD6BA80C8CD}" dt="2024-10-25T06:27:24.977" v="15183" actId="478"/>
          <ac:spMkLst>
            <pc:docMk/>
            <pc:sldMk cId="811627385" sldId="814"/>
            <ac:spMk id="49" creationId="{6F25291C-37DE-CBDB-978D-7BDF204A0449}"/>
          </ac:spMkLst>
        </pc:spChg>
        <pc:spChg chg="del">
          <ac:chgData name="Danijela Uran" userId="f9b3cc8e-491c-47bd-b15a-78b852d58329" providerId="ADAL" clId="{462D14FB-6F89-4265-BFC9-5DD6BA80C8CD}" dt="2024-10-25T06:26:42.078" v="15166" actId="478"/>
          <ac:spMkLst>
            <pc:docMk/>
            <pc:sldMk cId="811627385" sldId="814"/>
            <ac:spMk id="52" creationId="{9E7111E4-D172-3F0A-7C84-12ACCAA1793F}"/>
          </ac:spMkLst>
        </pc:spChg>
        <pc:spChg chg="del">
          <ac:chgData name="Danijela Uran" userId="f9b3cc8e-491c-47bd-b15a-78b852d58329" providerId="ADAL" clId="{462D14FB-6F89-4265-BFC9-5DD6BA80C8CD}" dt="2024-10-25T06:27:22.696" v="15181" actId="478"/>
          <ac:spMkLst>
            <pc:docMk/>
            <pc:sldMk cId="811627385" sldId="814"/>
            <ac:spMk id="58" creationId="{6DB10786-8D12-A3CE-A33A-43ECBD59B4C0}"/>
          </ac:spMkLst>
        </pc:spChg>
        <pc:spChg chg="del">
          <ac:chgData name="Danijela Uran" userId="f9b3cc8e-491c-47bd-b15a-78b852d58329" providerId="ADAL" clId="{462D14FB-6F89-4265-BFC9-5DD6BA80C8CD}" dt="2024-10-25T06:27:26.726" v="15184" actId="478"/>
          <ac:spMkLst>
            <pc:docMk/>
            <pc:sldMk cId="811627385" sldId="814"/>
            <ac:spMk id="59" creationId="{747225B1-D384-E9EA-DA86-75722D5154FB}"/>
          </ac:spMkLst>
        </pc:spChg>
        <pc:spChg chg="del">
          <ac:chgData name="Danijela Uran" userId="f9b3cc8e-491c-47bd-b15a-78b852d58329" providerId="ADAL" clId="{462D14FB-6F89-4265-BFC9-5DD6BA80C8CD}" dt="2024-10-25T06:27:36.783" v="15189" actId="478"/>
          <ac:spMkLst>
            <pc:docMk/>
            <pc:sldMk cId="811627385" sldId="814"/>
            <ac:spMk id="60" creationId="{A90CB6BB-2DCD-808F-18BA-E9B70D7B1D74}"/>
          </ac:spMkLst>
        </pc:spChg>
        <pc:spChg chg="mod">
          <ac:chgData name="Danijela Uran" userId="f9b3cc8e-491c-47bd-b15a-78b852d58329" providerId="ADAL" clId="{462D14FB-6F89-4265-BFC9-5DD6BA80C8CD}" dt="2024-10-25T06:29:05.516" v="15201" actId="207"/>
          <ac:spMkLst>
            <pc:docMk/>
            <pc:sldMk cId="811627385" sldId="814"/>
            <ac:spMk id="61" creationId="{0E1CD576-EF6E-B9BB-1BD2-C4B861E30754}"/>
          </ac:spMkLst>
        </pc:spChg>
        <pc:spChg chg="del">
          <ac:chgData name="Danijela Uran" userId="f9b3cc8e-491c-47bd-b15a-78b852d58329" providerId="ADAL" clId="{462D14FB-6F89-4265-BFC9-5DD6BA80C8CD}" dt="2024-10-25T06:28:21.982" v="15193" actId="478"/>
          <ac:spMkLst>
            <pc:docMk/>
            <pc:sldMk cId="811627385" sldId="814"/>
            <ac:spMk id="62" creationId="{9F234634-039D-373F-00C7-4FB062B9B9F0}"/>
          </ac:spMkLst>
        </pc:spChg>
        <pc:spChg chg="del">
          <ac:chgData name="Danijela Uran" userId="f9b3cc8e-491c-47bd-b15a-78b852d58329" providerId="ADAL" clId="{462D14FB-6F89-4265-BFC9-5DD6BA80C8CD}" dt="2024-10-25T06:27:02.506" v="15170" actId="478"/>
          <ac:spMkLst>
            <pc:docMk/>
            <pc:sldMk cId="811627385" sldId="814"/>
            <ac:spMk id="107" creationId="{94F946FC-3F7F-9DE0-32B1-8B6A2108C9C4}"/>
          </ac:spMkLst>
        </pc:spChg>
        <pc:spChg chg="del">
          <ac:chgData name="Danijela Uran" userId="f9b3cc8e-491c-47bd-b15a-78b852d58329" providerId="ADAL" clId="{462D14FB-6F89-4265-BFC9-5DD6BA80C8CD}" dt="2024-10-25T06:27:04.152" v="15171" actId="478"/>
          <ac:spMkLst>
            <pc:docMk/>
            <pc:sldMk cId="811627385" sldId="814"/>
            <ac:spMk id="108" creationId="{ED36869E-C034-97C4-FBF0-4CEBE81647B3}"/>
          </ac:spMkLst>
        </pc:spChg>
        <pc:spChg chg="del">
          <ac:chgData name="Danijela Uran" userId="f9b3cc8e-491c-47bd-b15a-78b852d58329" providerId="ADAL" clId="{462D14FB-6F89-4265-BFC9-5DD6BA80C8CD}" dt="2024-10-25T06:27:05.612" v="15172" actId="478"/>
          <ac:spMkLst>
            <pc:docMk/>
            <pc:sldMk cId="811627385" sldId="814"/>
            <ac:spMk id="109" creationId="{EDB332D4-1474-AF94-D8A7-1D680BF49AB8}"/>
          </ac:spMkLst>
        </pc:spChg>
        <pc:spChg chg="del">
          <ac:chgData name="Danijela Uran" userId="f9b3cc8e-491c-47bd-b15a-78b852d58329" providerId="ADAL" clId="{462D14FB-6F89-4265-BFC9-5DD6BA80C8CD}" dt="2024-10-25T06:27:08.511" v="15174" actId="478"/>
          <ac:spMkLst>
            <pc:docMk/>
            <pc:sldMk cId="811627385" sldId="814"/>
            <ac:spMk id="110" creationId="{5E0A3C53-417C-AF7F-0ABB-8B35AA2DE4C8}"/>
          </ac:spMkLst>
        </pc:spChg>
        <pc:spChg chg="del">
          <ac:chgData name="Danijela Uran" userId="f9b3cc8e-491c-47bd-b15a-78b852d58329" providerId="ADAL" clId="{462D14FB-6F89-4265-BFC9-5DD6BA80C8CD}" dt="2024-10-25T06:27:06.712" v="15173" actId="478"/>
          <ac:spMkLst>
            <pc:docMk/>
            <pc:sldMk cId="811627385" sldId="814"/>
            <ac:spMk id="111" creationId="{8A079635-EC83-D77F-82ED-DD907B324B11}"/>
          </ac:spMkLst>
        </pc:spChg>
        <pc:spChg chg="del mod">
          <ac:chgData name="Danijela Uran" userId="f9b3cc8e-491c-47bd-b15a-78b852d58329" providerId="ADAL" clId="{462D14FB-6F89-4265-BFC9-5DD6BA80C8CD}" dt="2024-10-25T06:27:11.510" v="15176" actId="478"/>
          <ac:spMkLst>
            <pc:docMk/>
            <pc:sldMk cId="811627385" sldId="814"/>
            <ac:spMk id="112" creationId="{F4001151-F70D-7DA2-9D50-A4B17C42662D}"/>
          </ac:spMkLst>
        </pc:spChg>
        <pc:spChg chg="del">
          <ac:chgData name="Danijela Uran" userId="f9b3cc8e-491c-47bd-b15a-78b852d58329" providerId="ADAL" clId="{462D14FB-6F89-4265-BFC9-5DD6BA80C8CD}" dt="2024-10-25T06:27:12.840" v="15177" actId="478"/>
          <ac:spMkLst>
            <pc:docMk/>
            <pc:sldMk cId="811627385" sldId="814"/>
            <ac:spMk id="113" creationId="{805AA32D-C1CE-EFA0-9493-8F6C9E81450D}"/>
          </ac:spMkLst>
        </pc:spChg>
        <pc:grpChg chg="del">
          <ac:chgData name="Danijela Uran" userId="f9b3cc8e-491c-47bd-b15a-78b852d58329" providerId="ADAL" clId="{462D14FB-6F89-4265-BFC9-5DD6BA80C8CD}" dt="2024-10-25T06:28:20.908" v="15192" actId="478"/>
          <ac:grpSpMkLst>
            <pc:docMk/>
            <pc:sldMk cId="811627385" sldId="814"/>
            <ac:grpSpMk id="68" creationId="{24A4B8A1-CFE5-2E06-22FC-62B21112038B}"/>
          </ac:grpSpMkLst>
        </pc:grpChg>
        <pc:grpChg chg="del">
          <ac:chgData name="Danijela Uran" userId="f9b3cc8e-491c-47bd-b15a-78b852d58329" providerId="ADAL" clId="{462D14FB-6F89-4265-BFC9-5DD6BA80C8CD}" dt="2024-10-25T06:27:33.224" v="15187" actId="478"/>
          <ac:grpSpMkLst>
            <pc:docMk/>
            <pc:sldMk cId="811627385" sldId="814"/>
            <ac:grpSpMk id="75" creationId="{35AEDF2F-0D2A-F733-E295-0F2C95B55C5D}"/>
          </ac:grpSpMkLst>
        </pc:grpChg>
        <pc:grpChg chg="del">
          <ac:chgData name="Danijela Uran" userId="f9b3cc8e-491c-47bd-b15a-78b852d58329" providerId="ADAL" clId="{462D14FB-6F89-4265-BFC9-5DD6BA80C8CD}" dt="2024-10-25T06:27:18.904" v="15179" actId="478"/>
          <ac:grpSpMkLst>
            <pc:docMk/>
            <pc:sldMk cId="811627385" sldId="814"/>
            <ac:grpSpMk id="83" creationId="{D93B29CB-6E20-1806-014B-80F1927B13CC}"/>
          </ac:grpSpMkLst>
        </pc:grpChg>
        <pc:grpChg chg="del">
          <ac:chgData name="Danijela Uran" userId="f9b3cc8e-491c-47bd-b15a-78b852d58329" providerId="ADAL" clId="{462D14FB-6F89-4265-BFC9-5DD6BA80C8CD}" dt="2024-10-25T06:27:28.587" v="15185" actId="478"/>
          <ac:grpSpMkLst>
            <pc:docMk/>
            <pc:sldMk cId="811627385" sldId="814"/>
            <ac:grpSpMk id="89" creationId="{03E5DA96-BDAD-44AF-E6B5-9E06C29E4893}"/>
          </ac:grpSpMkLst>
        </pc:grpChg>
        <pc:picChg chg="add mod">
          <ac:chgData name="Danijela Uran" userId="f9b3cc8e-491c-47bd-b15a-78b852d58329" providerId="ADAL" clId="{462D14FB-6F89-4265-BFC9-5DD6BA80C8CD}" dt="2024-10-25T06:28:30.271" v="15194"/>
          <ac:picMkLst>
            <pc:docMk/>
            <pc:sldMk cId="811627385" sldId="814"/>
            <ac:picMk id="3" creationId="{1E90A359-3641-888D-B460-BAB10F9A4A90}"/>
          </ac:picMkLst>
        </pc:picChg>
        <pc:picChg chg="add mod">
          <ac:chgData name="Danijela Uran" userId="f9b3cc8e-491c-47bd-b15a-78b852d58329" providerId="ADAL" clId="{462D14FB-6F89-4265-BFC9-5DD6BA80C8CD}" dt="2024-10-25T06:28:34.156" v="15196" actId="1076"/>
          <ac:picMkLst>
            <pc:docMk/>
            <pc:sldMk cId="811627385" sldId="814"/>
            <ac:picMk id="4" creationId="{DCBD8E29-630D-0969-7D8F-03E765BCCEE3}"/>
          </ac:picMkLst>
        </pc:picChg>
        <pc:picChg chg="add mod">
          <ac:chgData name="Danijela Uran" userId="f9b3cc8e-491c-47bd-b15a-78b852d58329" providerId="ADAL" clId="{462D14FB-6F89-4265-BFC9-5DD6BA80C8CD}" dt="2024-10-25T06:28:37.856" v="15198" actId="1076"/>
          <ac:picMkLst>
            <pc:docMk/>
            <pc:sldMk cId="811627385" sldId="814"/>
            <ac:picMk id="5" creationId="{13E03E77-C4BA-39BE-CEBD-62572F5010B3}"/>
          </ac:picMkLst>
        </pc:picChg>
        <pc:cxnChg chg="del">
          <ac:chgData name="Danijela Uran" userId="f9b3cc8e-491c-47bd-b15a-78b852d58329" providerId="ADAL" clId="{462D14FB-6F89-4265-BFC9-5DD6BA80C8CD}" dt="2024-10-25T06:27:20.281" v="15180" actId="478"/>
          <ac:cxnSpMkLst>
            <pc:docMk/>
            <pc:sldMk cId="811627385" sldId="814"/>
            <ac:cxnSpMk id="10" creationId="{CB10932C-08B9-FD55-B08A-420C9D6FB136}"/>
          </ac:cxnSpMkLst>
        </pc:cxnChg>
        <pc:cxnChg chg="del">
          <ac:chgData name="Danijela Uran" userId="f9b3cc8e-491c-47bd-b15a-78b852d58329" providerId="ADAL" clId="{462D14FB-6F89-4265-BFC9-5DD6BA80C8CD}" dt="2024-10-25T06:27:24.063" v="15182" actId="478"/>
          <ac:cxnSpMkLst>
            <pc:docMk/>
            <pc:sldMk cId="811627385" sldId="814"/>
            <ac:cxnSpMk id="54" creationId="{3AC0E97F-6320-066A-5134-B316196267D4}"/>
          </ac:cxnSpMkLst>
        </pc:cxnChg>
        <pc:cxnChg chg="del">
          <ac:chgData name="Danijela Uran" userId="f9b3cc8e-491c-47bd-b15a-78b852d58329" providerId="ADAL" clId="{462D14FB-6F89-4265-BFC9-5DD6BA80C8CD}" dt="2024-10-25T06:27:34.310" v="15188" actId="478"/>
          <ac:cxnSpMkLst>
            <pc:docMk/>
            <pc:sldMk cId="811627385" sldId="814"/>
            <ac:cxnSpMk id="55" creationId="{89C50B6E-AB23-0A4A-2E2E-DEA69B222E18}"/>
          </ac:cxnSpMkLst>
        </pc:cxnChg>
        <pc:cxnChg chg="del">
          <ac:chgData name="Danijela Uran" userId="f9b3cc8e-491c-47bd-b15a-78b852d58329" providerId="ADAL" clId="{462D14FB-6F89-4265-BFC9-5DD6BA80C8CD}" dt="2024-10-25T06:28:18.808" v="15190" actId="478"/>
          <ac:cxnSpMkLst>
            <pc:docMk/>
            <pc:sldMk cId="811627385" sldId="814"/>
            <ac:cxnSpMk id="57" creationId="{7D44B9E3-8C13-A945-7FE1-0E2E83948EEA}"/>
          </ac:cxnSpMkLst>
        </pc:cxnChg>
      </pc:sldChg>
      <pc:sldChg chg="addSp delSp modSp del mod delAnim modAnim">
        <pc:chgData name="Danijela Uran" userId="f9b3cc8e-491c-47bd-b15a-78b852d58329" providerId="ADAL" clId="{462D14FB-6F89-4265-BFC9-5DD6BA80C8CD}" dt="2024-10-25T11:45:39.773" v="24456" actId="2696"/>
        <pc:sldMkLst>
          <pc:docMk/>
          <pc:sldMk cId="723814662" sldId="815"/>
        </pc:sldMkLst>
        <pc:spChg chg="add mod">
          <ac:chgData name="Danijela Uran" userId="f9b3cc8e-491c-47bd-b15a-78b852d58329" providerId="ADAL" clId="{462D14FB-6F89-4265-BFC9-5DD6BA80C8CD}" dt="2024-10-25T07:18:30.123" v="17610"/>
          <ac:spMkLst>
            <pc:docMk/>
            <pc:sldMk cId="723814662" sldId="815"/>
            <ac:spMk id="2" creationId="{C84A8771-E1F2-B5E5-0A4F-28B40A45F492}"/>
          </ac:spMkLst>
        </pc:spChg>
        <pc:spChg chg="add mod">
          <ac:chgData name="Danijela Uran" userId="f9b3cc8e-491c-47bd-b15a-78b852d58329" providerId="ADAL" clId="{462D14FB-6F89-4265-BFC9-5DD6BA80C8CD}" dt="2024-10-25T07:28:43.947" v="18498" actId="1076"/>
          <ac:spMkLst>
            <pc:docMk/>
            <pc:sldMk cId="723814662" sldId="815"/>
            <ac:spMk id="3" creationId="{28D7CE85-26C2-75D9-17AE-EE57F88F3C37}"/>
          </ac:spMkLst>
        </pc:spChg>
        <pc:spChg chg="del">
          <ac:chgData name="Danijela Uran" userId="f9b3cc8e-491c-47bd-b15a-78b852d58329" providerId="ADAL" clId="{462D14FB-6F89-4265-BFC9-5DD6BA80C8CD}" dt="2024-10-25T07:18:39.308" v="17612" actId="478"/>
          <ac:spMkLst>
            <pc:docMk/>
            <pc:sldMk cId="723814662" sldId="815"/>
            <ac:spMk id="21" creationId="{EAFAD900-08AC-6993-AE20-1B71866506FD}"/>
          </ac:spMkLst>
        </pc:spChg>
        <pc:spChg chg="del">
          <ac:chgData name="Danijela Uran" userId="f9b3cc8e-491c-47bd-b15a-78b852d58329" providerId="ADAL" clId="{462D14FB-6F89-4265-BFC9-5DD6BA80C8CD}" dt="2024-10-25T07:19:05.141" v="17628" actId="478"/>
          <ac:spMkLst>
            <pc:docMk/>
            <pc:sldMk cId="723814662" sldId="815"/>
            <ac:spMk id="41" creationId="{AEE52F32-DB4D-DDBF-7574-A830A7288B45}"/>
          </ac:spMkLst>
        </pc:spChg>
        <pc:spChg chg="del">
          <ac:chgData name="Danijela Uran" userId="f9b3cc8e-491c-47bd-b15a-78b852d58329" providerId="ADAL" clId="{462D14FB-6F89-4265-BFC9-5DD6BA80C8CD}" dt="2024-10-25T07:18:53.023" v="17621" actId="478"/>
          <ac:spMkLst>
            <pc:docMk/>
            <pc:sldMk cId="723814662" sldId="815"/>
            <ac:spMk id="47" creationId="{6F5AD4E7-F5EB-8880-BCD4-87C48A703B78}"/>
          </ac:spMkLst>
        </pc:spChg>
        <pc:spChg chg="del">
          <ac:chgData name="Danijela Uran" userId="f9b3cc8e-491c-47bd-b15a-78b852d58329" providerId="ADAL" clId="{462D14FB-6F89-4265-BFC9-5DD6BA80C8CD}" dt="2024-10-25T07:18:46.862" v="17617" actId="478"/>
          <ac:spMkLst>
            <pc:docMk/>
            <pc:sldMk cId="723814662" sldId="815"/>
            <ac:spMk id="49" creationId="{6F25291C-37DE-CBDB-978D-7BDF204A0449}"/>
          </ac:spMkLst>
        </pc:spChg>
        <pc:spChg chg="del">
          <ac:chgData name="Danijela Uran" userId="f9b3cc8e-491c-47bd-b15a-78b852d58329" providerId="ADAL" clId="{462D14FB-6F89-4265-BFC9-5DD6BA80C8CD}" dt="2024-10-25T07:18:58.268" v="17624" actId="478"/>
          <ac:spMkLst>
            <pc:docMk/>
            <pc:sldMk cId="723814662" sldId="815"/>
            <ac:spMk id="50" creationId="{711EB0E1-1308-E86D-A3A6-2D89CB65147D}"/>
          </ac:spMkLst>
        </pc:spChg>
        <pc:spChg chg="del">
          <ac:chgData name="Danijela Uran" userId="f9b3cc8e-491c-47bd-b15a-78b852d58329" providerId="ADAL" clId="{462D14FB-6F89-4265-BFC9-5DD6BA80C8CD}" dt="2024-10-25T07:18:22.094" v="17609" actId="478"/>
          <ac:spMkLst>
            <pc:docMk/>
            <pc:sldMk cId="723814662" sldId="815"/>
            <ac:spMk id="52" creationId="{9E7111E4-D172-3F0A-7C84-12ACCAA1793F}"/>
          </ac:spMkLst>
        </pc:spChg>
        <pc:spChg chg="del">
          <ac:chgData name="Danijela Uran" userId="f9b3cc8e-491c-47bd-b15a-78b852d58329" providerId="ADAL" clId="{462D14FB-6F89-4265-BFC9-5DD6BA80C8CD}" dt="2024-10-25T07:18:43.087" v="17615" actId="478"/>
          <ac:spMkLst>
            <pc:docMk/>
            <pc:sldMk cId="723814662" sldId="815"/>
            <ac:spMk id="58" creationId="{6DB10786-8D12-A3CE-A33A-43ECBD59B4C0}"/>
          </ac:spMkLst>
        </pc:spChg>
        <pc:spChg chg="del">
          <ac:chgData name="Danijela Uran" userId="f9b3cc8e-491c-47bd-b15a-78b852d58329" providerId="ADAL" clId="{462D14FB-6F89-4265-BFC9-5DD6BA80C8CD}" dt="2024-10-25T07:18:49.001" v="17619" actId="478"/>
          <ac:spMkLst>
            <pc:docMk/>
            <pc:sldMk cId="723814662" sldId="815"/>
            <ac:spMk id="59" creationId="{747225B1-D384-E9EA-DA86-75722D5154FB}"/>
          </ac:spMkLst>
        </pc:spChg>
        <pc:spChg chg="del">
          <ac:chgData name="Danijela Uran" userId="f9b3cc8e-491c-47bd-b15a-78b852d58329" providerId="ADAL" clId="{462D14FB-6F89-4265-BFC9-5DD6BA80C8CD}" dt="2024-10-25T07:19:01.369" v="17626" actId="478"/>
          <ac:spMkLst>
            <pc:docMk/>
            <pc:sldMk cId="723814662" sldId="815"/>
            <ac:spMk id="60" creationId="{A90CB6BB-2DCD-808F-18BA-E9B70D7B1D74}"/>
          </ac:spMkLst>
        </pc:spChg>
        <pc:spChg chg="del">
          <ac:chgData name="Danijela Uran" userId="f9b3cc8e-491c-47bd-b15a-78b852d58329" providerId="ADAL" clId="{462D14FB-6F89-4265-BFC9-5DD6BA80C8CD}" dt="2024-10-25T07:19:03.423" v="17627" actId="478"/>
          <ac:spMkLst>
            <pc:docMk/>
            <pc:sldMk cId="723814662" sldId="815"/>
            <ac:spMk id="61" creationId="{0E1CD576-EF6E-B9BB-1BD2-C4B861E30754}"/>
          </ac:spMkLst>
        </pc:spChg>
        <pc:spChg chg="del">
          <ac:chgData name="Danijela Uran" userId="f9b3cc8e-491c-47bd-b15a-78b852d58329" providerId="ADAL" clId="{462D14FB-6F89-4265-BFC9-5DD6BA80C8CD}" dt="2024-10-25T07:19:07.242" v="17629" actId="478"/>
          <ac:spMkLst>
            <pc:docMk/>
            <pc:sldMk cId="723814662" sldId="815"/>
            <ac:spMk id="107" creationId="{94F946FC-3F7F-9DE0-32B1-8B6A2108C9C4}"/>
          </ac:spMkLst>
        </pc:spChg>
        <pc:spChg chg="del">
          <ac:chgData name="Danijela Uran" userId="f9b3cc8e-491c-47bd-b15a-78b852d58329" providerId="ADAL" clId="{462D14FB-6F89-4265-BFC9-5DD6BA80C8CD}" dt="2024-10-25T07:19:08.468" v="17630" actId="478"/>
          <ac:spMkLst>
            <pc:docMk/>
            <pc:sldMk cId="723814662" sldId="815"/>
            <ac:spMk id="108" creationId="{ED36869E-C034-97C4-FBF0-4CEBE81647B3}"/>
          </ac:spMkLst>
        </pc:spChg>
        <pc:spChg chg="del">
          <ac:chgData name="Danijela Uran" userId="f9b3cc8e-491c-47bd-b15a-78b852d58329" providerId="ADAL" clId="{462D14FB-6F89-4265-BFC9-5DD6BA80C8CD}" dt="2024-10-25T07:19:10.760" v="17631" actId="478"/>
          <ac:spMkLst>
            <pc:docMk/>
            <pc:sldMk cId="723814662" sldId="815"/>
            <ac:spMk id="109" creationId="{EDB332D4-1474-AF94-D8A7-1D680BF49AB8}"/>
          </ac:spMkLst>
        </pc:spChg>
        <pc:spChg chg="del">
          <ac:chgData name="Danijela Uran" userId="f9b3cc8e-491c-47bd-b15a-78b852d58329" providerId="ADAL" clId="{462D14FB-6F89-4265-BFC9-5DD6BA80C8CD}" dt="2024-10-25T07:19:13.083" v="17633" actId="478"/>
          <ac:spMkLst>
            <pc:docMk/>
            <pc:sldMk cId="723814662" sldId="815"/>
            <ac:spMk id="110" creationId="{5E0A3C53-417C-AF7F-0ABB-8B35AA2DE4C8}"/>
          </ac:spMkLst>
        </pc:spChg>
        <pc:spChg chg="del">
          <ac:chgData name="Danijela Uran" userId="f9b3cc8e-491c-47bd-b15a-78b852d58329" providerId="ADAL" clId="{462D14FB-6F89-4265-BFC9-5DD6BA80C8CD}" dt="2024-10-25T07:19:11.955" v="17632" actId="478"/>
          <ac:spMkLst>
            <pc:docMk/>
            <pc:sldMk cId="723814662" sldId="815"/>
            <ac:spMk id="111" creationId="{8A079635-EC83-D77F-82ED-DD907B324B11}"/>
          </ac:spMkLst>
        </pc:spChg>
        <pc:spChg chg="del">
          <ac:chgData name="Danijela Uran" userId="f9b3cc8e-491c-47bd-b15a-78b852d58329" providerId="ADAL" clId="{462D14FB-6F89-4265-BFC9-5DD6BA80C8CD}" dt="2024-10-25T07:19:14.087" v="17634" actId="478"/>
          <ac:spMkLst>
            <pc:docMk/>
            <pc:sldMk cId="723814662" sldId="815"/>
            <ac:spMk id="112" creationId="{F4001151-F70D-7DA2-9D50-A4B17C42662D}"/>
          </ac:spMkLst>
        </pc:spChg>
        <pc:spChg chg="del">
          <ac:chgData name="Danijela Uran" userId="f9b3cc8e-491c-47bd-b15a-78b852d58329" providerId="ADAL" clId="{462D14FB-6F89-4265-BFC9-5DD6BA80C8CD}" dt="2024-10-25T07:19:15.406" v="17635" actId="478"/>
          <ac:spMkLst>
            <pc:docMk/>
            <pc:sldMk cId="723814662" sldId="815"/>
            <ac:spMk id="113" creationId="{805AA32D-C1CE-EFA0-9493-8F6C9E81450D}"/>
          </ac:spMkLst>
        </pc:spChg>
        <pc:grpChg chg="del">
          <ac:chgData name="Danijela Uran" userId="f9b3cc8e-491c-47bd-b15a-78b852d58329" providerId="ADAL" clId="{462D14FB-6F89-4265-BFC9-5DD6BA80C8CD}" dt="2024-10-25T07:18:52.181" v="17620" actId="478"/>
          <ac:grpSpMkLst>
            <pc:docMk/>
            <pc:sldMk cId="723814662" sldId="815"/>
            <ac:grpSpMk id="75" creationId="{35AEDF2F-0D2A-F733-E295-0F2C95B55C5D}"/>
          </ac:grpSpMkLst>
        </pc:grpChg>
        <pc:grpChg chg="del">
          <ac:chgData name="Danijela Uran" userId="f9b3cc8e-491c-47bd-b15a-78b852d58329" providerId="ADAL" clId="{462D14FB-6F89-4265-BFC9-5DD6BA80C8CD}" dt="2024-10-25T07:18:40.374" v="17613" actId="478"/>
          <ac:grpSpMkLst>
            <pc:docMk/>
            <pc:sldMk cId="723814662" sldId="815"/>
            <ac:grpSpMk id="83" creationId="{D93B29CB-6E20-1806-014B-80F1927B13CC}"/>
          </ac:grpSpMkLst>
        </pc:grpChg>
        <pc:grpChg chg="del">
          <ac:chgData name="Danijela Uran" userId="f9b3cc8e-491c-47bd-b15a-78b852d58329" providerId="ADAL" clId="{462D14FB-6F89-4265-BFC9-5DD6BA80C8CD}" dt="2024-10-25T07:18:47.861" v="17618" actId="478"/>
          <ac:grpSpMkLst>
            <pc:docMk/>
            <pc:sldMk cId="723814662" sldId="815"/>
            <ac:grpSpMk id="89" creationId="{03E5DA96-BDAD-44AF-E6B5-9E06C29E4893}"/>
          </ac:grpSpMkLst>
        </pc:grpChg>
        <pc:grpChg chg="del">
          <ac:chgData name="Danijela Uran" userId="f9b3cc8e-491c-47bd-b15a-78b852d58329" providerId="ADAL" clId="{462D14FB-6F89-4265-BFC9-5DD6BA80C8CD}" dt="2024-10-25T07:18:59.071" v="17625" actId="478"/>
          <ac:grpSpMkLst>
            <pc:docMk/>
            <pc:sldMk cId="723814662" sldId="815"/>
            <ac:grpSpMk id="95" creationId="{E6CD7B53-1FA1-B8CE-EC4C-3395E96F7400}"/>
          </ac:grpSpMkLst>
        </pc:grpChg>
        <pc:cxnChg chg="del">
          <ac:chgData name="Danijela Uran" userId="f9b3cc8e-491c-47bd-b15a-78b852d58329" providerId="ADAL" clId="{462D14FB-6F89-4265-BFC9-5DD6BA80C8CD}" dt="2024-10-25T07:18:41.477" v="17614" actId="478"/>
          <ac:cxnSpMkLst>
            <pc:docMk/>
            <pc:sldMk cId="723814662" sldId="815"/>
            <ac:cxnSpMk id="10" creationId="{CB10932C-08B9-FD55-B08A-420C9D6FB136}"/>
          </ac:cxnSpMkLst>
        </pc:cxnChg>
        <pc:cxnChg chg="del">
          <ac:chgData name="Danijela Uran" userId="f9b3cc8e-491c-47bd-b15a-78b852d58329" providerId="ADAL" clId="{462D14FB-6F89-4265-BFC9-5DD6BA80C8CD}" dt="2024-10-25T07:18:44.592" v="17616" actId="478"/>
          <ac:cxnSpMkLst>
            <pc:docMk/>
            <pc:sldMk cId="723814662" sldId="815"/>
            <ac:cxnSpMk id="54" creationId="{3AC0E97F-6320-066A-5134-B316196267D4}"/>
          </ac:cxnSpMkLst>
        </pc:cxnChg>
        <pc:cxnChg chg="del">
          <ac:chgData name="Danijela Uran" userId="f9b3cc8e-491c-47bd-b15a-78b852d58329" providerId="ADAL" clId="{462D14FB-6F89-4265-BFC9-5DD6BA80C8CD}" dt="2024-10-25T07:18:54.218" v="17622" actId="478"/>
          <ac:cxnSpMkLst>
            <pc:docMk/>
            <pc:sldMk cId="723814662" sldId="815"/>
            <ac:cxnSpMk id="55" creationId="{89C50B6E-AB23-0A4A-2E2E-DEA69B222E18}"/>
          </ac:cxnSpMkLst>
        </pc:cxnChg>
        <pc:cxnChg chg="del">
          <ac:chgData name="Danijela Uran" userId="f9b3cc8e-491c-47bd-b15a-78b852d58329" providerId="ADAL" clId="{462D14FB-6F89-4265-BFC9-5DD6BA80C8CD}" dt="2024-10-25T07:18:57.288" v="17623" actId="478"/>
          <ac:cxnSpMkLst>
            <pc:docMk/>
            <pc:sldMk cId="723814662" sldId="815"/>
            <ac:cxnSpMk id="56" creationId="{79CE2938-24FD-8F29-7482-9D28DEF24249}"/>
          </ac:cxnSpMkLst>
        </pc:cxnChg>
      </pc:sldChg>
      <pc:sldChg chg="addSp delSp modSp mod modTransition setBg addAnim delAnim modAnim">
        <pc:chgData name="Danijela Uran" userId="f9b3cc8e-491c-47bd-b15a-78b852d58329" providerId="ADAL" clId="{462D14FB-6F89-4265-BFC9-5DD6BA80C8CD}" dt="2024-11-02T14:26:58.438" v="41858"/>
        <pc:sldMkLst>
          <pc:docMk/>
          <pc:sldMk cId="1098164585" sldId="816"/>
        </pc:sldMkLst>
        <pc:spChg chg="add mod">
          <ac:chgData name="Danijela Uran" userId="f9b3cc8e-491c-47bd-b15a-78b852d58329" providerId="ADAL" clId="{462D14FB-6F89-4265-BFC9-5DD6BA80C8CD}" dt="2024-10-29T10:59:34.334" v="27599" actId="1076"/>
          <ac:spMkLst>
            <pc:docMk/>
            <pc:sldMk cId="1098164585" sldId="816"/>
            <ac:spMk id="2" creationId="{ECA8F8F6-866C-2855-9E4F-39522E2C855D}"/>
          </ac:spMkLst>
        </pc:spChg>
        <pc:spChg chg="mod">
          <ac:chgData name="Danijela Uran" userId="f9b3cc8e-491c-47bd-b15a-78b852d58329" providerId="ADAL" clId="{462D14FB-6F89-4265-BFC9-5DD6BA80C8CD}" dt="2024-10-25T11:17:20.383" v="23907" actId="1076"/>
          <ac:spMkLst>
            <pc:docMk/>
            <pc:sldMk cId="1098164585" sldId="816"/>
            <ac:spMk id="3" creationId="{0F7D38A9-A2A6-6786-62D8-D28D28F5616C}"/>
          </ac:spMkLst>
        </pc:spChg>
        <pc:spChg chg="add mod">
          <ac:chgData name="Danijela Uran" userId="f9b3cc8e-491c-47bd-b15a-78b852d58329" providerId="ADAL" clId="{462D14FB-6F89-4265-BFC9-5DD6BA80C8CD}" dt="2024-10-29T10:59:43.510" v="27601" actId="1076"/>
          <ac:spMkLst>
            <pc:docMk/>
            <pc:sldMk cId="1098164585" sldId="816"/>
            <ac:spMk id="3" creationId="{731155F8-73DC-224D-FE78-DCA2B12990E4}"/>
          </ac:spMkLst>
        </pc:spChg>
        <pc:spChg chg="add del mod">
          <ac:chgData name="Danijela Uran" userId="f9b3cc8e-491c-47bd-b15a-78b852d58329" providerId="ADAL" clId="{462D14FB-6F89-4265-BFC9-5DD6BA80C8CD}" dt="2024-10-30T15:44:31.956" v="38807" actId="1076"/>
          <ac:spMkLst>
            <pc:docMk/>
            <pc:sldMk cId="1098164585" sldId="816"/>
            <ac:spMk id="4" creationId="{5791BD7D-F366-BBA4-948D-769355F44E98}"/>
          </ac:spMkLst>
        </pc:spChg>
        <pc:spChg chg="mod">
          <ac:chgData name="Danijela Uran" userId="f9b3cc8e-491c-47bd-b15a-78b852d58329" providerId="ADAL" clId="{462D14FB-6F89-4265-BFC9-5DD6BA80C8CD}" dt="2024-10-25T11:17:20.383" v="23907" actId="1076"/>
          <ac:spMkLst>
            <pc:docMk/>
            <pc:sldMk cId="1098164585" sldId="816"/>
            <ac:spMk id="4" creationId="{B13E578C-36D2-8F14-399D-0ADCF297D94D}"/>
          </ac:spMkLst>
        </pc:spChg>
        <pc:spChg chg="add mod">
          <ac:chgData name="Danijela Uran" userId="f9b3cc8e-491c-47bd-b15a-78b852d58329" providerId="ADAL" clId="{462D14FB-6F89-4265-BFC9-5DD6BA80C8CD}" dt="2024-10-29T10:29:42.384" v="27495" actId="1076"/>
          <ac:spMkLst>
            <pc:docMk/>
            <pc:sldMk cId="1098164585" sldId="816"/>
            <ac:spMk id="6" creationId="{4177773D-9CC6-6EC2-D0E0-806EF442A516}"/>
          </ac:spMkLst>
        </pc:spChg>
        <pc:spChg chg="add mod">
          <ac:chgData name="Danijela Uran" userId="f9b3cc8e-491c-47bd-b15a-78b852d58329" providerId="ADAL" clId="{462D14FB-6F89-4265-BFC9-5DD6BA80C8CD}" dt="2024-10-29T10:58:55.575" v="27594" actId="1076"/>
          <ac:spMkLst>
            <pc:docMk/>
            <pc:sldMk cId="1098164585" sldId="816"/>
            <ac:spMk id="7" creationId="{0CA9DE24-CBF3-E7C8-F968-E93578FAE500}"/>
          </ac:spMkLst>
        </pc:spChg>
        <pc:spChg chg="del">
          <ac:chgData name="Danijela Uran" userId="f9b3cc8e-491c-47bd-b15a-78b852d58329" providerId="ADAL" clId="{462D14FB-6F89-4265-BFC9-5DD6BA80C8CD}" dt="2024-10-25T11:21:54.570" v="23950" actId="478"/>
          <ac:spMkLst>
            <pc:docMk/>
            <pc:sldMk cId="1098164585" sldId="816"/>
            <ac:spMk id="8" creationId="{494555B4-6BF2-3689-F5A7-BD30FB2DF833}"/>
          </ac:spMkLst>
        </pc:spChg>
        <pc:spChg chg="add del mod">
          <ac:chgData name="Danijela Uran" userId="f9b3cc8e-491c-47bd-b15a-78b852d58329" providerId="ADAL" clId="{462D14FB-6F89-4265-BFC9-5DD6BA80C8CD}" dt="2024-10-29T10:34:46.837" v="27561" actId="478"/>
          <ac:spMkLst>
            <pc:docMk/>
            <pc:sldMk cId="1098164585" sldId="816"/>
            <ac:spMk id="8" creationId="{BE8F3EE7-6C65-1F7B-ADF8-894DEF3E1181}"/>
          </ac:spMkLst>
        </pc:spChg>
        <pc:spChg chg="add mod">
          <ac:chgData name="Danijela Uran" userId="f9b3cc8e-491c-47bd-b15a-78b852d58329" providerId="ADAL" clId="{462D14FB-6F89-4265-BFC9-5DD6BA80C8CD}" dt="2024-10-29T10:29:56.914" v="27499" actId="1076"/>
          <ac:spMkLst>
            <pc:docMk/>
            <pc:sldMk cId="1098164585" sldId="816"/>
            <ac:spMk id="9" creationId="{5FAA4894-8AFA-0D22-B966-EC584C6B9D3A}"/>
          </ac:spMkLst>
        </pc:spChg>
        <pc:spChg chg="add mod">
          <ac:chgData name="Danijela Uran" userId="f9b3cc8e-491c-47bd-b15a-78b852d58329" providerId="ADAL" clId="{462D14FB-6F89-4265-BFC9-5DD6BA80C8CD}" dt="2024-10-29T10:30:17.140" v="27504" actId="1076"/>
          <ac:spMkLst>
            <pc:docMk/>
            <pc:sldMk cId="1098164585" sldId="816"/>
            <ac:spMk id="11" creationId="{ABFCB18C-0D0B-DB37-8583-F9E33BDC391E}"/>
          </ac:spMkLst>
        </pc:spChg>
        <pc:spChg chg="add mod">
          <ac:chgData name="Danijela Uran" userId="f9b3cc8e-491c-47bd-b15a-78b852d58329" providerId="ADAL" clId="{462D14FB-6F89-4265-BFC9-5DD6BA80C8CD}" dt="2024-10-29T10:30:20.957" v="27505" actId="1076"/>
          <ac:spMkLst>
            <pc:docMk/>
            <pc:sldMk cId="1098164585" sldId="816"/>
            <ac:spMk id="12" creationId="{6F7F6682-E712-A0C5-CBE4-C56C4AA39E20}"/>
          </ac:spMkLst>
        </pc:spChg>
        <pc:spChg chg="add mod">
          <ac:chgData name="Danijela Uran" userId="f9b3cc8e-491c-47bd-b15a-78b852d58329" providerId="ADAL" clId="{462D14FB-6F89-4265-BFC9-5DD6BA80C8CD}" dt="2024-10-29T10:30:25.809" v="27506" actId="1076"/>
          <ac:spMkLst>
            <pc:docMk/>
            <pc:sldMk cId="1098164585" sldId="816"/>
            <ac:spMk id="13" creationId="{F3F8EDE0-3A58-F5EB-8461-8AD89D0BF7AB}"/>
          </ac:spMkLst>
        </pc:spChg>
        <pc:spChg chg="add mod">
          <ac:chgData name="Danijela Uran" userId="f9b3cc8e-491c-47bd-b15a-78b852d58329" providerId="ADAL" clId="{462D14FB-6F89-4265-BFC9-5DD6BA80C8CD}" dt="2024-10-29T10:30:32.511" v="27508" actId="1076"/>
          <ac:spMkLst>
            <pc:docMk/>
            <pc:sldMk cId="1098164585" sldId="816"/>
            <ac:spMk id="14" creationId="{1C49185E-5D61-5CAF-1024-5F33B07986AF}"/>
          </ac:spMkLst>
        </pc:spChg>
        <pc:spChg chg="add mod">
          <ac:chgData name="Danijela Uran" userId="f9b3cc8e-491c-47bd-b15a-78b852d58329" providerId="ADAL" clId="{462D14FB-6F89-4265-BFC9-5DD6BA80C8CD}" dt="2024-10-29T10:32:34.592" v="27534" actId="1076"/>
          <ac:spMkLst>
            <pc:docMk/>
            <pc:sldMk cId="1098164585" sldId="816"/>
            <ac:spMk id="15" creationId="{658953C6-1184-B4E0-0CCD-C869B5D7E24F}"/>
          </ac:spMkLst>
        </pc:spChg>
        <pc:spChg chg="mod">
          <ac:chgData name="Danijela Uran" userId="f9b3cc8e-491c-47bd-b15a-78b852d58329" providerId="ADAL" clId="{462D14FB-6F89-4265-BFC9-5DD6BA80C8CD}" dt="2024-10-29T10:29:37.657" v="27493" actId="1076"/>
          <ac:spMkLst>
            <pc:docMk/>
            <pc:sldMk cId="1098164585" sldId="816"/>
            <ac:spMk id="17" creationId="{6131E9E9-459C-ADA2-369A-4A0B553C05DB}"/>
          </ac:spMkLst>
        </pc:spChg>
        <pc:spChg chg="mod">
          <ac:chgData name="Danijela Uran" userId="f9b3cc8e-491c-47bd-b15a-78b852d58329" providerId="ADAL" clId="{462D14FB-6F89-4265-BFC9-5DD6BA80C8CD}" dt="2024-10-29T10:29:37.657" v="27493" actId="1076"/>
          <ac:spMkLst>
            <pc:docMk/>
            <pc:sldMk cId="1098164585" sldId="816"/>
            <ac:spMk id="18" creationId="{ED1510BB-7486-CE73-5592-DAEAC3D1846C}"/>
          </ac:spMkLst>
        </pc:spChg>
        <pc:spChg chg="mod">
          <ac:chgData name="Danijela Uran" userId="f9b3cc8e-491c-47bd-b15a-78b852d58329" providerId="ADAL" clId="{462D14FB-6F89-4265-BFC9-5DD6BA80C8CD}" dt="2024-10-29T10:30:08.853" v="27502" actId="1076"/>
          <ac:spMkLst>
            <pc:docMk/>
            <pc:sldMk cId="1098164585" sldId="816"/>
            <ac:spMk id="20" creationId="{0ECB40AE-D5BB-2987-3CE7-1D49EFAFA92C}"/>
          </ac:spMkLst>
        </pc:spChg>
        <pc:spChg chg="del">
          <ac:chgData name="Danijela Uran" userId="f9b3cc8e-491c-47bd-b15a-78b852d58329" providerId="ADAL" clId="{462D14FB-6F89-4265-BFC9-5DD6BA80C8CD}" dt="2024-10-25T11:21:22.220" v="23919" actId="478"/>
          <ac:spMkLst>
            <pc:docMk/>
            <pc:sldMk cId="1098164585" sldId="816"/>
            <ac:spMk id="21" creationId="{EAFAD900-08AC-6993-AE20-1B71866506FD}"/>
          </ac:spMkLst>
        </pc:spChg>
        <pc:spChg chg="mod">
          <ac:chgData name="Danijela Uran" userId="f9b3cc8e-491c-47bd-b15a-78b852d58329" providerId="ADAL" clId="{462D14FB-6F89-4265-BFC9-5DD6BA80C8CD}" dt="2024-10-29T10:30:08.853" v="27502" actId="1076"/>
          <ac:spMkLst>
            <pc:docMk/>
            <pc:sldMk cId="1098164585" sldId="816"/>
            <ac:spMk id="22" creationId="{39DB93F4-8080-6622-4482-6BF7BED41382}"/>
          </ac:spMkLst>
        </pc:spChg>
        <pc:spChg chg="mod">
          <ac:chgData name="Danijela Uran" userId="f9b3cc8e-491c-47bd-b15a-78b852d58329" providerId="ADAL" clId="{462D14FB-6F89-4265-BFC9-5DD6BA80C8CD}" dt="2024-10-25T11:23:36.242" v="23964"/>
          <ac:spMkLst>
            <pc:docMk/>
            <pc:sldMk cId="1098164585" sldId="816"/>
            <ac:spMk id="24" creationId="{29C7C31B-5CE2-F6C5-2DC0-8FA7F31A7CA4}"/>
          </ac:spMkLst>
        </pc:spChg>
        <pc:spChg chg="mod">
          <ac:chgData name="Danijela Uran" userId="f9b3cc8e-491c-47bd-b15a-78b852d58329" providerId="ADAL" clId="{462D14FB-6F89-4265-BFC9-5DD6BA80C8CD}" dt="2024-10-25T11:23:36.242" v="23964"/>
          <ac:spMkLst>
            <pc:docMk/>
            <pc:sldMk cId="1098164585" sldId="816"/>
            <ac:spMk id="26" creationId="{C7AEA782-C5C4-A501-59A5-F9C83588E675}"/>
          </ac:spMkLst>
        </pc:spChg>
        <pc:spChg chg="mod">
          <ac:chgData name="Danijela Uran" userId="f9b3cc8e-491c-47bd-b15a-78b852d58329" providerId="ADAL" clId="{462D14FB-6F89-4265-BFC9-5DD6BA80C8CD}" dt="2024-10-25T11:23:36.242" v="23964"/>
          <ac:spMkLst>
            <pc:docMk/>
            <pc:sldMk cId="1098164585" sldId="816"/>
            <ac:spMk id="27" creationId="{6C1D0254-DE62-AF4E-A8CF-04760A3CBA40}"/>
          </ac:spMkLst>
        </pc:spChg>
        <pc:spChg chg="mod">
          <ac:chgData name="Danijela Uran" userId="f9b3cc8e-491c-47bd-b15a-78b852d58329" providerId="ADAL" clId="{462D14FB-6F89-4265-BFC9-5DD6BA80C8CD}" dt="2024-10-25T11:23:53.161" v="23966"/>
          <ac:spMkLst>
            <pc:docMk/>
            <pc:sldMk cId="1098164585" sldId="816"/>
            <ac:spMk id="29" creationId="{4ECBAE20-1946-68FE-F023-CF2CA178B3A4}"/>
          </ac:spMkLst>
        </pc:spChg>
        <pc:spChg chg="mod">
          <ac:chgData name="Danijela Uran" userId="f9b3cc8e-491c-47bd-b15a-78b852d58329" providerId="ADAL" clId="{462D14FB-6F89-4265-BFC9-5DD6BA80C8CD}" dt="2024-10-25T11:23:53.161" v="23966"/>
          <ac:spMkLst>
            <pc:docMk/>
            <pc:sldMk cId="1098164585" sldId="816"/>
            <ac:spMk id="31" creationId="{7C02A192-C869-209A-9570-FB5765E3FD84}"/>
          </ac:spMkLst>
        </pc:spChg>
        <pc:spChg chg="mod">
          <ac:chgData name="Danijela Uran" userId="f9b3cc8e-491c-47bd-b15a-78b852d58329" providerId="ADAL" clId="{462D14FB-6F89-4265-BFC9-5DD6BA80C8CD}" dt="2024-10-25T11:23:53.161" v="23966"/>
          <ac:spMkLst>
            <pc:docMk/>
            <pc:sldMk cId="1098164585" sldId="816"/>
            <ac:spMk id="32" creationId="{A4AE1037-F341-19DD-E67A-89B2113289C8}"/>
          </ac:spMkLst>
        </pc:spChg>
        <pc:spChg chg="mod">
          <ac:chgData name="Danijela Uran" userId="f9b3cc8e-491c-47bd-b15a-78b852d58329" providerId="ADAL" clId="{462D14FB-6F89-4265-BFC9-5DD6BA80C8CD}" dt="2024-10-25T11:23:53.161" v="23966"/>
          <ac:spMkLst>
            <pc:docMk/>
            <pc:sldMk cId="1098164585" sldId="816"/>
            <ac:spMk id="33" creationId="{71C856F0-6B7B-D6DB-BF9C-29D8AE15B11F}"/>
          </ac:spMkLst>
        </pc:spChg>
        <pc:spChg chg="mod">
          <ac:chgData name="Danijela Uran" userId="f9b3cc8e-491c-47bd-b15a-78b852d58329" providerId="ADAL" clId="{462D14FB-6F89-4265-BFC9-5DD6BA80C8CD}" dt="2024-10-25T11:24:07.256" v="23968"/>
          <ac:spMkLst>
            <pc:docMk/>
            <pc:sldMk cId="1098164585" sldId="816"/>
            <ac:spMk id="35" creationId="{5DA6D94B-208A-55D3-B1BF-6B590582113B}"/>
          </ac:spMkLst>
        </pc:spChg>
        <pc:spChg chg="mod">
          <ac:chgData name="Danijela Uran" userId="f9b3cc8e-491c-47bd-b15a-78b852d58329" providerId="ADAL" clId="{462D14FB-6F89-4265-BFC9-5DD6BA80C8CD}" dt="2024-10-25T11:24:07.256" v="23968"/>
          <ac:spMkLst>
            <pc:docMk/>
            <pc:sldMk cId="1098164585" sldId="816"/>
            <ac:spMk id="37" creationId="{B19CD2D4-C060-36AD-45C7-900B35C627A4}"/>
          </ac:spMkLst>
        </pc:spChg>
        <pc:spChg chg="mod">
          <ac:chgData name="Danijela Uran" userId="f9b3cc8e-491c-47bd-b15a-78b852d58329" providerId="ADAL" clId="{462D14FB-6F89-4265-BFC9-5DD6BA80C8CD}" dt="2024-10-25T11:24:07.256" v="23968"/>
          <ac:spMkLst>
            <pc:docMk/>
            <pc:sldMk cId="1098164585" sldId="816"/>
            <ac:spMk id="38" creationId="{05301A91-3EBC-BE61-CA8C-A6AD983A6306}"/>
          </ac:spMkLst>
        </pc:spChg>
        <pc:spChg chg="mod">
          <ac:chgData name="Danijela Uran" userId="f9b3cc8e-491c-47bd-b15a-78b852d58329" providerId="ADAL" clId="{462D14FB-6F89-4265-BFC9-5DD6BA80C8CD}" dt="2024-10-25T11:24:07.256" v="23968"/>
          <ac:spMkLst>
            <pc:docMk/>
            <pc:sldMk cId="1098164585" sldId="816"/>
            <ac:spMk id="39" creationId="{9F9729A8-6A29-FB4C-127A-9E873FB7ABFA}"/>
          </ac:spMkLst>
        </pc:spChg>
        <pc:spChg chg="mod">
          <ac:chgData name="Danijela Uran" userId="f9b3cc8e-491c-47bd-b15a-78b852d58329" providerId="ADAL" clId="{462D14FB-6F89-4265-BFC9-5DD6BA80C8CD}" dt="2024-10-29T10:55:19.720" v="27565"/>
          <ac:spMkLst>
            <pc:docMk/>
            <pc:sldMk cId="1098164585" sldId="816"/>
            <ac:spMk id="41" creationId="{138C191A-337A-3E96-F5BF-D9AAA22B9E4B}"/>
          </ac:spMkLst>
        </pc:spChg>
        <pc:spChg chg="del">
          <ac:chgData name="Danijela Uran" userId="f9b3cc8e-491c-47bd-b15a-78b852d58329" providerId="ADAL" clId="{462D14FB-6F89-4265-BFC9-5DD6BA80C8CD}" dt="2024-10-25T11:16:20.657" v="23895" actId="478"/>
          <ac:spMkLst>
            <pc:docMk/>
            <pc:sldMk cId="1098164585" sldId="816"/>
            <ac:spMk id="41" creationId="{AEE52F32-DB4D-DDBF-7574-A830A7288B45}"/>
          </ac:spMkLst>
        </pc:spChg>
        <pc:spChg chg="del">
          <ac:chgData name="Danijela Uran" userId="f9b3cc8e-491c-47bd-b15a-78b852d58329" providerId="ADAL" clId="{462D14FB-6F89-4265-BFC9-5DD6BA80C8CD}" dt="2024-10-25T11:21:33.641" v="23932" actId="478"/>
          <ac:spMkLst>
            <pc:docMk/>
            <pc:sldMk cId="1098164585" sldId="816"/>
            <ac:spMk id="42" creationId="{29DAC5A6-11CB-B611-CFE9-27CFD1DBCAAB}"/>
          </ac:spMkLst>
        </pc:spChg>
        <pc:spChg chg="mod">
          <ac:chgData name="Danijela Uran" userId="f9b3cc8e-491c-47bd-b15a-78b852d58329" providerId="ADAL" clId="{462D14FB-6F89-4265-BFC9-5DD6BA80C8CD}" dt="2024-10-29T10:55:19.720" v="27565"/>
          <ac:spMkLst>
            <pc:docMk/>
            <pc:sldMk cId="1098164585" sldId="816"/>
            <ac:spMk id="43" creationId="{07848B70-51D9-F1F3-2BE6-DDD33040C9C5}"/>
          </ac:spMkLst>
        </pc:spChg>
        <pc:spChg chg="del">
          <ac:chgData name="Danijela Uran" userId="f9b3cc8e-491c-47bd-b15a-78b852d58329" providerId="ADAL" clId="{462D14FB-6F89-4265-BFC9-5DD6BA80C8CD}" dt="2024-10-25T11:21:32.537" v="23931" actId="478"/>
          <ac:spMkLst>
            <pc:docMk/>
            <pc:sldMk cId="1098164585" sldId="816"/>
            <ac:spMk id="43" creationId="{E41B998E-1AAE-3E6F-A81E-FB478265FFC2}"/>
          </ac:spMkLst>
        </pc:spChg>
        <pc:spChg chg="del">
          <ac:chgData name="Danijela Uran" userId="f9b3cc8e-491c-47bd-b15a-78b852d58329" providerId="ADAL" clId="{462D14FB-6F89-4265-BFC9-5DD6BA80C8CD}" dt="2024-10-25T11:21:45.875" v="23941" actId="478"/>
          <ac:spMkLst>
            <pc:docMk/>
            <pc:sldMk cId="1098164585" sldId="816"/>
            <ac:spMk id="44" creationId="{8721E906-7BEA-516F-37F6-E51F61F15420}"/>
          </ac:spMkLst>
        </pc:spChg>
        <pc:spChg chg="mod">
          <ac:chgData name="Danijela Uran" userId="f9b3cc8e-491c-47bd-b15a-78b852d58329" providerId="ADAL" clId="{462D14FB-6F89-4265-BFC9-5DD6BA80C8CD}" dt="2024-10-29T10:55:19.720" v="27565"/>
          <ac:spMkLst>
            <pc:docMk/>
            <pc:sldMk cId="1098164585" sldId="816"/>
            <ac:spMk id="44" creationId="{EC32B9F9-73C8-19EB-4826-B954E30961DD}"/>
          </ac:spMkLst>
        </pc:spChg>
        <pc:spChg chg="del">
          <ac:chgData name="Danijela Uran" userId="f9b3cc8e-491c-47bd-b15a-78b852d58329" providerId="ADAL" clId="{462D14FB-6F89-4265-BFC9-5DD6BA80C8CD}" dt="2024-10-25T11:21:49.552" v="23945" actId="478"/>
          <ac:spMkLst>
            <pc:docMk/>
            <pc:sldMk cId="1098164585" sldId="816"/>
            <ac:spMk id="45" creationId="{29207202-9694-1487-8915-27CD2207E180}"/>
          </ac:spMkLst>
        </pc:spChg>
        <pc:spChg chg="del mod">
          <ac:chgData name="Danijela Uran" userId="f9b3cc8e-491c-47bd-b15a-78b852d58329" providerId="ADAL" clId="{462D14FB-6F89-4265-BFC9-5DD6BA80C8CD}" dt="2024-10-25T11:21:44.505" v="23940" actId="478"/>
          <ac:spMkLst>
            <pc:docMk/>
            <pc:sldMk cId="1098164585" sldId="816"/>
            <ac:spMk id="46" creationId="{5B18D23D-725D-8F7F-E89B-12E71230A918}"/>
          </ac:spMkLst>
        </pc:spChg>
        <pc:spChg chg="add mod">
          <ac:chgData name="Danijela Uran" userId="f9b3cc8e-491c-47bd-b15a-78b852d58329" providerId="ADAL" clId="{462D14FB-6F89-4265-BFC9-5DD6BA80C8CD}" dt="2024-10-30T15:29:18.956" v="38697" actId="207"/>
          <ac:spMkLst>
            <pc:docMk/>
            <pc:sldMk cId="1098164585" sldId="816"/>
            <ac:spMk id="46" creationId="{6E38F7F7-72CC-EA25-14B8-0465D1AEEB77}"/>
          </ac:spMkLst>
        </pc:spChg>
        <pc:spChg chg="add del mod">
          <ac:chgData name="Danijela Uran" userId="f9b3cc8e-491c-47bd-b15a-78b852d58329" providerId="ADAL" clId="{462D14FB-6F89-4265-BFC9-5DD6BA80C8CD}" dt="2024-10-29T11:02:01.595" v="27689" actId="478"/>
          <ac:spMkLst>
            <pc:docMk/>
            <pc:sldMk cId="1098164585" sldId="816"/>
            <ac:spMk id="47" creationId="{36A4DB3F-1359-633C-EA4B-BF75F6FAF08B}"/>
          </ac:spMkLst>
        </pc:spChg>
        <pc:spChg chg="del">
          <ac:chgData name="Danijela Uran" userId="f9b3cc8e-491c-47bd-b15a-78b852d58329" providerId="ADAL" clId="{462D14FB-6F89-4265-BFC9-5DD6BA80C8CD}" dt="2024-10-25T11:21:27.658" v="23926" actId="478"/>
          <ac:spMkLst>
            <pc:docMk/>
            <pc:sldMk cId="1098164585" sldId="816"/>
            <ac:spMk id="47" creationId="{6F5AD4E7-F5EB-8880-BCD4-87C48A703B78}"/>
          </ac:spMkLst>
        </pc:spChg>
        <pc:spChg chg="del">
          <ac:chgData name="Danijela Uran" userId="f9b3cc8e-491c-47bd-b15a-78b852d58329" providerId="ADAL" clId="{462D14FB-6F89-4265-BFC9-5DD6BA80C8CD}" dt="2024-10-25T11:21:37.789" v="23933" actId="478"/>
          <ac:spMkLst>
            <pc:docMk/>
            <pc:sldMk cId="1098164585" sldId="816"/>
            <ac:spMk id="48" creationId="{8826F4E5-27C2-5F7E-5EAE-87E1C3D59744}"/>
          </ac:spMkLst>
        </pc:spChg>
        <pc:spChg chg="del">
          <ac:chgData name="Danijela Uran" userId="f9b3cc8e-491c-47bd-b15a-78b852d58329" providerId="ADAL" clId="{462D14FB-6F89-4265-BFC9-5DD6BA80C8CD}" dt="2024-10-25T11:21:52.456" v="23948" actId="478"/>
          <ac:spMkLst>
            <pc:docMk/>
            <pc:sldMk cId="1098164585" sldId="816"/>
            <ac:spMk id="49" creationId="{6F25291C-37DE-CBDB-978D-7BDF204A0449}"/>
          </ac:spMkLst>
        </pc:spChg>
        <pc:spChg chg="del">
          <ac:chgData name="Danijela Uran" userId="f9b3cc8e-491c-47bd-b15a-78b852d58329" providerId="ADAL" clId="{462D14FB-6F89-4265-BFC9-5DD6BA80C8CD}" dt="2024-10-25T11:21:50.310" v="23946" actId="478"/>
          <ac:spMkLst>
            <pc:docMk/>
            <pc:sldMk cId="1098164585" sldId="816"/>
            <ac:spMk id="50" creationId="{711EB0E1-1308-E86D-A3A6-2D89CB65147D}"/>
          </ac:spMkLst>
        </pc:spChg>
        <pc:spChg chg="del mod">
          <ac:chgData name="Danijela Uran" userId="f9b3cc8e-491c-47bd-b15a-78b852d58329" providerId="ADAL" clId="{462D14FB-6F89-4265-BFC9-5DD6BA80C8CD}" dt="2024-10-25T11:44:16.130" v="24442" actId="478"/>
          <ac:spMkLst>
            <pc:docMk/>
            <pc:sldMk cId="1098164585" sldId="816"/>
            <ac:spMk id="51" creationId="{A7058BCB-70FD-FEF2-D8BB-52284DCD9AA0}"/>
          </ac:spMkLst>
        </pc:spChg>
        <pc:spChg chg="del">
          <ac:chgData name="Danijela Uran" userId="f9b3cc8e-491c-47bd-b15a-78b852d58329" providerId="ADAL" clId="{462D14FB-6F89-4265-BFC9-5DD6BA80C8CD}" dt="2024-10-25T11:16:18.926" v="23894" actId="478"/>
          <ac:spMkLst>
            <pc:docMk/>
            <pc:sldMk cId="1098164585" sldId="816"/>
            <ac:spMk id="52" creationId="{9E7111E4-D172-3F0A-7C84-12ACCAA1793F}"/>
          </ac:spMkLst>
        </pc:spChg>
        <pc:spChg chg="mod">
          <ac:chgData name="Danijela Uran" userId="f9b3cc8e-491c-47bd-b15a-78b852d58329" providerId="ADAL" clId="{462D14FB-6F89-4265-BFC9-5DD6BA80C8CD}" dt="2024-10-25T11:24:13.581" v="23970"/>
          <ac:spMkLst>
            <pc:docMk/>
            <pc:sldMk cId="1098164585" sldId="816"/>
            <ac:spMk id="53" creationId="{E1497C10-694D-DC80-EA42-26BFDEF203BB}"/>
          </ac:spMkLst>
        </pc:spChg>
        <pc:spChg chg="del">
          <ac:chgData name="Danijela Uran" userId="f9b3cc8e-491c-47bd-b15a-78b852d58329" providerId="ADAL" clId="{462D14FB-6F89-4265-BFC9-5DD6BA80C8CD}" dt="2024-10-25T11:17:24.893" v="23908" actId="478"/>
          <ac:spMkLst>
            <pc:docMk/>
            <pc:sldMk cId="1098164585" sldId="816"/>
            <ac:spMk id="58" creationId="{6DB10786-8D12-A3CE-A33A-43ECBD59B4C0}"/>
          </ac:spMkLst>
        </pc:spChg>
        <pc:spChg chg="del">
          <ac:chgData name="Danijela Uran" userId="f9b3cc8e-491c-47bd-b15a-78b852d58329" providerId="ADAL" clId="{462D14FB-6F89-4265-BFC9-5DD6BA80C8CD}" dt="2024-10-25T11:17:28.780" v="23910" actId="478"/>
          <ac:spMkLst>
            <pc:docMk/>
            <pc:sldMk cId="1098164585" sldId="816"/>
            <ac:spMk id="59" creationId="{747225B1-D384-E9EA-DA86-75722D5154FB}"/>
          </ac:spMkLst>
        </pc:spChg>
        <pc:spChg chg="del">
          <ac:chgData name="Danijela Uran" userId="f9b3cc8e-491c-47bd-b15a-78b852d58329" providerId="ADAL" clId="{462D14FB-6F89-4265-BFC9-5DD6BA80C8CD}" dt="2024-10-25T11:17:27.159" v="23909" actId="478"/>
          <ac:spMkLst>
            <pc:docMk/>
            <pc:sldMk cId="1098164585" sldId="816"/>
            <ac:spMk id="60" creationId="{A90CB6BB-2DCD-808F-18BA-E9B70D7B1D74}"/>
          </ac:spMkLst>
        </pc:spChg>
        <pc:spChg chg="del">
          <ac:chgData name="Danijela Uran" userId="f9b3cc8e-491c-47bd-b15a-78b852d58329" providerId="ADAL" clId="{462D14FB-6F89-4265-BFC9-5DD6BA80C8CD}" dt="2024-10-25T11:17:30.086" v="23911" actId="478"/>
          <ac:spMkLst>
            <pc:docMk/>
            <pc:sldMk cId="1098164585" sldId="816"/>
            <ac:spMk id="61" creationId="{0E1CD576-EF6E-B9BB-1BD2-C4B861E30754}"/>
          </ac:spMkLst>
        </pc:spChg>
        <pc:spChg chg="del">
          <ac:chgData name="Danijela Uran" userId="f9b3cc8e-491c-47bd-b15a-78b852d58329" providerId="ADAL" clId="{462D14FB-6F89-4265-BFC9-5DD6BA80C8CD}" dt="2024-10-25T11:17:31.545" v="23912" actId="478"/>
          <ac:spMkLst>
            <pc:docMk/>
            <pc:sldMk cId="1098164585" sldId="816"/>
            <ac:spMk id="62" creationId="{9F234634-039D-373F-00C7-4FB062B9B9F0}"/>
          </ac:spMkLst>
        </pc:spChg>
        <pc:spChg chg="mod">
          <ac:chgData name="Danijela Uran" userId="f9b3cc8e-491c-47bd-b15a-78b852d58329" providerId="ADAL" clId="{462D14FB-6F89-4265-BFC9-5DD6BA80C8CD}" dt="2024-10-25T11:24:13.581" v="23970"/>
          <ac:spMkLst>
            <pc:docMk/>
            <pc:sldMk cId="1098164585" sldId="816"/>
            <ac:spMk id="64" creationId="{17476816-A48E-9AF4-00B0-17354335AEB8}"/>
          </ac:spMkLst>
        </pc:spChg>
        <pc:spChg chg="mod">
          <ac:chgData name="Danijela Uran" userId="f9b3cc8e-491c-47bd-b15a-78b852d58329" providerId="ADAL" clId="{462D14FB-6F89-4265-BFC9-5DD6BA80C8CD}" dt="2024-10-25T11:24:13.581" v="23970"/>
          <ac:spMkLst>
            <pc:docMk/>
            <pc:sldMk cId="1098164585" sldId="816"/>
            <ac:spMk id="65" creationId="{34594021-00F6-F56D-F9E4-FDC53C2109E8}"/>
          </ac:spMkLst>
        </pc:spChg>
        <pc:spChg chg="mod">
          <ac:chgData name="Danijela Uran" userId="f9b3cc8e-491c-47bd-b15a-78b852d58329" providerId="ADAL" clId="{462D14FB-6F89-4265-BFC9-5DD6BA80C8CD}" dt="2024-10-25T11:24:13.581" v="23970"/>
          <ac:spMkLst>
            <pc:docMk/>
            <pc:sldMk cId="1098164585" sldId="816"/>
            <ac:spMk id="66" creationId="{AB5A7396-0D24-ADFE-E33B-8A93B2490C0E}"/>
          </ac:spMkLst>
        </pc:spChg>
        <pc:spChg chg="mod">
          <ac:chgData name="Danijela Uran" userId="f9b3cc8e-491c-47bd-b15a-78b852d58329" providerId="ADAL" clId="{462D14FB-6F89-4265-BFC9-5DD6BA80C8CD}" dt="2024-10-25T11:24:33.084" v="23972"/>
          <ac:spMkLst>
            <pc:docMk/>
            <pc:sldMk cId="1098164585" sldId="816"/>
            <ac:spMk id="80" creationId="{E67BA4A2-4554-0580-1265-B9C2404E91BD}"/>
          </ac:spMkLst>
        </pc:spChg>
        <pc:spChg chg="mod">
          <ac:chgData name="Danijela Uran" userId="f9b3cc8e-491c-47bd-b15a-78b852d58329" providerId="ADAL" clId="{462D14FB-6F89-4265-BFC9-5DD6BA80C8CD}" dt="2024-10-25T11:24:33.084" v="23972"/>
          <ac:spMkLst>
            <pc:docMk/>
            <pc:sldMk cId="1098164585" sldId="816"/>
            <ac:spMk id="82" creationId="{5D9FF4C4-1A3C-7A6C-34C7-61EEF795A3C4}"/>
          </ac:spMkLst>
        </pc:spChg>
        <pc:spChg chg="del mod">
          <ac:chgData name="Danijela Uran" userId="f9b3cc8e-491c-47bd-b15a-78b852d58329" providerId="ADAL" clId="{462D14FB-6F89-4265-BFC9-5DD6BA80C8CD}" dt="2024-10-25T11:21:26.768" v="23925"/>
          <ac:spMkLst>
            <pc:docMk/>
            <pc:sldMk cId="1098164585" sldId="816"/>
            <ac:spMk id="100" creationId="{EA3F0583-7ACC-C20E-EBF3-D9F764485F3F}"/>
          </ac:spMkLst>
        </pc:spChg>
        <pc:spChg chg="del">
          <ac:chgData name="Danijela Uran" userId="f9b3cc8e-491c-47bd-b15a-78b852d58329" providerId="ADAL" clId="{462D14FB-6F89-4265-BFC9-5DD6BA80C8CD}" dt="2024-10-25T11:21:31.721" v="23930" actId="478"/>
          <ac:spMkLst>
            <pc:docMk/>
            <pc:sldMk cId="1098164585" sldId="816"/>
            <ac:spMk id="101" creationId="{7148CB6C-8292-A090-E12B-2CC88406C522}"/>
          </ac:spMkLst>
        </pc:spChg>
        <pc:spChg chg="del mod">
          <ac:chgData name="Danijela Uran" userId="f9b3cc8e-491c-47bd-b15a-78b852d58329" providerId="ADAL" clId="{462D14FB-6F89-4265-BFC9-5DD6BA80C8CD}" dt="2024-10-25T11:21:30.534" v="23929" actId="478"/>
          <ac:spMkLst>
            <pc:docMk/>
            <pc:sldMk cId="1098164585" sldId="816"/>
            <ac:spMk id="102" creationId="{C5C046A9-D318-920A-792F-31868EAA1222}"/>
          </ac:spMkLst>
        </pc:spChg>
        <pc:spChg chg="del">
          <ac:chgData name="Danijela Uran" userId="f9b3cc8e-491c-47bd-b15a-78b852d58329" providerId="ADAL" clId="{462D14FB-6F89-4265-BFC9-5DD6BA80C8CD}" dt="2024-10-25T11:21:48.775" v="23944" actId="478"/>
          <ac:spMkLst>
            <pc:docMk/>
            <pc:sldMk cId="1098164585" sldId="816"/>
            <ac:spMk id="103" creationId="{93537385-5008-B671-E69F-B711E125817B}"/>
          </ac:spMkLst>
        </pc:spChg>
        <pc:spChg chg="del mod">
          <ac:chgData name="Danijela Uran" userId="f9b3cc8e-491c-47bd-b15a-78b852d58329" providerId="ADAL" clId="{462D14FB-6F89-4265-BFC9-5DD6BA80C8CD}" dt="2024-10-25T11:21:43.689" v="23939" actId="478"/>
          <ac:spMkLst>
            <pc:docMk/>
            <pc:sldMk cId="1098164585" sldId="816"/>
            <ac:spMk id="104" creationId="{4B33DB5D-06F8-56B6-5F10-3D5BA470A400}"/>
          </ac:spMkLst>
        </pc:spChg>
        <pc:spChg chg="mod">
          <ac:chgData name="Danijela Uran" userId="f9b3cc8e-491c-47bd-b15a-78b852d58329" providerId="ADAL" clId="{462D14FB-6F89-4265-BFC9-5DD6BA80C8CD}" dt="2024-10-25T11:24:33.084" v="23972"/>
          <ac:spMkLst>
            <pc:docMk/>
            <pc:sldMk cId="1098164585" sldId="816"/>
            <ac:spMk id="105" creationId="{85B75347-852C-0301-C133-733C7856D0A2}"/>
          </ac:spMkLst>
        </pc:spChg>
        <pc:spChg chg="mod">
          <ac:chgData name="Danijela Uran" userId="f9b3cc8e-491c-47bd-b15a-78b852d58329" providerId="ADAL" clId="{462D14FB-6F89-4265-BFC9-5DD6BA80C8CD}" dt="2024-10-25T11:24:33.084" v="23972"/>
          <ac:spMkLst>
            <pc:docMk/>
            <pc:sldMk cId="1098164585" sldId="816"/>
            <ac:spMk id="106" creationId="{B16383C3-7714-FCE8-54B6-8A547CD0F68C}"/>
          </ac:spMkLst>
        </pc:spChg>
        <pc:spChg chg="del">
          <ac:chgData name="Danijela Uran" userId="f9b3cc8e-491c-47bd-b15a-78b852d58329" providerId="ADAL" clId="{462D14FB-6F89-4265-BFC9-5DD6BA80C8CD}" dt="2024-10-25T11:16:22.828" v="23896" actId="478"/>
          <ac:spMkLst>
            <pc:docMk/>
            <pc:sldMk cId="1098164585" sldId="816"/>
            <ac:spMk id="107" creationId="{94F946FC-3F7F-9DE0-32B1-8B6A2108C9C4}"/>
          </ac:spMkLst>
        </pc:spChg>
        <pc:spChg chg="del">
          <ac:chgData name="Danijela Uran" userId="f9b3cc8e-491c-47bd-b15a-78b852d58329" providerId="ADAL" clId="{462D14FB-6F89-4265-BFC9-5DD6BA80C8CD}" dt="2024-10-25T11:16:24.625" v="23897" actId="478"/>
          <ac:spMkLst>
            <pc:docMk/>
            <pc:sldMk cId="1098164585" sldId="816"/>
            <ac:spMk id="108" creationId="{ED36869E-C034-97C4-FBF0-4CEBE81647B3}"/>
          </ac:spMkLst>
        </pc:spChg>
        <pc:spChg chg="del">
          <ac:chgData name="Danijela Uran" userId="f9b3cc8e-491c-47bd-b15a-78b852d58329" providerId="ADAL" clId="{462D14FB-6F89-4265-BFC9-5DD6BA80C8CD}" dt="2024-10-25T11:16:26.920" v="23898" actId="478"/>
          <ac:spMkLst>
            <pc:docMk/>
            <pc:sldMk cId="1098164585" sldId="816"/>
            <ac:spMk id="109" creationId="{EDB332D4-1474-AF94-D8A7-1D680BF49AB8}"/>
          </ac:spMkLst>
        </pc:spChg>
        <pc:spChg chg="del">
          <ac:chgData name="Danijela Uran" userId="f9b3cc8e-491c-47bd-b15a-78b852d58329" providerId="ADAL" clId="{462D14FB-6F89-4265-BFC9-5DD6BA80C8CD}" dt="2024-10-25T11:16:31.216" v="23900" actId="478"/>
          <ac:spMkLst>
            <pc:docMk/>
            <pc:sldMk cId="1098164585" sldId="816"/>
            <ac:spMk id="110" creationId="{5E0A3C53-417C-AF7F-0ABB-8B35AA2DE4C8}"/>
          </ac:spMkLst>
        </pc:spChg>
        <pc:spChg chg="del">
          <ac:chgData name="Danijela Uran" userId="f9b3cc8e-491c-47bd-b15a-78b852d58329" providerId="ADAL" clId="{462D14FB-6F89-4265-BFC9-5DD6BA80C8CD}" dt="2024-10-25T11:16:29.985" v="23899" actId="478"/>
          <ac:spMkLst>
            <pc:docMk/>
            <pc:sldMk cId="1098164585" sldId="816"/>
            <ac:spMk id="111" creationId="{8A079635-EC83-D77F-82ED-DD907B324B11}"/>
          </ac:spMkLst>
        </pc:spChg>
        <pc:spChg chg="del">
          <ac:chgData name="Danijela Uran" userId="f9b3cc8e-491c-47bd-b15a-78b852d58329" providerId="ADAL" clId="{462D14FB-6F89-4265-BFC9-5DD6BA80C8CD}" dt="2024-10-25T11:16:33.290" v="23901" actId="478"/>
          <ac:spMkLst>
            <pc:docMk/>
            <pc:sldMk cId="1098164585" sldId="816"/>
            <ac:spMk id="112" creationId="{F4001151-F70D-7DA2-9D50-A4B17C42662D}"/>
          </ac:spMkLst>
        </pc:spChg>
        <pc:spChg chg="del">
          <ac:chgData name="Danijela Uran" userId="f9b3cc8e-491c-47bd-b15a-78b852d58329" providerId="ADAL" clId="{462D14FB-6F89-4265-BFC9-5DD6BA80C8CD}" dt="2024-10-25T11:16:41.435" v="23902" actId="478"/>
          <ac:spMkLst>
            <pc:docMk/>
            <pc:sldMk cId="1098164585" sldId="816"/>
            <ac:spMk id="113" creationId="{805AA32D-C1CE-EFA0-9493-8F6C9E81450D}"/>
          </ac:spMkLst>
        </pc:spChg>
        <pc:spChg chg="mod">
          <ac:chgData name="Danijela Uran" userId="f9b3cc8e-491c-47bd-b15a-78b852d58329" providerId="ADAL" clId="{462D14FB-6F89-4265-BFC9-5DD6BA80C8CD}" dt="2024-10-25T11:24:55.118" v="23974"/>
          <ac:spMkLst>
            <pc:docMk/>
            <pc:sldMk cId="1098164585" sldId="816"/>
            <ac:spMk id="115" creationId="{AA345359-8DCD-136C-47E1-364D2807F492}"/>
          </ac:spMkLst>
        </pc:spChg>
        <pc:spChg chg="mod">
          <ac:chgData name="Danijela Uran" userId="f9b3cc8e-491c-47bd-b15a-78b852d58329" providerId="ADAL" clId="{462D14FB-6F89-4265-BFC9-5DD6BA80C8CD}" dt="2024-10-25T11:24:55.118" v="23974"/>
          <ac:spMkLst>
            <pc:docMk/>
            <pc:sldMk cId="1098164585" sldId="816"/>
            <ac:spMk id="117" creationId="{7A586800-278D-EE82-C6C4-437F488740E9}"/>
          </ac:spMkLst>
        </pc:spChg>
        <pc:spChg chg="mod">
          <ac:chgData name="Danijela Uran" userId="f9b3cc8e-491c-47bd-b15a-78b852d58329" providerId="ADAL" clId="{462D14FB-6F89-4265-BFC9-5DD6BA80C8CD}" dt="2024-10-25T11:24:55.118" v="23974"/>
          <ac:spMkLst>
            <pc:docMk/>
            <pc:sldMk cId="1098164585" sldId="816"/>
            <ac:spMk id="118" creationId="{DFACA669-C50B-1BC0-0C45-3720334E30EC}"/>
          </ac:spMkLst>
        </pc:spChg>
        <pc:spChg chg="mod">
          <ac:chgData name="Danijela Uran" userId="f9b3cc8e-491c-47bd-b15a-78b852d58329" providerId="ADAL" clId="{462D14FB-6F89-4265-BFC9-5DD6BA80C8CD}" dt="2024-10-25T11:24:55.118" v="23974"/>
          <ac:spMkLst>
            <pc:docMk/>
            <pc:sldMk cId="1098164585" sldId="816"/>
            <ac:spMk id="119" creationId="{36041BB1-09A2-AADC-2B6F-0F5B509AB22B}"/>
          </ac:spMkLst>
        </pc:spChg>
        <pc:spChg chg="mod">
          <ac:chgData name="Danijela Uran" userId="f9b3cc8e-491c-47bd-b15a-78b852d58329" providerId="ADAL" clId="{462D14FB-6F89-4265-BFC9-5DD6BA80C8CD}" dt="2024-10-25T11:24:55.118" v="23974"/>
          <ac:spMkLst>
            <pc:docMk/>
            <pc:sldMk cId="1098164585" sldId="816"/>
            <ac:spMk id="120" creationId="{8E8EA8E9-198F-6327-CBCC-24FF3A07172C}"/>
          </ac:spMkLst>
        </pc:spChg>
        <pc:spChg chg="add mod">
          <ac:chgData name="Danijela Uran" userId="f9b3cc8e-491c-47bd-b15a-78b852d58329" providerId="ADAL" clId="{462D14FB-6F89-4265-BFC9-5DD6BA80C8CD}" dt="2024-10-29T10:32:28.411" v="27533" actId="1076"/>
          <ac:spMkLst>
            <pc:docMk/>
            <pc:sldMk cId="1098164585" sldId="816"/>
            <ac:spMk id="123" creationId="{A5876189-A0BA-B875-D338-503567D97467}"/>
          </ac:spMkLst>
        </pc:spChg>
        <pc:spChg chg="add mod">
          <ac:chgData name="Danijela Uran" userId="f9b3cc8e-491c-47bd-b15a-78b852d58329" providerId="ADAL" clId="{462D14FB-6F89-4265-BFC9-5DD6BA80C8CD}" dt="2024-10-29T10:30:00.681" v="27500" actId="1076"/>
          <ac:spMkLst>
            <pc:docMk/>
            <pc:sldMk cId="1098164585" sldId="816"/>
            <ac:spMk id="124" creationId="{6291C557-91FF-7CC9-49F6-8EDF2B0D198C}"/>
          </ac:spMkLst>
        </pc:spChg>
        <pc:spChg chg="add mod">
          <ac:chgData name="Danijela Uran" userId="f9b3cc8e-491c-47bd-b15a-78b852d58329" providerId="ADAL" clId="{462D14FB-6F89-4265-BFC9-5DD6BA80C8CD}" dt="2024-10-29T10:31:08.150" v="27515" actId="1076"/>
          <ac:spMkLst>
            <pc:docMk/>
            <pc:sldMk cId="1098164585" sldId="816"/>
            <ac:spMk id="125" creationId="{71F0C219-8972-832B-3ABB-5B30C0BA05A4}"/>
          </ac:spMkLst>
        </pc:spChg>
        <pc:spChg chg="add mod">
          <ac:chgData name="Danijela Uran" userId="f9b3cc8e-491c-47bd-b15a-78b852d58329" providerId="ADAL" clId="{462D14FB-6F89-4265-BFC9-5DD6BA80C8CD}" dt="2024-10-29T10:56:35.448" v="27577" actId="1076"/>
          <ac:spMkLst>
            <pc:docMk/>
            <pc:sldMk cId="1098164585" sldId="816"/>
            <ac:spMk id="126" creationId="{0D17FECE-64B6-1D42-94DD-EDB708BC74CC}"/>
          </ac:spMkLst>
        </pc:spChg>
        <pc:spChg chg="add mod">
          <ac:chgData name="Danijela Uran" userId="f9b3cc8e-491c-47bd-b15a-78b852d58329" providerId="ADAL" clId="{462D14FB-6F89-4265-BFC9-5DD6BA80C8CD}" dt="2024-10-30T15:44:52.509" v="38809" actId="1076"/>
          <ac:spMkLst>
            <pc:docMk/>
            <pc:sldMk cId="1098164585" sldId="816"/>
            <ac:spMk id="136" creationId="{01A64C11-7676-8097-35CA-59A0C10140FA}"/>
          </ac:spMkLst>
        </pc:spChg>
        <pc:spChg chg="add mod">
          <ac:chgData name="Danijela Uran" userId="f9b3cc8e-491c-47bd-b15a-78b852d58329" providerId="ADAL" clId="{462D14FB-6F89-4265-BFC9-5DD6BA80C8CD}" dt="2024-10-30T15:45:12.198" v="38813" actId="1076"/>
          <ac:spMkLst>
            <pc:docMk/>
            <pc:sldMk cId="1098164585" sldId="816"/>
            <ac:spMk id="137" creationId="{DB84BE91-2A56-4047-1555-1A33C65B1B0D}"/>
          </ac:spMkLst>
        </pc:spChg>
        <pc:spChg chg="add mod">
          <ac:chgData name="Danijela Uran" userId="f9b3cc8e-491c-47bd-b15a-78b852d58329" providerId="ADAL" clId="{462D14FB-6F89-4265-BFC9-5DD6BA80C8CD}" dt="2024-10-30T15:45:01.135" v="38811" actId="1076"/>
          <ac:spMkLst>
            <pc:docMk/>
            <pc:sldMk cId="1098164585" sldId="816"/>
            <ac:spMk id="138" creationId="{B62473F0-DAAC-5834-1C0D-244E63EDC299}"/>
          </ac:spMkLst>
        </pc:spChg>
        <pc:spChg chg="add mod">
          <ac:chgData name="Danijela Uran" userId="f9b3cc8e-491c-47bd-b15a-78b852d58329" providerId="ADAL" clId="{462D14FB-6F89-4265-BFC9-5DD6BA80C8CD}" dt="2024-10-30T15:28:59.978" v="38693" actId="207"/>
          <ac:spMkLst>
            <pc:docMk/>
            <pc:sldMk cId="1098164585" sldId="816"/>
            <ac:spMk id="139" creationId="{8B2FF292-D676-C4AB-E228-D71EFC8DB90E}"/>
          </ac:spMkLst>
        </pc:spChg>
        <pc:spChg chg="add mod">
          <ac:chgData name="Danijela Uran" userId="f9b3cc8e-491c-47bd-b15a-78b852d58329" providerId="ADAL" clId="{462D14FB-6F89-4265-BFC9-5DD6BA80C8CD}" dt="2024-10-30T15:29:09.749" v="38695" actId="207"/>
          <ac:spMkLst>
            <pc:docMk/>
            <pc:sldMk cId="1098164585" sldId="816"/>
            <ac:spMk id="140" creationId="{10A6828D-8B16-176B-D7DE-1B2C9EDFEF1A}"/>
          </ac:spMkLst>
        </pc:spChg>
        <pc:spChg chg="add mod">
          <ac:chgData name="Danijela Uran" userId="f9b3cc8e-491c-47bd-b15a-78b852d58329" providerId="ADAL" clId="{462D14FB-6F89-4265-BFC9-5DD6BA80C8CD}" dt="2024-10-30T15:29:06.018" v="38694" actId="207"/>
          <ac:spMkLst>
            <pc:docMk/>
            <pc:sldMk cId="1098164585" sldId="816"/>
            <ac:spMk id="141" creationId="{FC4075EA-ECFF-FFA3-ADAC-33F3A56B0857}"/>
          </ac:spMkLst>
        </pc:spChg>
        <pc:spChg chg="add mod">
          <ac:chgData name="Danijela Uran" userId="f9b3cc8e-491c-47bd-b15a-78b852d58329" providerId="ADAL" clId="{462D14FB-6F89-4265-BFC9-5DD6BA80C8CD}" dt="2024-10-30T15:30:49.256" v="38717" actId="1076"/>
          <ac:spMkLst>
            <pc:docMk/>
            <pc:sldMk cId="1098164585" sldId="816"/>
            <ac:spMk id="142" creationId="{023AB399-9041-DB0A-5924-4B8C0085EBF1}"/>
          </ac:spMkLst>
        </pc:spChg>
        <pc:spChg chg="add mod">
          <ac:chgData name="Danijela Uran" userId="f9b3cc8e-491c-47bd-b15a-78b852d58329" providerId="ADAL" clId="{462D14FB-6F89-4265-BFC9-5DD6BA80C8CD}" dt="2024-10-30T15:31:20.138" v="38722" actId="1076"/>
          <ac:spMkLst>
            <pc:docMk/>
            <pc:sldMk cId="1098164585" sldId="816"/>
            <ac:spMk id="143" creationId="{01BE384A-07F7-B7A2-F155-D29F315E3687}"/>
          </ac:spMkLst>
        </pc:spChg>
        <pc:spChg chg="add mod">
          <ac:chgData name="Danijela Uran" userId="f9b3cc8e-491c-47bd-b15a-78b852d58329" providerId="ADAL" clId="{462D14FB-6F89-4265-BFC9-5DD6BA80C8CD}" dt="2024-10-30T15:31:44.556" v="38725" actId="14100"/>
          <ac:spMkLst>
            <pc:docMk/>
            <pc:sldMk cId="1098164585" sldId="816"/>
            <ac:spMk id="144" creationId="{A384BF69-F86C-60FE-4775-3950063BA37A}"/>
          </ac:spMkLst>
        </pc:spChg>
        <pc:spChg chg="add mod">
          <ac:chgData name="Danijela Uran" userId="f9b3cc8e-491c-47bd-b15a-78b852d58329" providerId="ADAL" clId="{462D14FB-6F89-4265-BFC9-5DD6BA80C8CD}" dt="2024-10-30T15:29:14.526" v="38696" actId="207"/>
          <ac:spMkLst>
            <pc:docMk/>
            <pc:sldMk cId="1098164585" sldId="816"/>
            <ac:spMk id="145" creationId="{DEBCE033-CED3-B76D-8684-BD7E3C93AD7A}"/>
          </ac:spMkLst>
        </pc:spChg>
        <pc:spChg chg="add mod">
          <ac:chgData name="Danijela Uran" userId="f9b3cc8e-491c-47bd-b15a-78b852d58329" providerId="ADAL" clId="{462D14FB-6F89-4265-BFC9-5DD6BA80C8CD}" dt="2024-10-30T15:29:24.552" v="38698" actId="207"/>
          <ac:spMkLst>
            <pc:docMk/>
            <pc:sldMk cId="1098164585" sldId="816"/>
            <ac:spMk id="146" creationId="{E42C7C54-91E2-663B-8F4A-C13F69222447}"/>
          </ac:spMkLst>
        </pc:spChg>
        <pc:spChg chg="add mod">
          <ac:chgData name="Danijela Uran" userId="f9b3cc8e-491c-47bd-b15a-78b852d58329" providerId="ADAL" clId="{462D14FB-6F89-4265-BFC9-5DD6BA80C8CD}" dt="2024-10-30T15:29:35.575" v="38706" actId="20577"/>
          <ac:spMkLst>
            <pc:docMk/>
            <pc:sldMk cId="1098164585" sldId="816"/>
            <ac:spMk id="147" creationId="{5983F52E-5BF5-C624-7937-D3F5D2E25DAC}"/>
          </ac:spMkLst>
        </pc:spChg>
        <pc:spChg chg="add del mod">
          <ac:chgData name="Danijela Uran" userId="f9b3cc8e-491c-47bd-b15a-78b852d58329" providerId="ADAL" clId="{462D14FB-6F89-4265-BFC9-5DD6BA80C8CD}" dt="2024-10-29T11:31:11.997" v="28147" actId="478"/>
          <ac:spMkLst>
            <pc:docMk/>
            <pc:sldMk cId="1098164585" sldId="816"/>
            <ac:spMk id="148" creationId="{B6BF6306-48D2-2ACD-E688-F4F17EEC53D9}"/>
          </ac:spMkLst>
        </pc:spChg>
        <pc:grpChg chg="add del mod">
          <ac:chgData name="Danijela Uran" userId="f9b3cc8e-491c-47bd-b15a-78b852d58329" providerId="ADAL" clId="{462D14FB-6F89-4265-BFC9-5DD6BA80C8CD}" dt="2024-10-25T11:21:26.761" v="23923" actId="478"/>
          <ac:grpSpMkLst>
            <pc:docMk/>
            <pc:sldMk cId="1098164585" sldId="816"/>
            <ac:grpSpMk id="2" creationId="{CC853827-51AB-2FCC-A6B1-69606EFCA6E9}"/>
          </ac:grpSpMkLst>
        </pc:grpChg>
        <pc:grpChg chg="add mod">
          <ac:chgData name="Danijela Uran" userId="f9b3cc8e-491c-47bd-b15a-78b852d58329" providerId="ADAL" clId="{462D14FB-6F89-4265-BFC9-5DD6BA80C8CD}" dt="2024-10-29T10:29:37.657" v="27493" actId="1076"/>
          <ac:grpSpMkLst>
            <pc:docMk/>
            <pc:sldMk cId="1098164585" sldId="816"/>
            <ac:grpSpMk id="16" creationId="{758906F1-B4F9-48DE-6F5A-B3EAA8F817D6}"/>
          </ac:grpSpMkLst>
        </pc:grpChg>
        <pc:grpChg chg="add mod">
          <ac:chgData name="Danijela Uran" userId="f9b3cc8e-491c-47bd-b15a-78b852d58329" providerId="ADAL" clId="{462D14FB-6F89-4265-BFC9-5DD6BA80C8CD}" dt="2024-10-29T10:30:08.853" v="27502" actId="1076"/>
          <ac:grpSpMkLst>
            <pc:docMk/>
            <pc:sldMk cId="1098164585" sldId="816"/>
            <ac:grpSpMk id="19" creationId="{AB522112-F023-E877-C7E1-F85159A25CCE}"/>
          </ac:grpSpMkLst>
        </pc:grpChg>
        <pc:grpChg chg="add mod">
          <ac:chgData name="Danijela Uran" userId="f9b3cc8e-491c-47bd-b15a-78b852d58329" providerId="ADAL" clId="{462D14FB-6F89-4265-BFC9-5DD6BA80C8CD}" dt="2024-10-29T10:59:15.629" v="27597" actId="1076"/>
          <ac:grpSpMkLst>
            <pc:docMk/>
            <pc:sldMk cId="1098164585" sldId="816"/>
            <ac:grpSpMk id="21" creationId="{034D1797-E77D-5904-07EF-4F88D9A68D48}"/>
          </ac:grpSpMkLst>
        </pc:grpChg>
        <pc:grpChg chg="add mod">
          <ac:chgData name="Danijela Uran" userId="f9b3cc8e-491c-47bd-b15a-78b852d58329" providerId="ADAL" clId="{462D14FB-6F89-4265-BFC9-5DD6BA80C8CD}" dt="2024-10-29T10:33:06.222" v="27540" actId="1076"/>
          <ac:grpSpMkLst>
            <pc:docMk/>
            <pc:sldMk cId="1098164585" sldId="816"/>
            <ac:grpSpMk id="23" creationId="{1274F6D9-1A1A-774F-D272-31DAF2C43526}"/>
          </ac:grpSpMkLst>
        </pc:grpChg>
        <pc:grpChg chg="mod">
          <ac:chgData name="Danijela Uran" userId="f9b3cc8e-491c-47bd-b15a-78b852d58329" providerId="ADAL" clId="{462D14FB-6F89-4265-BFC9-5DD6BA80C8CD}" dt="2024-10-25T11:23:36.242" v="23964"/>
          <ac:grpSpMkLst>
            <pc:docMk/>
            <pc:sldMk cId="1098164585" sldId="816"/>
            <ac:grpSpMk id="25" creationId="{11460610-7AA4-C0C7-A447-51EF0756D799}"/>
          </ac:grpSpMkLst>
        </pc:grpChg>
        <pc:grpChg chg="add mod">
          <ac:chgData name="Danijela Uran" userId="f9b3cc8e-491c-47bd-b15a-78b852d58329" providerId="ADAL" clId="{462D14FB-6F89-4265-BFC9-5DD6BA80C8CD}" dt="2024-10-29T10:33:24.167" v="27544" actId="1076"/>
          <ac:grpSpMkLst>
            <pc:docMk/>
            <pc:sldMk cId="1098164585" sldId="816"/>
            <ac:grpSpMk id="28" creationId="{B868C094-25FB-3430-6A0D-6233A470ED71}"/>
          </ac:grpSpMkLst>
        </pc:grpChg>
        <pc:grpChg chg="mod">
          <ac:chgData name="Danijela Uran" userId="f9b3cc8e-491c-47bd-b15a-78b852d58329" providerId="ADAL" clId="{462D14FB-6F89-4265-BFC9-5DD6BA80C8CD}" dt="2024-10-25T11:23:53.161" v="23966"/>
          <ac:grpSpMkLst>
            <pc:docMk/>
            <pc:sldMk cId="1098164585" sldId="816"/>
            <ac:grpSpMk id="30" creationId="{CA36B908-EDF9-15CD-69D4-EA10781E3837}"/>
          </ac:grpSpMkLst>
        </pc:grpChg>
        <pc:grpChg chg="add mod">
          <ac:chgData name="Danijela Uran" userId="f9b3cc8e-491c-47bd-b15a-78b852d58329" providerId="ADAL" clId="{462D14FB-6F89-4265-BFC9-5DD6BA80C8CD}" dt="2024-10-29T10:55:33.237" v="27567" actId="1076"/>
          <ac:grpSpMkLst>
            <pc:docMk/>
            <pc:sldMk cId="1098164585" sldId="816"/>
            <ac:grpSpMk id="34" creationId="{C163A169-66C9-F073-2BD5-D55F1BFAB5A9}"/>
          </ac:grpSpMkLst>
        </pc:grpChg>
        <pc:grpChg chg="mod">
          <ac:chgData name="Danijela Uran" userId="f9b3cc8e-491c-47bd-b15a-78b852d58329" providerId="ADAL" clId="{462D14FB-6F89-4265-BFC9-5DD6BA80C8CD}" dt="2024-10-25T11:24:07.256" v="23968"/>
          <ac:grpSpMkLst>
            <pc:docMk/>
            <pc:sldMk cId="1098164585" sldId="816"/>
            <ac:grpSpMk id="36" creationId="{469F7DB6-FE55-D5C1-1CC0-A05F5CB838D9}"/>
          </ac:grpSpMkLst>
        </pc:grpChg>
        <pc:grpChg chg="add mod">
          <ac:chgData name="Danijela Uran" userId="f9b3cc8e-491c-47bd-b15a-78b852d58329" providerId="ADAL" clId="{462D14FB-6F89-4265-BFC9-5DD6BA80C8CD}" dt="2024-10-29T10:33:52.468" v="27550" actId="1076"/>
          <ac:grpSpMkLst>
            <pc:docMk/>
            <pc:sldMk cId="1098164585" sldId="816"/>
            <ac:grpSpMk id="40" creationId="{C4ABCFF4-D75B-41BF-3021-4E14E93EA1BF}"/>
          </ac:grpSpMkLst>
        </pc:grpChg>
        <pc:grpChg chg="mod">
          <ac:chgData name="Danijela Uran" userId="f9b3cc8e-491c-47bd-b15a-78b852d58329" providerId="ADAL" clId="{462D14FB-6F89-4265-BFC9-5DD6BA80C8CD}" dt="2024-10-29T10:55:19.720" v="27565"/>
          <ac:grpSpMkLst>
            <pc:docMk/>
            <pc:sldMk cId="1098164585" sldId="816"/>
            <ac:grpSpMk id="42" creationId="{8DA97876-7E75-14A3-2441-FF1B1911FCE2}"/>
          </ac:grpSpMkLst>
        </pc:grpChg>
        <pc:grpChg chg="mod">
          <ac:chgData name="Danijela Uran" userId="f9b3cc8e-491c-47bd-b15a-78b852d58329" providerId="ADAL" clId="{462D14FB-6F89-4265-BFC9-5DD6BA80C8CD}" dt="2024-10-25T11:24:13.581" v="23970"/>
          <ac:grpSpMkLst>
            <pc:docMk/>
            <pc:sldMk cId="1098164585" sldId="816"/>
            <ac:grpSpMk id="63" creationId="{69662E25-1AE3-DD48-A7D3-9D66A5A73E03}"/>
          </ac:grpSpMkLst>
        </pc:grpChg>
        <pc:grpChg chg="add mod">
          <ac:chgData name="Danijela Uran" userId="f9b3cc8e-491c-47bd-b15a-78b852d58329" providerId="ADAL" clId="{462D14FB-6F89-4265-BFC9-5DD6BA80C8CD}" dt="2024-10-29T10:55:35.541" v="27568" actId="1076"/>
          <ac:grpSpMkLst>
            <pc:docMk/>
            <pc:sldMk cId="1098164585" sldId="816"/>
            <ac:grpSpMk id="67" creationId="{5DC45ED1-99FA-A63D-0AE0-EF275882AFE5}"/>
          </ac:grpSpMkLst>
        </pc:grpChg>
        <pc:grpChg chg="del">
          <ac:chgData name="Danijela Uran" userId="f9b3cc8e-491c-47bd-b15a-78b852d58329" providerId="ADAL" clId="{462D14FB-6F89-4265-BFC9-5DD6BA80C8CD}" dt="2024-10-25T11:21:38.552" v="23934" actId="478"/>
          <ac:grpSpMkLst>
            <pc:docMk/>
            <pc:sldMk cId="1098164585" sldId="816"/>
            <ac:grpSpMk id="68" creationId="{24A4B8A1-CFE5-2E06-22FC-62B21112038B}"/>
          </ac:grpSpMkLst>
        </pc:grpChg>
        <pc:grpChg chg="del">
          <ac:chgData name="Danijela Uran" userId="f9b3cc8e-491c-47bd-b15a-78b852d58329" providerId="ADAL" clId="{462D14FB-6F89-4265-BFC9-5DD6BA80C8CD}" dt="2024-10-25T11:21:39.477" v="23935" actId="478"/>
          <ac:grpSpMkLst>
            <pc:docMk/>
            <pc:sldMk cId="1098164585" sldId="816"/>
            <ac:grpSpMk id="75" creationId="{35AEDF2F-0D2A-F733-E295-0F2C95B55C5D}"/>
          </ac:grpSpMkLst>
        </pc:grpChg>
        <pc:grpChg chg="mod">
          <ac:chgData name="Danijela Uran" userId="f9b3cc8e-491c-47bd-b15a-78b852d58329" providerId="ADAL" clId="{462D14FB-6F89-4265-BFC9-5DD6BA80C8CD}" dt="2024-10-25T11:24:33.084" v="23972"/>
          <ac:grpSpMkLst>
            <pc:docMk/>
            <pc:sldMk cId="1098164585" sldId="816"/>
            <ac:grpSpMk id="81" creationId="{EA01757F-E7EC-B3B3-8A5F-E7C33395F6F8}"/>
          </ac:grpSpMkLst>
        </pc:grpChg>
        <pc:grpChg chg="del">
          <ac:chgData name="Danijela Uran" userId="f9b3cc8e-491c-47bd-b15a-78b852d58329" providerId="ADAL" clId="{462D14FB-6F89-4265-BFC9-5DD6BA80C8CD}" dt="2024-10-25T11:21:23.477" v="23920" actId="478"/>
          <ac:grpSpMkLst>
            <pc:docMk/>
            <pc:sldMk cId="1098164585" sldId="816"/>
            <ac:grpSpMk id="83" creationId="{D93B29CB-6E20-1806-014B-80F1927B13CC}"/>
          </ac:grpSpMkLst>
        </pc:grpChg>
        <pc:grpChg chg="del">
          <ac:chgData name="Danijela Uran" userId="f9b3cc8e-491c-47bd-b15a-78b852d58329" providerId="ADAL" clId="{462D14FB-6F89-4265-BFC9-5DD6BA80C8CD}" dt="2024-10-25T11:21:53.148" v="23949" actId="478"/>
          <ac:grpSpMkLst>
            <pc:docMk/>
            <pc:sldMk cId="1098164585" sldId="816"/>
            <ac:grpSpMk id="89" creationId="{03E5DA96-BDAD-44AF-E6B5-9E06C29E4893}"/>
          </ac:grpSpMkLst>
        </pc:grpChg>
        <pc:grpChg chg="del">
          <ac:chgData name="Danijela Uran" userId="f9b3cc8e-491c-47bd-b15a-78b852d58329" providerId="ADAL" clId="{462D14FB-6F89-4265-BFC9-5DD6BA80C8CD}" dt="2024-10-25T11:21:51.501" v="23947" actId="478"/>
          <ac:grpSpMkLst>
            <pc:docMk/>
            <pc:sldMk cId="1098164585" sldId="816"/>
            <ac:grpSpMk id="95" creationId="{E6CD7B53-1FA1-B8CE-EC4C-3395E96F7400}"/>
          </ac:grpSpMkLst>
        </pc:grpChg>
        <pc:grpChg chg="add mod">
          <ac:chgData name="Danijela Uran" userId="f9b3cc8e-491c-47bd-b15a-78b852d58329" providerId="ADAL" clId="{462D14FB-6F89-4265-BFC9-5DD6BA80C8CD}" dt="2024-10-29T10:58:43.774" v="27592" actId="1076"/>
          <ac:grpSpMkLst>
            <pc:docMk/>
            <pc:sldMk cId="1098164585" sldId="816"/>
            <ac:grpSpMk id="114" creationId="{822A32D1-E3B1-D9EF-AD8B-6539C45AD020}"/>
          </ac:grpSpMkLst>
        </pc:grpChg>
        <pc:grpChg chg="mod">
          <ac:chgData name="Danijela Uran" userId="f9b3cc8e-491c-47bd-b15a-78b852d58329" providerId="ADAL" clId="{462D14FB-6F89-4265-BFC9-5DD6BA80C8CD}" dt="2024-10-25T11:24:55.118" v="23974"/>
          <ac:grpSpMkLst>
            <pc:docMk/>
            <pc:sldMk cId="1098164585" sldId="816"/>
            <ac:grpSpMk id="116" creationId="{1A67E9F2-EE1F-C815-302A-3141A6AF8A6F}"/>
          </ac:grpSpMkLst>
        </pc:grpChg>
        <pc:picChg chg="add del mod">
          <ac:chgData name="Danijela Uran" userId="f9b3cc8e-491c-47bd-b15a-78b852d58329" providerId="ADAL" clId="{462D14FB-6F89-4265-BFC9-5DD6BA80C8CD}" dt="2024-10-29T10:31:53.167" v="27522" actId="478"/>
          <ac:picMkLst>
            <pc:docMk/>
            <pc:sldMk cId="1098164585" sldId="816"/>
            <ac:picMk id="127" creationId="{990F3DC0-7BAB-336A-4775-CDC393EAC878}"/>
          </ac:picMkLst>
        </pc:picChg>
        <pc:cxnChg chg="add mod">
          <ac:chgData name="Danijela Uran" userId="f9b3cc8e-491c-47bd-b15a-78b852d58329" providerId="ADAL" clId="{462D14FB-6F89-4265-BFC9-5DD6BA80C8CD}" dt="2024-10-25T11:25:31.373" v="23977" actId="14100"/>
          <ac:cxnSpMkLst>
            <pc:docMk/>
            <pc:sldMk cId="1098164585" sldId="816"/>
            <ac:cxnSpMk id="5" creationId="{072CC03C-7228-C6A6-3A36-1D883629AE5A}"/>
          </ac:cxnSpMkLst>
        </pc:cxnChg>
        <pc:cxnChg chg="add mod">
          <ac:chgData name="Danijela Uran" userId="f9b3cc8e-491c-47bd-b15a-78b852d58329" providerId="ADAL" clId="{462D14FB-6F89-4265-BFC9-5DD6BA80C8CD}" dt="2024-10-29T10:59:38.238" v="27600" actId="1076"/>
          <ac:cxnSpMkLst>
            <pc:docMk/>
            <pc:sldMk cId="1098164585" sldId="816"/>
            <ac:cxnSpMk id="10" creationId="{24BCA2FB-1E7B-4B9E-4062-D3BC9BEA7398}"/>
          </ac:cxnSpMkLst>
        </pc:cxnChg>
        <pc:cxnChg chg="del">
          <ac:chgData name="Danijela Uran" userId="f9b3cc8e-491c-47bd-b15a-78b852d58329" providerId="ADAL" clId="{462D14FB-6F89-4265-BFC9-5DD6BA80C8CD}" dt="2024-10-25T11:21:24.212" v="23921" actId="478"/>
          <ac:cxnSpMkLst>
            <pc:docMk/>
            <pc:sldMk cId="1098164585" sldId="816"/>
            <ac:cxnSpMk id="10" creationId="{CB10932C-08B9-FD55-B08A-420C9D6FB136}"/>
          </ac:cxnSpMkLst>
        </pc:cxnChg>
        <pc:cxnChg chg="del">
          <ac:chgData name="Danijela Uran" userId="f9b3cc8e-491c-47bd-b15a-78b852d58329" providerId="ADAL" clId="{462D14FB-6F89-4265-BFC9-5DD6BA80C8CD}" dt="2024-10-25T11:21:46.843" v="23942" actId="478"/>
          <ac:cxnSpMkLst>
            <pc:docMk/>
            <pc:sldMk cId="1098164585" sldId="816"/>
            <ac:cxnSpMk id="54" creationId="{3AC0E97F-6320-066A-5134-B316196267D4}"/>
          </ac:cxnSpMkLst>
        </pc:cxnChg>
        <pc:cxnChg chg="del">
          <ac:chgData name="Danijela Uran" userId="f9b3cc8e-491c-47bd-b15a-78b852d58329" providerId="ADAL" clId="{462D14FB-6F89-4265-BFC9-5DD6BA80C8CD}" dt="2024-10-25T11:21:28.555" v="23927" actId="478"/>
          <ac:cxnSpMkLst>
            <pc:docMk/>
            <pc:sldMk cId="1098164585" sldId="816"/>
            <ac:cxnSpMk id="55" creationId="{89C50B6E-AB23-0A4A-2E2E-DEA69B222E18}"/>
          </ac:cxnSpMkLst>
        </pc:cxnChg>
        <pc:cxnChg chg="del">
          <ac:chgData name="Danijela Uran" userId="f9b3cc8e-491c-47bd-b15a-78b852d58329" providerId="ADAL" clId="{462D14FB-6F89-4265-BFC9-5DD6BA80C8CD}" dt="2024-10-25T11:21:47.965" v="23943" actId="478"/>
          <ac:cxnSpMkLst>
            <pc:docMk/>
            <pc:sldMk cId="1098164585" sldId="816"/>
            <ac:cxnSpMk id="56" creationId="{79CE2938-24FD-8F29-7482-9D28DEF24249}"/>
          </ac:cxnSpMkLst>
        </pc:cxnChg>
        <pc:cxnChg chg="del">
          <ac:chgData name="Danijela Uran" userId="f9b3cc8e-491c-47bd-b15a-78b852d58329" providerId="ADAL" clId="{462D14FB-6F89-4265-BFC9-5DD6BA80C8CD}" dt="2024-10-25T11:21:40.528" v="23936" actId="478"/>
          <ac:cxnSpMkLst>
            <pc:docMk/>
            <pc:sldMk cId="1098164585" sldId="816"/>
            <ac:cxnSpMk id="57" creationId="{7D44B9E3-8C13-A945-7FE1-0E2E83948EEA}"/>
          </ac:cxnSpMkLst>
        </pc:cxnChg>
        <pc:cxnChg chg="add mod">
          <ac:chgData name="Danijela Uran" userId="f9b3cc8e-491c-47bd-b15a-78b852d58329" providerId="ADAL" clId="{462D14FB-6F89-4265-BFC9-5DD6BA80C8CD}" dt="2024-10-29T10:29:40.523" v="27494" actId="1076"/>
          <ac:cxnSpMkLst>
            <pc:docMk/>
            <pc:sldMk cId="1098164585" sldId="816"/>
            <ac:cxnSpMk id="128" creationId="{2D86A52C-CC52-DFFC-845A-C6B9EEC23FDA}"/>
          </ac:cxnSpMkLst>
        </pc:cxnChg>
        <pc:cxnChg chg="add mod">
          <ac:chgData name="Danijela Uran" userId="f9b3cc8e-491c-47bd-b15a-78b852d58329" providerId="ADAL" clId="{462D14FB-6F89-4265-BFC9-5DD6BA80C8CD}" dt="2024-10-29T10:33:02.169" v="27539" actId="1076"/>
          <ac:cxnSpMkLst>
            <pc:docMk/>
            <pc:sldMk cId="1098164585" sldId="816"/>
            <ac:cxnSpMk id="129" creationId="{6CAB2D99-17FF-6669-FF26-095B6BE74D92}"/>
          </ac:cxnSpMkLst>
        </pc:cxnChg>
        <pc:cxnChg chg="add mod">
          <ac:chgData name="Danijela Uran" userId="f9b3cc8e-491c-47bd-b15a-78b852d58329" providerId="ADAL" clId="{462D14FB-6F89-4265-BFC9-5DD6BA80C8CD}" dt="2024-10-29T10:33:35.276" v="27546" actId="1076"/>
          <ac:cxnSpMkLst>
            <pc:docMk/>
            <pc:sldMk cId="1098164585" sldId="816"/>
            <ac:cxnSpMk id="130" creationId="{25E0C2B4-9A62-AEFC-1C6A-3A0658A22528}"/>
          </ac:cxnSpMkLst>
        </pc:cxnChg>
        <pc:cxnChg chg="add mod">
          <ac:chgData name="Danijela Uran" userId="f9b3cc8e-491c-47bd-b15a-78b852d58329" providerId="ADAL" clId="{462D14FB-6F89-4265-BFC9-5DD6BA80C8CD}" dt="2024-10-29T10:34:02.461" v="27552" actId="1076"/>
          <ac:cxnSpMkLst>
            <pc:docMk/>
            <pc:sldMk cId="1098164585" sldId="816"/>
            <ac:cxnSpMk id="131" creationId="{F422E359-EDDA-E483-CBD0-14AF6A3BF5FB}"/>
          </ac:cxnSpMkLst>
        </pc:cxnChg>
        <pc:cxnChg chg="add mod">
          <ac:chgData name="Danijela Uran" userId="f9b3cc8e-491c-47bd-b15a-78b852d58329" providerId="ADAL" clId="{462D14FB-6F89-4265-BFC9-5DD6BA80C8CD}" dt="2024-10-29T10:30:04.118" v="27501" actId="1076"/>
          <ac:cxnSpMkLst>
            <pc:docMk/>
            <pc:sldMk cId="1098164585" sldId="816"/>
            <ac:cxnSpMk id="132" creationId="{AA3B55D8-81A6-CA19-7BCB-13DEF6816A9B}"/>
          </ac:cxnSpMkLst>
        </pc:cxnChg>
        <pc:cxnChg chg="add mod">
          <ac:chgData name="Danijela Uran" userId="f9b3cc8e-491c-47bd-b15a-78b852d58329" providerId="ADAL" clId="{462D14FB-6F89-4265-BFC9-5DD6BA80C8CD}" dt="2024-10-29T10:33:14.166" v="27542" actId="1076"/>
          <ac:cxnSpMkLst>
            <pc:docMk/>
            <pc:sldMk cId="1098164585" sldId="816"/>
            <ac:cxnSpMk id="133" creationId="{2EA6A7A0-8553-EC22-640F-A352B1D961B4}"/>
          </ac:cxnSpMkLst>
        </pc:cxnChg>
        <pc:cxnChg chg="add mod">
          <ac:chgData name="Danijela Uran" userId="f9b3cc8e-491c-47bd-b15a-78b852d58329" providerId="ADAL" clId="{462D14FB-6F89-4265-BFC9-5DD6BA80C8CD}" dt="2024-10-29T10:33:48.001" v="27549" actId="1076"/>
          <ac:cxnSpMkLst>
            <pc:docMk/>
            <pc:sldMk cId="1098164585" sldId="816"/>
            <ac:cxnSpMk id="134" creationId="{47A0B2B4-5857-7AF0-6B36-4C75719570C8}"/>
          </ac:cxnSpMkLst>
        </pc:cxnChg>
        <pc:cxnChg chg="add mod">
          <ac:chgData name="Danijela Uran" userId="f9b3cc8e-491c-47bd-b15a-78b852d58329" providerId="ADAL" clId="{462D14FB-6F89-4265-BFC9-5DD6BA80C8CD}" dt="2024-10-29T10:58:48.889" v="27593" actId="1076"/>
          <ac:cxnSpMkLst>
            <pc:docMk/>
            <pc:sldMk cId="1098164585" sldId="816"/>
            <ac:cxnSpMk id="135" creationId="{31DC6191-CF03-CC11-22E2-EB20D3868702}"/>
          </ac:cxnSpMkLst>
        </pc:cxnChg>
      </pc:sldChg>
      <pc:sldChg chg="addSp delSp modSp mod modTransition setBg delAnim modAnim">
        <pc:chgData name="Danijela Uran" userId="f9b3cc8e-491c-47bd-b15a-78b852d58329" providerId="ADAL" clId="{462D14FB-6F89-4265-BFC9-5DD6BA80C8CD}" dt="2024-11-02T14:26:58.438" v="41858"/>
        <pc:sldMkLst>
          <pc:docMk/>
          <pc:sldMk cId="0" sldId="817"/>
        </pc:sldMkLst>
        <pc:spChg chg="add mod">
          <ac:chgData name="Danijela Uran" userId="f9b3cc8e-491c-47bd-b15a-78b852d58329" providerId="ADAL" clId="{462D14FB-6F89-4265-BFC9-5DD6BA80C8CD}" dt="2024-10-30T15:32:31.904" v="38729" actId="207"/>
          <ac:spMkLst>
            <pc:docMk/>
            <pc:sldMk cId="0" sldId="817"/>
            <ac:spMk id="2" creationId="{A82B2D6C-A0ED-311E-4B30-92A1F05C4DBD}"/>
          </ac:spMkLst>
        </pc:spChg>
        <pc:spChg chg="add mod">
          <ac:chgData name="Danijela Uran" userId="f9b3cc8e-491c-47bd-b15a-78b852d58329" providerId="ADAL" clId="{462D14FB-6F89-4265-BFC9-5DD6BA80C8CD}" dt="2024-10-30T15:33:50.574" v="38740" actId="207"/>
          <ac:spMkLst>
            <pc:docMk/>
            <pc:sldMk cId="0" sldId="817"/>
            <ac:spMk id="3" creationId="{EABAB363-52BA-171B-5C08-DAAD57DC8597}"/>
          </ac:spMkLst>
        </pc:spChg>
        <pc:spChg chg="add mod">
          <ac:chgData name="Danijela Uran" userId="f9b3cc8e-491c-47bd-b15a-78b852d58329" providerId="ADAL" clId="{462D14FB-6F89-4265-BFC9-5DD6BA80C8CD}" dt="2024-10-30T15:34:14.200" v="38742" actId="207"/>
          <ac:spMkLst>
            <pc:docMk/>
            <pc:sldMk cId="0" sldId="817"/>
            <ac:spMk id="4" creationId="{E8C10D8C-E9A8-9B51-0228-9993369ED1C4}"/>
          </ac:spMkLst>
        </pc:spChg>
        <pc:spChg chg="add mod">
          <ac:chgData name="Danijela Uran" userId="f9b3cc8e-491c-47bd-b15a-78b852d58329" providerId="ADAL" clId="{462D14FB-6F89-4265-BFC9-5DD6BA80C8CD}" dt="2024-10-29T11:08:22.092" v="27866" actId="255"/>
          <ac:spMkLst>
            <pc:docMk/>
            <pc:sldMk cId="0" sldId="817"/>
            <ac:spMk id="12" creationId="{8C99B6F2-9B0B-A79E-87B6-E6217B0E5150}"/>
          </ac:spMkLst>
        </pc:spChg>
        <pc:spChg chg="add del mod">
          <ac:chgData name="Danijela Uran" userId="f9b3cc8e-491c-47bd-b15a-78b852d58329" providerId="ADAL" clId="{462D14FB-6F89-4265-BFC9-5DD6BA80C8CD}" dt="2024-10-28T12:06:51.607" v="24829" actId="478"/>
          <ac:spMkLst>
            <pc:docMk/>
            <pc:sldMk cId="0" sldId="817"/>
            <ac:spMk id="16" creationId="{77036421-B420-93DD-7B96-11E12F20BCE5}"/>
          </ac:spMkLst>
        </pc:spChg>
        <pc:spChg chg="add del mod">
          <ac:chgData name="Danijela Uran" userId="f9b3cc8e-491c-47bd-b15a-78b852d58329" providerId="ADAL" clId="{462D14FB-6F89-4265-BFC9-5DD6BA80C8CD}" dt="2024-10-25T10:12:34.824" v="22701" actId="478"/>
          <ac:spMkLst>
            <pc:docMk/>
            <pc:sldMk cId="0" sldId="817"/>
            <ac:spMk id="16" creationId="{ABCBDABB-07F7-EFAA-34C7-F3648760FF67}"/>
          </ac:spMkLst>
        </pc:spChg>
        <pc:spChg chg="add mod">
          <ac:chgData name="Danijela Uran" userId="f9b3cc8e-491c-47bd-b15a-78b852d58329" providerId="ADAL" clId="{462D14FB-6F89-4265-BFC9-5DD6BA80C8CD}" dt="2024-10-29T11:08:16.027" v="27865" actId="255"/>
          <ac:spMkLst>
            <pc:docMk/>
            <pc:sldMk cId="0" sldId="817"/>
            <ac:spMk id="18" creationId="{1DFA69E2-47B2-B2F8-E432-D5A9CDA51895}"/>
          </ac:spMkLst>
        </pc:spChg>
        <pc:spChg chg="add del mod">
          <ac:chgData name="Danijela Uran" userId="f9b3cc8e-491c-47bd-b15a-78b852d58329" providerId="ADAL" clId="{462D14FB-6F89-4265-BFC9-5DD6BA80C8CD}" dt="2024-10-25T10:08:38.665" v="22647"/>
          <ac:spMkLst>
            <pc:docMk/>
            <pc:sldMk cId="0" sldId="817"/>
            <ac:spMk id="18" creationId="{D37A6663-269B-EBD2-0C22-45CA0C470DD3}"/>
          </ac:spMkLst>
        </pc:spChg>
        <pc:spChg chg="del mod">
          <ac:chgData name="Danijela Uran" userId="f9b3cc8e-491c-47bd-b15a-78b852d58329" providerId="ADAL" clId="{462D14FB-6F89-4265-BFC9-5DD6BA80C8CD}" dt="2024-10-25T10:04:22.445" v="22615" actId="478"/>
          <ac:spMkLst>
            <pc:docMk/>
            <pc:sldMk cId="0" sldId="817"/>
            <ac:spMk id="22" creationId="{3291F216-9772-045A-C40F-44C91FF60A05}"/>
          </ac:spMkLst>
        </pc:spChg>
        <pc:spChg chg="del">
          <ac:chgData name="Danijela Uran" userId="f9b3cc8e-491c-47bd-b15a-78b852d58329" providerId="ADAL" clId="{462D14FB-6F89-4265-BFC9-5DD6BA80C8CD}" dt="2024-10-25T10:04:14.064" v="22613" actId="478"/>
          <ac:spMkLst>
            <pc:docMk/>
            <pc:sldMk cId="0" sldId="817"/>
            <ac:spMk id="23" creationId="{CDDF164A-2AE1-41D0-B240-0BF97F617E14}"/>
          </ac:spMkLst>
        </pc:spChg>
        <pc:spChg chg="del">
          <ac:chgData name="Danijela Uran" userId="f9b3cc8e-491c-47bd-b15a-78b852d58329" providerId="ADAL" clId="{462D14FB-6F89-4265-BFC9-5DD6BA80C8CD}" dt="2024-10-25T10:04:07.329" v="22610" actId="478"/>
          <ac:spMkLst>
            <pc:docMk/>
            <pc:sldMk cId="0" sldId="817"/>
            <ac:spMk id="24" creationId="{039C04D1-C1BA-5EB4-66A7-253ECDE0C9BD}"/>
          </ac:spMkLst>
        </pc:spChg>
        <pc:spChg chg="del">
          <ac:chgData name="Danijela Uran" userId="f9b3cc8e-491c-47bd-b15a-78b852d58329" providerId="ADAL" clId="{462D14FB-6F89-4265-BFC9-5DD6BA80C8CD}" dt="2024-10-25T10:04:09.329" v="22611" actId="478"/>
          <ac:spMkLst>
            <pc:docMk/>
            <pc:sldMk cId="0" sldId="817"/>
            <ac:spMk id="25" creationId="{531F37A1-0E04-3120-0FFD-01DB1DDC20D6}"/>
          </ac:spMkLst>
        </pc:spChg>
        <pc:spChg chg="del">
          <ac:chgData name="Danijela Uran" userId="f9b3cc8e-491c-47bd-b15a-78b852d58329" providerId="ADAL" clId="{462D14FB-6F89-4265-BFC9-5DD6BA80C8CD}" dt="2024-10-25T10:04:12.117" v="22612" actId="478"/>
          <ac:spMkLst>
            <pc:docMk/>
            <pc:sldMk cId="0" sldId="817"/>
            <ac:spMk id="26" creationId="{47302DA0-1142-FA30-4CD4-A61428745F4D}"/>
          </ac:spMkLst>
        </pc:spChg>
        <pc:spChg chg="del">
          <ac:chgData name="Danijela Uran" userId="f9b3cc8e-491c-47bd-b15a-78b852d58329" providerId="ADAL" clId="{462D14FB-6F89-4265-BFC9-5DD6BA80C8CD}" dt="2024-10-25T10:05:02.480" v="22617" actId="478"/>
          <ac:spMkLst>
            <pc:docMk/>
            <pc:sldMk cId="0" sldId="817"/>
            <ac:spMk id="28" creationId="{A00456E8-FC6F-1506-6BB6-107AAD2ABE6A}"/>
          </ac:spMkLst>
        </pc:spChg>
        <pc:spChg chg="add del mod">
          <ac:chgData name="Danijela Uran" userId="f9b3cc8e-491c-47bd-b15a-78b852d58329" providerId="ADAL" clId="{462D14FB-6F89-4265-BFC9-5DD6BA80C8CD}" dt="2024-10-28T11:57:34.116" v="24723" actId="478"/>
          <ac:spMkLst>
            <pc:docMk/>
            <pc:sldMk cId="0" sldId="817"/>
            <ac:spMk id="30" creationId="{4AFF0363-9BE1-62F3-D51B-668CC866BEFD}"/>
          </ac:spMkLst>
        </pc:spChg>
        <pc:spChg chg="add del mod">
          <ac:chgData name="Danijela Uran" userId="f9b3cc8e-491c-47bd-b15a-78b852d58329" providerId="ADAL" clId="{462D14FB-6F89-4265-BFC9-5DD6BA80C8CD}" dt="2024-10-25T10:10:47.995" v="22676" actId="478"/>
          <ac:spMkLst>
            <pc:docMk/>
            <pc:sldMk cId="0" sldId="817"/>
            <ac:spMk id="32" creationId="{8E2AAEF7-C2B6-14F1-7A3F-6AEF24F500F8}"/>
          </ac:spMkLst>
        </pc:spChg>
        <pc:spChg chg="add del mod">
          <ac:chgData name="Danijela Uran" userId="f9b3cc8e-491c-47bd-b15a-78b852d58329" providerId="ADAL" clId="{462D14FB-6F89-4265-BFC9-5DD6BA80C8CD}" dt="2024-10-28T12:06:48.149" v="24828" actId="478"/>
          <ac:spMkLst>
            <pc:docMk/>
            <pc:sldMk cId="0" sldId="817"/>
            <ac:spMk id="33" creationId="{901BD1E5-EA77-8E0B-79C1-1ED31251C1AC}"/>
          </ac:spMkLst>
        </pc:spChg>
      </pc:sldChg>
      <pc:sldChg chg="addSp delSp modSp del mod delAnim modAnim">
        <pc:chgData name="Danijela Uran" userId="f9b3cc8e-491c-47bd-b15a-78b852d58329" providerId="ADAL" clId="{462D14FB-6F89-4265-BFC9-5DD6BA80C8CD}" dt="2024-10-25T10:02:48.113" v="22609" actId="2696"/>
        <pc:sldMkLst>
          <pc:docMk/>
          <pc:sldMk cId="155078086" sldId="817"/>
        </pc:sldMkLst>
        <pc:spChg chg="mod">
          <ac:chgData name="Danijela Uran" userId="f9b3cc8e-491c-47bd-b15a-78b852d58329" providerId="ADAL" clId="{462D14FB-6F89-4265-BFC9-5DD6BA80C8CD}" dt="2024-10-25T09:21:48.377" v="21939" actId="1076"/>
          <ac:spMkLst>
            <pc:docMk/>
            <pc:sldMk cId="155078086" sldId="817"/>
            <ac:spMk id="3" creationId="{71C3C0C9-4A53-8AA8-BD69-8D9484179AA3}"/>
          </ac:spMkLst>
        </pc:spChg>
        <pc:spChg chg="mod">
          <ac:chgData name="Danijela Uran" userId="f9b3cc8e-491c-47bd-b15a-78b852d58329" providerId="ADAL" clId="{462D14FB-6F89-4265-BFC9-5DD6BA80C8CD}" dt="2024-10-25T09:30:17.825" v="21974" actId="1076"/>
          <ac:spMkLst>
            <pc:docMk/>
            <pc:sldMk cId="155078086" sldId="817"/>
            <ac:spMk id="4" creationId="{AE5C92FC-6C33-5D07-4113-86CB06E46D75}"/>
          </ac:spMkLst>
        </pc:spChg>
        <pc:spChg chg="mod">
          <ac:chgData name="Danijela Uran" userId="f9b3cc8e-491c-47bd-b15a-78b852d58329" providerId="ADAL" clId="{462D14FB-6F89-4265-BFC9-5DD6BA80C8CD}" dt="2024-10-25T09:24:18.449" v="21946"/>
          <ac:spMkLst>
            <pc:docMk/>
            <pc:sldMk cId="155078086" sldId="817"/>
            <ac:spMk id="12" creationId="{91B09173-31D8-73C9-0051-8F9BE4285D75}"/>
          </ac:spMkLst>
        </pc:spChg>
        <pc:spChg chg="add mod">
          <ac:chgData name="Danijela Uran" userId="f9b3cc8e-491c-47bd-b15a-78b852d58329" providerId="ADAL" clId="{462D14FB-6F89-4265-BFC9-5DD6BA80C8CD}" dt="2024-10-25T09:36:24.443" v="22017" actId="20577"/>
          <ac:spMkLst>
            <pc:docMk/>
            <pc:sldMk cId="155078086" sldId="817"/>
            <ac:spMk id="18" creationId="{BC21DD31-FC67-E0AF-73C0-75273617E211}"/>
          </ac:spMkLst>
        </pc:spChg>
        <pc:spChg chg="add mod">
          <ac:chgData name="Danijela Uran" userId="f9b3cc8e-491c-47bd-b15a-78b852d58329" providerId="ADAL" clId="{462D14FB-6F89-4265-BFC9-5DD6BA80C8CD}" dt="2024-10-25T09:36:49.727" v="22022" actId="20577"/>
          <ac:spMkLst>
            <pc:docMk/>
            <pc:sldMk cId="155078086" sldId="817"/>
            <ac:spMk id="20" creationId="{4821E301-627D-785B-CD59-8CA4A92E1A1C}"/>
          </ac:spMkLst>
        </pc:spChg>
        <pc:spChg chg="del">
          <ac:chgData name="Danijela Uran" userId="f9b3cc8e-491c-47bd-b15a-78b852d58329" providerId="ADAL" clId="{462D14FB-6F89-4265-BFC9-5DD6BA80C8CD}" dt="2024-10-25T09:25:42.498" v="21952" actId="478"/>
          <ac:spMkLst>
            <pc:docMk/>
            <pc:sldMk cId="155078086" sldId="817"/>
            <ac:spMk id="22" creationId="{3291F216-9772-045A-C40F-44C91FF60A05}"/>
          </ac:spMkLst>
        </pc:spChg>
        <pc:spChg chg="del mod">
          <ac:chgData name="Danijela Uran" userId="f9b3cc8e-491c-47bd-b15a-78b852d58329" providerId="ADAL" clId="{462D14FB-6F89-4265-BFC9-5DD6BA80C8CD}" dt="2024-10-25T09:27:08.885" v="21961" actId="478"/>
          <ac:spMkLst>
            <pc:docMk/>
            <pc:sldMk cId="155078086" sldId="817"/>
            <ac:spMk id="23" creationId="{CDDF164A-2AE1-41D0-B240-0BF97F617E14}"/>
          </ac:spMkLst>
        </pc:spChg>
        <pc:spChg chg="mod">
          <ac:chgData name="Danijela Uran" userId="f9b3cc8e-491c-47bd-b15a-78b852d58329" providerId="ADAL" clId="{462D14FB-6F89-4265-BFC9-5DD6BA80C8CD}" dt="2024-10-25T09:22:08.286" v="21942" actId="1076"/>
          <ac:spMkLst>
            <pc:docMk/>
            <pc:sldMk cId="155078086" sldId="817"/>
            <ac:spMk id="24" creationId="{039C04D1-C1BA-5EB4-66A7-253ECDE0C9BD}"/>
          </ac:spMkLst>
        </pc:spChg>
        <pc:spChg chg="add mod">
          <ac:chgData name="Danijela Uran" userId="f9b3cc8e-491c-47bd-b15a-78b852d58329" providerId="ADAL" clId="{462D14FB-6F89-4265-BFC9-5DD6BA80C8CD}" dt="2024-10-25T09:37:08.127" v="22025" actId="113"/>
          <ac:spMkLst>
            <pc:docMk/>
            <pc:sldMk cId="155078086" sldId="817"/>
            <ac:spMk id="25" creationId="{26D65F32-75E9-7729-29C9-2EADCBD39F2A}"/>
          </ac:spMkLst>
        </pc:spChg>
        <pc:spChg chg="del">
          <ac:chgData name="Danijela Uran" userId="f9b3cc8e-491c-47bd-b15a-78b852d58329" providerId="ADAL" clId="{462D14FB-6F89-4265-BFC9-5DD6BA80C8CD}" dt="2024-10-25T09:25:40.490" v="21951" actId="478"/>
          <ac:spMkLst>
            <pc:docMk/>
            <pc:sldMk cId="155078086" sldId="817"/>
            <ac:spMk id="26" creationId="{47302DA0-1142-FA30-4CD4-A61428745F4D}"/>
          </ac:spMkLst>
        </pc:spChg>
        <pc:spChg chg="del">
          <ac:chgData name="Danijela Uran" userId="f9b3cc8e-491c-47bd-b15a-78b852d58329" providerId="ADAL" clId="{462D14FB-6F89-4265-BFC9-5DD6BA80C8CD}" dt="2024-10-25T09:20:17.126" v="21924" actId="478"/>
          <ac:spMkLst>
            <pc:docMk/>
            <pc:sldMk cId="155078086" sldId="817"/>
            <ac:spMk id="28" creationId="{A00456E8-FC6F-1506-6BB6-107AAD2ABE6A}"/>
          </ac:spMkLst>
        </pc:spChg>
        <pc:spChg chg="mod">
          <ac:chgData name="Danijela Uran" userId="f9b3cc8e-491c-47bd-b15a-78b852d58329" providerId="ADAL" clId="{462D14FB-6F89-4265-BFC9-5DD6BA80C8CD}" dt="2024-10-25T09:29:58.910" v="21971"/>
          <ac:spMkLst>
            <pc:docMk/>
            <pc:sldMk cId="155078086" sldId="817"/>
            <ac:spMk id="32" creationId="{F359E478-6E3C-249D-1B1F-08CEB6C8368A}"/>
          </ac:spMkLst>
        </pc:spChg>
        <pc:spChg chg="mod">
          <ac:chgData name="Danijela Uran" userId="f9b3cc8e-491c-47bd-b15a-78b852d58329" providerId="ADAL" clId="{462D14FB-6F89-4265-BFC9-5DD6BA80C8CD}" dt="2024-10-25T09:29:58.910" v="21971"/>
          <ac:spMkLst>
            <pc:docMk/>
            <pc:sldMk cId="155078086" sldId="817"/>
            <ac:spMk id="33" creationId="{FC688FB4-C78A-400F-9853-A95DCD9B1E9A}"/>
          </ac:spMkLst>
        </pc:spChg>
        <pc:spChg chg="mod">
          <ac:chgData name="Danijela Uran" userId="f9b3cc8e-491c-47bd-b15a-78b852d58329" providerId="ADAL" clId="{462D14FB-6F89-4265-BFC9-5DD6BA80C8CD}" dt="2024-10-25T09:30:52.510" v="21978"/>
          <ac:spMkLst>
            <pc:docMk/>
            <pc:sldMk cId="155078086" sldId="817"/>
            <ac:spMk id="36" creationId="{2A63B4AB-2624-3076-219A-B5121A4DCEC3}"/>
          </ac:spMkLst>
        </pc:spChg>
        <pc:grpChg chg="add mod">
          <ac:chgData name="Danijela Uran" userId="f9b3cc8e-491c-47bd-b15a-78b852d58329" providerId="ADAL" clId="{462D14FB-6F89-4265-BFC9-5DD6BA80C8CD}" dt="2024-10-25T09:24:38.979" v="21949" actId="1076"/>
          <ac:grpSpMkLst>
            <pc:docMk/>
            <pc:sldMk cId="155078086" sldId="817"/>
            <ac:grpSpMk id="2" creationId="{B76D77F0-B65A-381F-6631-EC63467663EE}"/>
          </ac:grpSpMkLst>
        </pc:grpChg>
        <pc:grpChg chg="add mod">
          <ac:chgData name="Danijela Uran" userId="f9b3cc8e-491c-47bd-b15a-78b852d58329" providerId="ADAL" clId="{462D14FB-6F89-4265-BFC9-5DD6BA80C8CD}" dt="2024-10-25T09:30:35.485" v="21977" actId="1076"/>
          <ac:grpSpMkLst>
            <pc:docMk/>
            <pc:sldMk cId="155078086" sldId="817"/>
            <ac:grpSpMk id="30" creationId="{8C3CF566-E7B2-1211-81FE-B1CAEEB40573}"/>
          </ac:grpSpMkLst>
        </pc:grpChg>
        <pc:grpChg chg="add mod">
          <ac:chgData name="Danijela Uran" userId="f9b3cc8e-491c-47bd-b15a-78b852d58329" providerId="ADAL" clId="{462D14FB-6F89-4265-BFC9-5DD6BA80C8CD}" dt="2024-10-25T09:30:57.983" v="21979" actId="1076"/>
          <ac:grpSpMkLst>
            <pc:docMk/>
            <pc:sldMk cId="155078086" sldId="817"/>
            <ac:grpSpMk id="35" creationId="{D71E45A1-837F-D481-CCF8-0534160F043A}"/>
          </ac:grpSpMkLst>
        </pc:grpChg>
        <pc:grpChg chg="mod">
          <ac:chgData name="Danijela Uran" userId="f9b3cc8e-491c-47bd-b15a-78b852d58329" providerId="ADAL" clId="{462D14FB-6F89-4265-BFC9-5DD6BA80C8CD}" dt="2024-10-25T09:20:32.473" v="21928" actId="1076"/>
          <ac:grpSpMkLst>
            <pc:docMk/>
            <pc:sldMk cId="155078086" sldId="817"/>
            <ac:grpSpMk id="47" creationId="{2AD2B0B0-573F-376D-9A34-CACC3F74E9EB}"/>
          </ac:grpSpMkLst>
        </pc:grpChg>
        <pc:grpChg chg="del mod">
          <ac:chgData name="Danijela Uran" userId="f9b3cc8e-491c-47bd-b15a-78b852d58329" providerId="ADAL" clId="{462D14FB-6F89-4265-BFC9-5DD6BA80C8CD}" dt="2024-10-25T09:27:04.780" v="21960" actId="478"/>
          <ac:grpSpMkLst>
            <pc:docMk/>
            <pc:sldMk cId="155078086" sldId="817"/>
            <ac:grpSpMk id="48" creationId="{EEA69C6E-0970-73CA-6064-B435F60205C0}"/>
          </ac:grpSpMkLst>
        </pc:grpChg>
        <pc:grpChg chg="del mod">
          <ac:chgData name="Danijela Uran" userId="f9b3cc8e-491c-47bd-b15a-78b852d58329" providerId="ADAL" clId="{462D14FB-6F89-4265-BFC9-5DD6BA80C8CD}" dt="2024-10-25T09:26:45.537" v="21959" actId="478"/>
          <ac:grpSpMkLst>
            <pc:docMk/>
            <pc:sldMk cId="155078086" sldId="817"/>
            <ac:grpSpMk id="49" creationId="{FC6A795F-3E0C-7943-FA0D-A83D330F13C9}"/>
          </ac:grpSpMkLst>
        </pc:grpChg>
        <pc:grpChg chg="del">
          <ac:chgData name="Danijela Uran" userId="f9b3cc8e-491c-47bd-b15a-78b852d58329" providerId="ADAL" clId="{462D14FB-6F89-4265-BFC9-5DD6BA80C8CD}" dt="2024-10-25T09:24:25.024" v="21948" actId="478"/>
          <ac:grpSpMkLst>
            <pc:docMk/>
            <pc:sldMk cId="155078086" sldId="817"/>
            <ac:grpSpMk id="50" creationId="{B3263F8D-F599-63EB-42F7-115DB1AFE645}"/>
          </ac:grpSpMkLst>
        </pc:grpChg>
        <pc:grpChg chg="mod">
          <ac:chgData name="Danijela Uran" userId="f9b3cc8e-491c-47bd-b15a-78b852d58329" providerId="ADAL" clId="{462D14FB-6F89-4265-BFC9-5DD6BA80C8CD}" dt="2024-10-25T09:21:25.780" v="21935" actId="1076"/>
          <ac:grpSpMkLst>
            <pc:docMk/>
            <pc:sldMk cId="155078086" sldId="817"/>
            <ac:grpSpMk id="52" creationId="{D710F0EE-249E-63EB-95D2-F98300F3A7A9}"/>
          </ac:grpSpMkLst>
        </pc:grpChg>
        <pc:grpChg chg="del">
          <ac:chgData name="Danijela Uran" userId="f9b3cc8e-491c-47bd-b15a-78b852d58329" providerId="ADAL" clId="{462D14FB-6F89-4265-BFC9-5DD6BA80C8CD}" dt="2024-10-25T09:26:10.627" v="21954" actId="478"/>
          <ac:grpSpMkLst>
            <pc:docMk/>
            <pc:sldMk cId="155078086" sldId="817"/>
            <ac:grpSpMk id="53" creationId="{DE59EC93-0D43-FDFE-DFF2-35960E1FFDF9}"/>
          </ac:grpSpMkLst>
        </pc:grpChg>
        <pc:grpChg chg="del mod">
          <ac:chgData name="Danijela Uran" userId="f9b3cc8e-491c-47bd-b15a-78b852d58329" providerId="ADAL" clId="{462D14FB-6F89-4265-BFC9-5DD6BA80C8CD}" dt="2024-10-25T09:29:05.994" v="21962" actId="21"/>
          <ac:grpSpMkLst>
            <pc:docMk/>
            <pc:sldMk cId="155078086" sldId="817"/>
            <ac:grpSpMk id="54" creationId="{10EF243C-7637-7B7B-5AEA-47CA13ECAB2A}"/>
          </ac:grpSpMkLst>
        </pc:grpChg>
        <pc:cxnChg chg="mod">
          <ac:chgData name="Danijela Uran" userId="f9b3cc8e-491c-47bd-b15a-78b852d58329" providerId="ADAL" clId="{462D14FB-6F89-4265-BFC9-5DD6BA80C8CD}" dt="2024-10-25T09:27:04.780" v="21960" actId="478"/>
          <ac:cxnSpMkLst>
            <pc:docMk/>
            <pc:sldMk cId="155078086" sldId="817"/>
            <ac:cxnSpMk id="13" creationId="{24E453BC-5F6F-C2DC-0A2E-A25A25ECEE2C}"/>
          </ac:cxnSpMkLst>
        </pc:cxnChg>
        <pc:cxnChg chg="mod">
          <ac:chgData name="Danijela Uran" userId="f9b3cc8e-491c-47bd-b15a-78b852d58329" providerId="ADAL" clId="{462D14FB-6F89-4265-BFC9-5DD6BA80C8CD}" dt="2024-10-25T09:24:18.449" v="21946"/>
          <ac:cxnSpMkLst>
            <pc:docMk/>
            <pc:sldMk cId="155078086" sldId="817"/>
            <ac:cxnSpMk id="16" creationId="{218C11C4-6011-6A7E-6EE3-DE331C18A230}"/>
          </ac:cxnSpMkLst>
        </pc:cxnChg>
        <pc:cxnChg chg="mod">
          <ac:chgData name="Danijela Uran" userId="f9b3cc8e-491c-47bd-b15a-78b852d58329" providerId="ADAL" clId="{462D14FB-6F89-4265-BFC9-5DD6BA80C8CD}" dt="2024-10-25T09:24:25.024" v="21948" actId="478"/>
          <ac:cxnSpMkLst>
            <pc:docMk/>
            <pc:sldMk cId="155078086" sldId="817"/>
            <ac:cxnSpMk id="17" creationId="{C6BAD406-CF6E-4FD4-0655-D43222247562}"/>
          </ac:cxnSpMkLst>
        </pc:cxnChg>
        <pc:cxnChg chg="mod">
          <ac:chgData name="Danijela Uran" userId="f9b3cc8e-491c-47bd-b15a-78b852d58329" providerId="ADAL" clId="{462D14FB-6F89-4265-BFC9-5DD6BA80C8CD}" dt="2024-10-25T09:26:45.537" v="21959" actId="478"/>
          <ac:cxnSpMkLst>
            <pc:docMk/>
            <pc:sldMk cId="155078086" sldId="817"/>
            <ac:cxnSpMk id="31" creationId="{BF5B9093-2FF7-911D-63EC-536A518F1A66}"/>
          </ac:cxnSpMkLst>
        </pc:cxnChg>
        <pc:cxnChg chg="mod">
          <ac:chgData name="Danijela Uran" userId="f9b3cc8e-491c-47bd-b15a-78b852d58329" providerId="ADAL" clId="{462D14FB-6F89-4265-BFC9-5DD6BA80C8CD}" dt="2024-10-25T09:29:58.910" v="21971"/>
          <ac:cxnSpMkLst>
            <pc:docMk/>
            <pc:sldMk cId="155078086" sldId="817"/>
            <ac:cxnSpMk id="34" creationId="{91ABEACC-6FAD-7144-3E58-99195FFC7BC7}"/>
          </ac:cxnSpMkLst>
        </pc:cxnChg>
        <pc:cxnChg chg="mod">
          <ac:chgData name="Danijela Uran" userId="f9b3cc8e-491c-47bd-b15a-78b852d58329" providerId="ADAL" clId="{462D14FB-6F89-4265-BFC9-5DD6BA80C8CD}" dt="2024-10-25T09:30:52.510" v="21978"/>
          <ac:cxnSpMkLst>
            <pc:docMk/>
            <pc:sldMk cId="155078086" sldId="817"/>
            <ac:cxnSpMk id="55" creationId="{09CC632C-FCD7-3765-EE1E-ECBEDFA6B4CD}"/>
          </ac:cxnSpMkLst>
        </pc:cxnChg>
      </pc:sldChg>
      <pc:sldChg chg="del">
        <pc:chgData name="Danijela Uran" userId="f9b3cc8e-491c-47bd-b15a-78b852d58329" providerId="ADAL" clId="{462D14FB-6F89-4265-BFC9-5DD6BA80C8CD}" dt="2024-10-25T09:18:21.771" v="21923"/>
        <pc:sldMkLst>
          <pc:docMk/>
          <pc:sldMk cId="580820114" sldId="817"/>
        </pc:sldMkLst>
      </pc:sldChg>
      <pc:sldChg chg="addSp delSp modSp mod modTransition setBg delAnim modAnim">
        <pc:chgData name="Danijela Uran" userId="f9b3cc8e-491c-47bd-b15a-78b852d58329" providerId="ADAL" clId="{462D14FB-6F89-4265-BFC9-5DD6BA80C8CD}" dt="2024-11-02T14:26:58.438" v="41858"/>
        <pc:sldMkLst>
          <pc:docMk/>
          <pc:sldMk cId="0" sldId="818"/>
        </pc:sldMkLst>
        <pc:spChg chg="add del mod">
          <ac:chgData name="Danijela Uran" userId="f9b3cc8e-491c-47bd-b15a-78b852d58329" providerId="ADAL" clId="{462D14FB-6F89-4265-BFC9-5DD6BA80C8CD}" dt="2024-10-28T12:07:19.163" v="24836" actId="478"/>
          <ac:spMkLst>
            <pc:docMk/>
            <pc:sldMk cId="0" sldId="818"/>
            <ac:spMk id="2" creationId="{4BCE8580-629F-CA80-E3BE-1E1A89C85A30}"/>
          </ac:spMkLst>
        </pc:spChg>
        <pc:spChg chg="add mod">
          <ac:chgData name="Danijela Uran" userId="f9b3cc8e-491c-47bd-b15a-78b852d58329" providerId="ADAL" clId="{462D14FB-6F89-4265-BFC9-5DD6BA80C8CD}" dt="2024-10-30T15:34:59.120" v="38748" actId="207"/>
          <ac:spMkLst>
            <pc:docMk/>
            <pc:sldMk cId="0" sldId="818"/>
            <ac:spMk id="3" creationId="{BAB468AB-9058-4FE9-99F0-2EA8B8C14F97}"/>
          </ac:spMkLst>
        </pc:spChg>
        <pc:spChg chg="add del mod">
          <ac:chgData name="Danijela Uran" userId="f9b3cc8e-491c-47bd-b15a-78b852d58329" providerId="ADAL" clId="{462D14FB-6F89-4265-BFC9-5DD6BA80C8CD}" dt="2024-10-29T07:11:24.336" v="25240" actId="478"/>
          <ac:spMkLst>
            <pc:docMk/>
            <pc:sldMk cId="0" sldId="818"/>
            <ac:spMk id="4" creationId="{B85C8AF9-268E-7EFF-7881-D6C0C4B41D8A}"/>
          </ac:spMkLst>
        </pc:spChg>
        <pc:spChg chg="add mod">
          <ac:chgData name="Danijela Uran" userId="f9b3cc8e-491c-47bd-b15a-78b852d58329" providerId="ADAL" clId="{462D14FB-6F89-4265-BFC9-5DD6BA80C8CD}" dt="2024-10-29T11:07:59.708" v="27863" actId="255"/>
          <ac:spMkLst>
            <pc:docMk/>
            <pc:sldMk cId="0" sldId="818"/>
            <ac:spMk id="5" creationId="{9E53AAD4-9354-3D15-3968-384E6246EF45}"/>
          </ac:spMkLst>
        </pc:spChg>
        <pc:spChg chg="del">
          <ac:chgData name="Danijela Uran" userId="f9b3cc8e-491c-47bd-b15a-78b852d58329" providerId="ADAL" clId="{462D14FB-6F89-4265-BFC9-5DD6BA80C8CD}" dt="2024-10-25T10:15:58.753" v="22734" actId="478"/>
          <ac:spMkLst>
            <pc:docMk/>
            <pc:sldMk cId="0" sldId="818"/>
            <ac:spMk id="5" creationId="{AE6F2CE9-6E72-D94F-B871-8FD675D8594F}"/>
          </ac:spMkLst>
        </pc:spChg>
        <pc:spChg chg="add mod">
          <ac:chgData name="Danijela Uran" userId="f9b3cc8e-491c-47bd-b15a-78b852d58329" providerId="ADAL" clId="{462D14FB-6F89-4265-BFC9-5DD6BA80C8CD}" dt="2024-10-29T11:08:06.463" v="27864" actId="255"/>
          <ac:spMkLst>
            <pc:docMk/>
            <pc:sldMk cId="0" sldId="818"/>
            <ac:spMk id="6" creationId="{A9424065-4962-99EF-1017-A74973777D39}"/>
          </ac:spMkLst>
        </pc:spChg>
        <pc:spChg chg="del">
          <ac:chgData name="Danijela Uran" userId="f9b3cc8e-491c-47bd-b15a-78b852d58329" providerId="ADAL" clId="{462D14FB-6F89-4265-BFC9-5DD6BA80C8CD}" dt="2024-10-25T10:16:03.572" v="22736" actId="478"/>
          <ac:spMkLst>
            <pc:docMk/>
            <pc:sldMk cId="0" sldId="818"/>
            <ac:spMk id="6" creationId="{FF6B9763-52D7-A35A-C953-3CA9920D18C5}"/>
          </ac:spMkLst>
        </pc:spChg>
        <pc:spChg chg="add mod">
          <ac:chgData name="Danijela Uran" userId="f9b3cc8e-491c-47bd-b15a-78b852d58329" providerId="ADAL" clId="{462D14FB-6F89-4265-BFC9-5DD6BA80C8CD}" dt="2024-10-30T15:35:27.393" v="38752" actId="207"/>
          <ac:spMkLst>
            <pc:docMk/>
            <pc:sldMk cId="0" sldId="818"/>
            <ac:spMk id="7" creationId="{4EA375CF-915A-5AB6-C257-81D3784179EA}"/>
          </ac:spMkLst>
        </pc:spChg>
        <pc:spChg chg="add del mod">
          <ac:chgData name="Danijela Uran" userId="f9b3cc8e-491c-47bd-b15a-78b852d58329" providerId="ADAL" clId="{462D14FB-6F89-4265-BFC9-5DD6BA80C8CD}" dt="2024-10-29T07:13:21.706" v="25246" actId="478"/>
          <ac:spMkLst>
            <pc:docMk/>
            <pc:sldMk cId="0" sldId="818"/>
            <ac:spMk id="8" creationId="{9D8C9F60-2D31-8307-2969-FFE5A35B1D33}"/>
          </ac:spMkLst>
        </pc:spChg>
        <pc:spChg chg="add del mod">
          <ac:chgData name="Danijela Uran" userId="f9b3cc8e-491c-47bd-b15a-78b852d58329" providerId="ADAL" clId="{462D14FB-6F89-4265-BFC9-5DD6BA80C8CD}" dt="2024-10-28T12:07:12.086" v="24833" actId="478"/>
          <ac:spMkLst>
            <pc:docMk/>
            <pc:sldMk cId="0" sldId="818"/>
            <ac:spMk id="9" creationId="{A729D517-CC01-768F-DBDB-1F3787D17E67}"/>
          </ac:spMkLst>
        </pc:spChg>
        <pc:spChg chg="mod">
          <ac:chgData name="Danijela Uran" userId="f9b3cc8e-491c-47bd-b15a-78b852d58329" providerId="ADAL" clId="{462D14FB-6F89-4265-BFC9-5DD6BA80C8CD}" dt="2024-10-25T10:21:49.855" v="22809"/>
          <ac:spMkLst>
            <pc:docMk/>
            <pc:sldMk cId="0" sldId="818"/>
            <ac:spMk id="11" creationId="{B55FC147-322F-C18B-D9A6-6C568E5B74D8}"/>
          </ac:spMkLst>
        </pc:spChg>
        <pc:spChg chg="del">
          <ac:chgData name="Danijela Uran" userId="f9b3cc8e-491c-47bd-b15a-78b852d58329" providerId="ADAL" clId="{462D14FB-6F89-4265-BFC9-5DD6BA80C8CD}" dt="2024-10-25T10:14:31.997" v="22720" actId="478"/>
          <ac:spMkLst>
            <pc:docMk/>
            <pc:sldMk cId="0" sldId="818"/>
            <ac:spMk id="13" creationId="{1FF21E47-BE3A-29C8-C9CC-A030603166B8}"/>
          </ac:spMkLst>
        </pc:spChg>
        <pc:spChg chg="del">
          <ac:chgData name="Danijela Uran" userId="f9b3cc8e-491c-47bd-b15a-78b852d58329" providerId="ADAL" clId="{462D14FB-6F89-4265-BFC9-5DD6BA80C8CD}" dt="2024-10-25T10:16:01.918" v="22735" actId="478"/>
          <ac:spMkLst>
            <pc:docMk/>
            <pc:sldMk cId="0" sldId="818"/>
            <ac:spMk id="14" creationId="{B77DFDA2-7630-B8BA-A1D8-4BD1C2505807}"/>
          </ac:spMkLst>
        </pc:spChg>
        <pc:spChg chg="mod">
          <ac:chgData name="Danijela Uran" userId="f9b3cc8e-491c-47bd-b15a-78b852d58329" providerId="ADAL" clId="{462D14FB-6F89-4265-BFC9-5DD6BA80C8CD}" dt="2024-10-25T10:22:53.803" v="22819"/>
          <ac:spMkLst>
            <pc:docMk/>
            <pc:sldMk cId="0" sldId="818"/>
            <ac:spMk id="17" creationId="{9FB34D9E-DA28-43C6-EE64-748461AED4B6}"/>
          </ac:spMkLst>
        </pc:spChg>
        <pc:spChg chg="mod">
          <ac:chgData name="Danijela Uran" userId="f9b3cc8e-491c-47bd-b15a-78b852d58329" providerId="ADAL" clId="{462D14FB-6F89-4265-BFC9-5DD6BA80C8CD}" dt="2024-10-25T10:22:53.803" v="22819"/>
          <ac:spMkLst>
            <pc:docMk/>
            <pc:sldMk cId="0" sldId="818"/>
            <ac:spMk id="18" creationId="{2F776B73-2FA7-F04C-78FC-A14DA59C8180}"/>
          </ac:spMkLst>
        </pc:spChg>
        <pc:spChg chg="mod">
          <ac:chgData name="Danijela Uran" userId="f9b3cc8e-491c-47bd-b15a-78b852d58329" providerId="ADAL" clId="{462D14FB-6F89-4265-BFC9-5DD6BA80C8CD}" dt="2024-10-25T10:26:16.791" v="22858"/>
          <ac:spMkLst>
            <pc:docMk/>
            <pc:sldMk cId="0" sldId="818"/>
            <ac:spMk id="21" creationId="{4C153B0D-9FB4-1C00-786C-E1EEEFC1D3C4}"/>
          </ac:spMkLst>
        </pc:spChg>
        <pc:spChg chg="mod">
          <ac:chgData name="Danijela Uran" userId="f9b3cc8e-491c-47bd-b15a-78b852d58329" providerId="ADAL" clId="{462D14FB-6F89-4265-BFC9-5DD6BA80C8CD}" dt="2024-10-25T10:26:47.397" v="22862"/>
          <ac:spMkLst>
            <pc:docMk/>
            <pc:sldMk cId="0" sldId="818"/>
            <ac:spMk id="28" creationId="{B9020DC8-B708-7587-C698-F73A33DD1B2E}"/>
          </ac:spMkLst>
        </pc:spChg>
        <pc:spChg chg="mod">
          <ac:chgData name="Danijela Uran" userId="f9b3cc8e-491c-47bd-b15a-78b852d58329" providerId="ADAL" clId="{462D14FB-6F89-4265-BFC9-5DD6BA80C8CD}" dt="2024-10-25T10:26:47.397" v="22862"/>
          <ac:spMkLst>
            <pc:docMk/>
            <pc:sldMk cId="0" sldId="818"/>
            <ac:spMk id="29" creationId="{BECDE093-E5A1-D79D-30CC-B0B4F79D9EE8}"/>
          </ac:spMkLst>
        </pc:spChg>
        <pc:spChg chg="del">
          <ac:chgData name="Danijela Uran" userId="f9b3cc8e-491c-47bd-b15a-78b852d58329" providerId="ADAL" clId="{462D14FB-6F89-4265-BFC9-5DD6BA80C8CD}" dt="2024-10-25T10:14:09.821" v="22715" actId="478"/>
          <ac:spMkLst>
            <pc:docMk/>
            <pc:sldMk cId="0" sldId="818"/>
            <ac:spMk id="30" creationId="{E811E1B7-0F0E-22E5-2434-EB84B12F9F00}"/>
          </ac:spMkLst>
        </pc:spChg>
        <pc:spChg chg="del">
          <ac:chgData name="Danijela Uran" userId="f9b3cc8e-491c-47bd-b15a-78b852d58329" providerId="ADAL" clId="{462D14FB-6F89-4265-BFC9-5DD6BA80C8CD}" dt="2024-10-25T10:14:11.873" v="22716" actId="478"/>
          <ac:spMkLst>
            <pc:docMk/>
            <pc:sldMk cId="0" sldId="818"/>
            <ac:spMk id="31" creationId="{B41F429E-DF83-14AA-B481-00003FC12ACA}"/>
          </ac:spMkLst>
        </pc:spChg>
        <pc:spChg chg="mod">
          <ac:chgData name="Danijela Uran" userId="f9b3cc8e-491c-47bd-b15a-78b852d58329" providerId="ADAL" clId="{462D14FB-6F89-4265-BFC9-5DD6BA80C8CD}" dt="2024-10-25T10:27:13.853" v="22865"/>
          <ac:spMkLst>
            <pc:docMk/>
            <pc:sldMk cId="0" sldId="818"/>
            <ac:spMk id="47" creationId="{1D7C4BA9-0C61-5C58-0BA6-FACD95C6F02F}"/>
          </ac:spMkLst>
        </pc:spChg>
        <pc:spChg chg="mod">
          <ac:chgData name="Danijela Uran" userId="f9b3cc8e-491c-47bd-b15a-78b852d58329" providerId="ADAL" clId="{462D14FB-6F89-4265-BFC9-5DD6BA80C8CD}" dt="2024-10-25T10:27:13.853" v="22865"/>
          <ac:spMkLst>
            <pc:docMk/>
            <pc:sldMk cId="0" sldId="818"/>
            <ac:spMk id="48" creationId="{87293DDA-E6F7-8799-A155-BBB187ADB828}"/>
          </ac:spMkLst>
        </pc:spChg>
        <pc:spChg chg="mod">
          <ac:chgData name="Danijela Uran" userId="f9b3cc8e-491c-47bd-b15a-78b852d58329" providerId="ADAL" clId="{462D14FB-6F89-4265-BFC9-5DD6BA80C8CD}" dt="2024-10-25T11:12:25.483" v="23806"/>
          <ac:spMkLst>
            <pc:docMk/>
            <pc:sldMk cId="0" sldId="818"/>
            <ac:spMk id="51" creationId="{7590A996-4AA7-9D69-1BF2-BA45B0383E56}"/>
          </ac:spMkLst>
        </pc:spChg>
        <pc:spChg chg="mod">
          <ac:chgData name="Danijela Uran" userId="f9b3cc8e-491c-47bd-b15a-78b852d58329" providerId="ADAL" clId="{462D14FB-6F89-4265-BFC9-5DD6BA80C8CD}" dt="2024-10-25T11:12:25.483" v="23806"/>
          <ac:spMkLst>
            <pc:docMk/>
            <pc:sldMk cId="0" sldId="818"/>
            <ac:spMk id="53" creationId="{DB5323A2-4FF9-760A-09C6-0B573ABC01DF}"/>
          </ac:spMkLst>
        </pc:spChg>
        <pc:spChg chg="mod">
          <ac:chgData name="Danijela Uran" userId="f9b3cc8e-491c-47bd-b15a-78b852d58329" providerId="ADAL" clId="{462D14FB-6F89-4265-BFC9-5DD6BA80C8CD}" dt="2024-10-25T11:12:25.483" v="23806"/>
          <ac:spMkLst>
            <pc:docMk/>
            <pc:sldMk cId="0" sldId="818"/>
            <ac:spMk id="54" creationId="{293F0856-72EF-C608-69F5-8C764547DBDC}"/>
          </ac:spMkLst>
        </pc:spChg>
        <pc:spChg chg="mod">
          <ac:chgData name="Danijela Uran" userId="f9b3cc8e-491c-47bd-b15a-78b852d58329" providerId="ADAL" clId="{462D14FB-6F89-4265-BFC9-5DD6BA80C8CD}" dt="2024-10-25T11:12:25.483" v="23806"/>
          <ac:spMkLst>
            <pc:docMk/>
            <pc:sldMk cId="0" sldId="818"/>
            <ac:spMk id="55" creationId="{210AEED6-551A-7100-AFC5-E63FDD55C76E}"/>
          </ac:spMkLst>
        </pc:spChg>
        <pc:spChg chg="mod">
          <ac:chgData name="Danijela Uran" userId="f9b3cc8e-491c-47bd-b15a-78b852d58329" providerId="ADAL" clId="{462D14FB-6F89-4265-BFC9-5DD6BA80C8CD}" dt="2024-10-25T11:12:33.008" v="23809"/>
          <ac:spMkLst>
            <pc:docMk/>
            <pc:sldMk cId="0" sldId="818"/>
            <ac:spMk id="57" creationId="{F1608129-E078-2364-560A-708770759E99}"/>
          </ac:spMkLst>
        </pc:spChg>
        <pc:spChg chg="mod">
          <ac:chgData name="Danijela Uran" userId="f9b3cc8e-491c-47bd-b15a-78b852d58329" providerId="ADAL" clId="{462D14FB-6F89-4265-BFC9-5DD6BA80C8CD}" dt="2024-10-25T11:12:33.008" v="23809"/>
          <ac:spMkLst>
            <pc:docMk/>
            <pc:sldMk cId="0" sldId="818"/>
            <ac:spMk id="59" creationId="{9D5533DC-5726-C91E-8745-8386247671CE}"/>
          </ac:spMkLst>
        </pc:spChg>
        <pc:spChg chg="mod">
          <ac:chgData name="Danijela Uran" userId="f9b3cc8e-491c-47bd-b15a-78b852d58329" providerId="ADAL" clId="{462D14FB-6F89-4265-BFC9-5DD6BA80C8CD}" dt="2024-10-25T11:12:33.008" v="23809"/>
          <ac:spMkLst>
            <pc:docMk/>
            <pc:sldMk cId="0" sldId="818"/>
            <ac:spMk id="60" creationId="{862DC7E2-5293-90A9-9F40-2503964475CD}"/>
          </ac:spMkLst>
        </pc:spChg>
        <pc:spChg chg="mod">
          <ac:chgData name="Danijela Uran" userId="f9b3cc8e-491c-47bd-b15a-78b852d58329" providerId="ADAL" clId="{462D14FB-6F89-4265-BFC9-5DD6BA80C8CD}" dt="2024-10-25T11:12:33.008" v="23809"/>
          <ac:spMkLst>
            <pc:docMk/>
            <pc:sldMk cId="0" sldId="818"/>
            <ac:spMk id="61" creationId="{C93DD69A-C9F9-9F0E-D7EB-D553DD8D3857}"/>
          </ac:spMkLst>
        </pc:spChg>
        <pc:grpChg chg="add mod">
          <ac:chgData name="Danijela Uran" userId="f9b3cc8e-491c-47bd-b15a-78b852d58329" providerId="ADAL" clId="{462D14FB-6F89-4265-BFC9-5DD6BA80C8CD}" dt="2024-10-25T10:21:54.518" v="22810" actId="1076"/>
          <ac:grpSpMkLst>
            <pc:docMk/>
            <pc:sldMk cId="0" sldId="818"/>
            <ac:grpSpMk id="10" creationId="{70F091C9-B762-AF32-3C22-D198083B62CD}"/>
          </ac:grpSpMkLst>
        </pc:grpChg>
        <pc:grpChg chg="add del mod">
          <ac:chgData name="Danijela Uran" userId="f9b3cc8e-491c-47bd-b15a-78b852d58329" providerId="ADAL" clId="{462D14FB-6F89-4265-BFC9-5DD6BA80C8CD}" dt="2024-10-25T10:26:33.891" v="22861" actId="478"/>
          <ac:grpSpMkLst>
            <pc:docMk/>
            <pc:sldMk cId="0" sldId="818"/>
            <ac:grpSpMk id="16" creationId="{8D0D0847-DC3C-2CB9-FD96-424CABB7CF82}"/>
          </ac:grpSpMkLst>
        </pc:grpChg>
        <pc:grpChg chg="add mod">
          <ac:chgData name="Danijela Uran" userId="f9b3cc8e-491c-47bd-b15a-78b852d58329" providerId="ADAL" clId="{462D14FB-6F89-4265-BFC9-5DD6BA80C8CD}" dt="2024-10-25T10:26:16.791" v="22858"/>
          <ac:grpSpMkLst>
            <pc:docMk/>
            <pc:sldMk cId="0" sldId="818"/>
            <ac:grpSpMk id="20" creationId="{C6B21E1C-8CB2-C433-BBB4-43EF63BFF617}"/>
          </ac:grpSpMkLst>
        </pc:grpChg>
        <pc:grpChg chg="add del mod">
          <ac:chgData name="Danijela Uran" userId="f9b3cc8e-491c-47bd-b15a-78b852d58329" providerId="ADAL" clId="{462D14FB-6F89-4265-BFC9-5DD6BA80C8CD}" dt="2024-10-25T10:27:12.760" v="22864" actId="478"/>
          <ac:grpSpMkLst>
            <pc:docMk/>
            <pc:sldMk cId="0" sldId="818"/>
            <ac:grpSpMk id="26" creationId="{78467AAA-1731-791E-9DF6-B9A32EE8B06B}"/>
          </ac:grpSpMkLst>
        </pc:grpChg>
        <pc:grpChg chg="del mod">
          <ac:chgData name="Danijela Uran" userId="f9b3cc8e-491c-47bd-b15a-78b852d58329" providerId="ADAL" clId="{462D14FB-6F89-4265-BFC9-5DD6BA80C8CD}" dt="2024-10-25T10:21:48.362" v="22808" actId="478"/>
          <ac:grpSpMkLst>
            <pc:docMk/>
            <pc:sldMk cId="0" sldId="818"/>
            <ac:grpSpMk id="41" creationId="{522A5463-238F-4C35-E657-F295753C4564}"/>
          </ac:grpSpMkLst>
        </pc:grpChg>
        <pc:grpChg chg="del mod">
          <ac:chgData name="Danijela Uran" userId="f9b3cc8e-491c-47bd-b15a-78b852d58329" providerId="ADAL" clId="{462D14FB-6F89-4265-BFC9-5DD6BA80C8CD}" dt="2024-10-25T11:12:23.988" v="23805" actId="478"/>
          <ac:grpSpMkLst>
            <pc:docMk/>
            <pc:sldMk cId="0" sldId="818"/>
            <ac:grpSpMk id="42" creationId="{029FC0B6-AED3-7DD5-3ABF-B7CEB9E15947}"/>
          </ac:grpSpMkLst>
        </pc:grpChg>
        <pc:grpChg chg="del mod">
          <ac:chgData name="Danijela Uran" userId="f9b3cc8e-491c-47bd-b15a-78b852d58329" providerId="ADAL" clId="{462D14FB-6F89-4265-BFC9-5DD6BA80C8CD}" dt="2024-10-25T10:22:56.177" v="22820" actId="478"/>
          <ac:grpSpMkLst>
            <pc:docMk/>
            <pc:sldMk cId="0" sldId="818"/>
            <ac:grpSpMk id="43" creationId="{D932E513-03C8-C874-7283-C8E12A7D2833}"/>
          </ac:grpSpMkLst>
        </pc:grpChg>
        <pc:grpChg chg="del mod">
          <ac:chgData name="Danijela Uran" userId="f9b3cc8e-491c-47bd-b15a-78b852d58329" providerId="ADAL" clId="{462D14FB-6F89-4265-BFC9-5DD6BA80C8CD}" dt="2024-10-25T11:12:31.681" v="23808" actId="478"/>
          <ac:grpSpMkLst>
            <pc:docMk/>
            <pc:sldMk cId="0" sldId="818"/>
            <ac:grpSpMk id="44" creationId="{64BEE6FC-65DC-405B-60D5-CAE3C7B8408B}"/>
          </ac:grpSpMkLst>
        </pc:grpChg>
        <pc:grpChg chg="add mod">
          <ac:chgData name="Danijela Uran" userId="f9b3cc8e-491c-47bd-b15a-78b852d58329" providerId="ADAL" clId="{462D14FB-6F89-4265-BFC9-5DD6BA80C8CD}" dt="2024-10-25T10:27:16.972" v="22866" actId="1076"/>
          <ac:grpSpMkLst>
            <pc:docMk/>
            <pc:sldMk cId="0" sldId="818"/>
            <ac:grpSpMk id="46" creationId="{5EC28A9B-CEAC-55E7-8765-34969926991A}"/>
          </ac:grpSpMkLst>
        </pc:grpChg>
        <pc:grpChg chg="add mod">
          <ac:chgData name="Danijela Uran" userId="f9b3cc8e-491c-47bd-b15a-78b852d58329" providerId="ADAL" clId="{462D14FB-6F89-4265-BFC9-5DD6BA80C8CD}" dt="2024-10-25T11:12:30.229" v="23807" actId="1076"/>
          <ac:grpSpMkLst>
            <pc:docMk/>
            <pc:sldMk cId="0" sldId="818"/>
            <ac:grpSpMk id="50" creationId="{DFC0F185-C46E-3C71-CE86-868AC0BC210B}"/>
          </ac:grpSpMkLst>
        </pc:grpChg>
        <pc:grpChg chg="mod">
          <ac:chgData name="Danijela Uran" userId="f9b3cc8e-491c-47bd-b15a-78b852d58329" providerId="ADAL" clId="{462D14FB-6F89-4265-BFC9-5DD6BA80C8CD}" dt="2024-10-25T11:12:25.483" v="23806"/>
          <ac:grpSpMkLst>
            <pc:docMk/>
            <pc:sldMk cId="0" sldId="818"/>
            <ac:grpSpMk id="52" creationId="{394D07D1-37C7-A59F-E49D-C66105D93ED3}"/>
          </ac:grpSpMkLst>
        </pc:grpChg>
        <pc:grpChg chg="add mod">
          <ac:chgData name="Danijela Uran" userId="f9b3cc8e-491c-47bd-b15a-78b852d58329" providerId="ADAL" clId="{462D14FB-6F89-4265-BFC9-5DD6BA80C8CD}" dt="2024-10-25T11:12:36.152" v="23810" actId="1076"/>
          <ac:grpSpMkLst>
            <pc:docMk/>
            <pc:sldMk cId="0" sldId="818"/>
            <ac:grpSpMk id="56" creationId="{3CC1EC22-B7E7-9ABE-3FB3-0C3ABD97B1E6}"/>
          </ac:grpSpMkLst>
        </pc:grpChg>
        <pc:grpChg chg="mod">
          <ac:chgData name="Danijela Uran" userId="f9b3cc8e-491c-47bd-b15a-78b852d58329" providerId="ADAL" clId="{462D14FB-6F89-4265-BFC9-5DD6BA80C8CD}" dt="2024-10-25T11:12:33.008" v="23809"/>
          <ac:grpSpMkLst>
            <pc:docMk/>
            <pc:sldMk cId="0" sldId="818"/>
            <ac:grpSpMk id="58" creationId="{B74BB444-38B4-FF78-EFD9-D8403D11ACF8}"/>
          </ac:grpSpMkLst>
        </pc:grpChg>
        <pc:cxnChg chg="mod">
          <ac:chgData name="Danijela Uran" userId="f9b3cc8e-491c-47bd-b15a-78b852d58329" providerId="ADAL" clId="{462D14FB-6F89-4265-BFC9-5DD6BA80C8CD}" dt="2024-10-25T10:21:48.362" v="22808" actId="478"/>
          <ac:cxnSpMkLst>
            <pc:docMk/>
            <pc:sldMk cId="0" sldId="818"/>
            <ac:cxnSpMk id="4" creationId="{163F1017-3D04-4B12-5442-A219853DE7D0}"/>
          </ac:cxnSpMkLst>
        </pc:cxnChg>
        <pc:cxnChg chg="mod">
          <ac:chgData name="Danijela Uran" userId="f9b3cc8e-491c-47bd-b15a-78b852d58329" providerId="ADAL" clId="{462D14FB-6F89-4265-BFC9-5DD6BA80C8CD}" dt="2024-10-25T10:21:49.855" v="22809"/>
          <ac:cxnSpMkLst>
            <pc:docMk/>
            <pc:sldMk cId="0" sldId="818"/>
            <ac:cxnSpMk id="15" creationId="{DAE57FAB-BAC6-D226-D2A7-2AC2C8300883}"/>
          </ac:cxnSpMkLst>
        </pc:cxnChg>
        <pc:cxnChg chg="mod">
          <ac:chgData name="Danijela Uran" userId="f9b3cc8e-491c-47bd-b15a-78b852d58329" providerId="ADAL" clId="{462D14FB-6F89-4265-BFC9-5DD6BA80C8CD}" dt="2024-10-25T10:26:33.891" v="22861" actId="478"/>
          <ac:cxnSpMkLst>
            <pc:docMk/>
            <pc:sldMk cId="0" sldId="818"/>
            <ac:cxnSpMk id="19" creationId="{2FFAC388-2A1A-AD68-5353-BB3A5AAF2C56}"/>
          </ac:cxnSpMkLst>
        </pc:cxnChg>
        <pc:cxnChg chg="mod">
          <ac:chgData name="Danijela Uran" userId="f9b3cc8e-491c-47bd-b15a-78b852d58329" providerId="ADAL" clId="{462D14FB-6F89-4265-BFC9-5DD6BA80C8CD}" dt="2024-10-25T10:26:16.791" v="22858"/>
          <ac:cxnSpMkLst>
            <pc:docMk/>
            <pc:sldMk cId="0" sldId="818"/>
            <ac:cxnSpMk id="25" creationId="{AC2A2395-0177-4CF8-9D33-D060503B5673}"/>
          </ac:cxnSpMkLst>
        </pc:cxnChg>
        <pc:cxnChg chg="mod">
          <ac:chgData name="Danijela Uran" userId="f9b3cc8e-491c-47bd-b15a-78b852d58329" providerId="ADAL" clId="{462D14FB-6F89-4265-BFC9-5DD6BA80C8CD}" dt="2024-10-25T10:22:56.177" v="22820" actId="478"/>
          <ac:cxnSpMkLst>
            <pc:docMk/>
            <pc:sldMk cId="0" sldId="818"/>
            <ac:cxnSpMk id="27" creationId="{858BD9DA-75D8-A3BD-5CCF-6BD3614C0FC0}"/>
          </ac:cxnSpMkLst>
        </pc:cxnChg>
        <pc:cxnChg chg="mod">
          <ac:chgData name="Danijela Uran" userId="f9b3cc8e-491c-47bd-b15a-78b852d58329" providerId="ADAL" clId="{462D14FB-6F89-4265-BFC9-5DD6BA80C8CD}" dt="2024-10-25T10:27:12.760" v="22864" actId="478"/>
          <ac:cxnSpMkLst>
            <pc:docMk/>
            <pc:sldMk cId="0" sldId="818"/>
            <ac:cxnSpMk id="45" creationId="{D489B8F5-C1F5-4DC6-0AED-8D3A4465F329}"/>
          </ac:cxnSpMkLst>
        </pc:cxnChg>
        <pc:cxnChg chg="mod">
          <ac:chgData name="Danijela Uran" userId="f9b3cc8e-491c-47bd-b15a-78b852d58329" providerId="ADAL" clId="{462D14FB-6F89-4265-BFC9-5DD6BA80C8CD}" dt="2024-10-25T10:27:13.853" v="22865"/>
          <ac:cxnSpMkLst>
            <pc:docMk/>
            <pc:sldMk cId="0" sldId="818"/>
            <ac:cxnSpMk id="49" creationId="{EF541AC2-CD71-4D52-750F-CA9999E7B45B}"/>
          </ac:cxnSpMkLst>
        </pc:cxnChg>
      </pc:sldChg>
      <pc:sldChg chg="addSp delSp modSp del mod setBg delAnim modAnim">
        <pc:chgData name="Danijela Uran" userId="f9b3cc8e-491c-47bd-b15a-78b852d58329" providerId="ADAL" clId="{462D14FB-6F89-4265-BFC9-5DD6BA80C8CD}" dt="2024-10-29T11:28:17.917" v="28044" actId="2696"/>
        <pc:sldMkLst>
          <pc:docMk/>
          <pc:sldMk cId="2571754002" sldId="819"/>
        </pc:sldMkLst>
        <pc:spChg chg="mod">
          <ac:chgData name="Danijela Uran" userId="f9b3cc8e-491c-47bd-b15a-78b852d58329" providerId="ADAL" clId="{462D14FB-6F89-4265-BFC9-5DD6BA80C8CD}" dt="2024-10-29T11:26:02.180" v="28032" actId="1076"/>
          <ac:spMkLst>
            <pc:docMk/>
            <pc:sldMk cId="2571754002" sldId="819"/>
            <ac:spMk id="3" creationId="{BAB468AB-9058-4FE9-99F0-2EA8B8C14F97}"/>
          </ac:spMkLst>
        </pc:spChg>
        <pc:spChg chg="add mod">
          <ac:chgData name="Danijela Uran" userId="f9b3cc8e-491c-47bd-b15a-78b852d58329" providerId="ADAL" clId="{462D14FB-6F89-4265-BFC9-5DD6BA80C8CD}" dt="2024-10-29T11:26:15.636" v="28034" actId="1076"/>
          <ac:spMkLst>
            <pc:docMk/>
            <pc:sldMk cId="2571754002" sldId="819"/>
            <ac:spMk id="4" creationId="{357B11A5-BA44-FBB0-210B-45677E25EA73}"/>
          </ac:spMkLst>
        </pc:spChg>
        <pc:spChg chg="add del mod">
          <ac:chgData name="Danijela Uran" userId="f9b3cc8e-491c-47bd-b15a-78b852d58329" providerId="ADAL" clId="{462D14FB-6F89-4265-BFC9-5DD6BA80C8CD}" dt="2024-10-25T10:58:15.313" v="23436" actId="478"/>
          <ac:spMkLst>
            <pc:docMk/>
            <pc:sldMk cId="2571754002" sldId="819"/>
            <ac:spMk id="4" creationId="{853730EB-C64E-2090-5EC1-CC7261A65FEF}"/>
          </ac:spMkLst>
        </pc:spChg>
        <pc:spChg chg="add mod">
          <ac:chgData name="Danijela Uran" userId="f9b3cc8e-491c-47bd-b15a-78b852d58329" providerId="ADAL" clId="{462D14FB-6F89-4265-BFC9-5DD6BA80C8CD}" dt="2024-10-29T11:25:45.324" v="28031" actId="207"/>
          <ac:spMkLst>
            <pc:docMk/>
            <pc:sldMk cId="2571754002" sldId="819"/>
            <ac:spMk id="5" creationId="{24F5B478-CF9F-9FC0-AD01-83E353B71C02}"/>
          </ac:spMkLst>
        </pc:spChg>
        <pc:spChg chg="add del mod">
          <ac:chgData name="Danijela Uran" userId="f9b3cc8e-491c-47bd-b15a-78b852d58329" providerId="ADAL" clId="{462D14FB-6F89-4265-BFC9-5DD6BA80C8CD}" dt="2024-10-29T07:21:41.788" v="25574" actId="478"/>
          <ac:spMkLst>
            <pc:docMk/>
            <pc:sldMk cId="2571754002" sldId="819"/>
            <ac:spMk id="6" creationId="{FEFAE012-2110-EBCB-76D7-19F40FF08A0B}"/>
          </ac:spMkLst>
        </pc:spChg>
        <pc:spChg chg="del mod">
          <ac:chgData name="Danijela Uran" userId="f9b3cc8e-491c-47bd-b15a-78b852d58329" providerId="ADAL" clId="{462D14FB-6F89-4265-BFC9-5DD6BA80C8CD}" dt="2024-10-29T07:37:55.667" v="25992" actId="478"/>
          <ac:spMkLst>
            <pc:docMk/>
            <pc:sldMk cId="2571754002" sldId="819"/>
            <ac:spMk id="7" creationId="{4EA375CF-915A-5AB6-C257-81D3784179EA}"/>
          </ac:spMkLst>
        </pc:spChg>
        <pc:spChg chg="del mod">
          <ac:chgData name="Danijela Uran" userId="f9b3cc8e-491c-47bd-b15a-78b852d58329" providerId="ADAL" clId="{462D14FB-6F89-4265-BFC9-5DD6BA80C8CD}" dt="2024-10-29T07:37:58.193" v="25994" actId="478"/>
          <ac:spMkLst>
            <pc:docMk/>
            <pc:sldMk cId="2571754002" sldId="819"/>
            <ac:spMk id="8" creationId="{9D8C9F60-2D31-8307-2969-FFE5A35B1D33}"/>
          </ac:spMkLst>
        </pc:spChg>
        <pc:spChg chg="del mod">
          <ac:chgData name="Danijela Uran" userId="f9b3cc8e-491c-47bd-b15a-78b852d58329" providerId="ADAL" clId="{462D14FB-6F89-4265-BFC9-5DD6BA80C8CD}" dt="2024-10-28T12:13:19.086" v="24852" actId="478"/>
          <ac:spMkLst>
            <pc:docMk/>
            <pc:sldMk cId="2571754002" sldId="819"/>
            <ac:spMk id="9" creationId="{A729D517-CC01-768F-DBDB-1F3787D17E67}"/>
          </ac:spMkLst>
        </pc:spChg>
        <pc:spChg chg="add mod">
          <ac:chgData name="Danijela Uran" userId="f9b3cc8e-491c-47bd-b15a-78b852d58329" providerId="ADAL" clId="{462D14FB-6F89-4265-BFC9-5DD6BA80C8CD}" dt="2024-10-29T11:25:13.258" v="28025" actId="1076"/>
          <ac:spMkLst>
            <pc:docMk/>
            <pc:sldMk cId="2571754002" sldId="819"/>
            <ac:spMk id="13" creationId="{0D88F876-C6BF-D8D7-F792-9EE3B939ACAC}"/>
          </ac:spMkLst>
        </pc:spChg>
        <pc:spChg chg="add del">
          <ac:chgData name="Danijela Uran" userId="f9b3cc8e-491c-47bd-b15a-78b852d58329" providerId="ADAL" clId="{462D14FB-6F89-4265-BFC9-5DD6BA80C8CD}" dt="2024-10-29T07:19:59.245" v="25556" actId="478"/>
          <ac:spMkLst>
            <pc:docMk/>
            <pc:sldMk cId="2571754002" sldId="819"/>
            <ac:spMk id="16" creationId="{9C320AED-944F-53D9-A47E-24EE67D46F4C}"/>
          </ac:spMkLst>
        </pc:spChg>
        <pc:spChg chg="mod">
          <ac:chgData name="Danijela Uran" userId="f9b3cc8e-491c-47bd-b15a-78b852d58329" providerId="ADAL" clId="{462D14FB-6F89-4265-BFC9-5DD6BA80C8CD}" dt="2024-10-29T07:28:12.845" v="25890"/>
          <ac:spMkLst>
            <pc:docMk/>
            <pc:sldMk cId="2571754002" sldId="819"/>
            <ac:spMk id="18" creationId="{4ECE5B87-C996-35EC-A015-DD0D564BC9CC}"/>
          </ac:spMkLst>
        </pc:spChg>
        <pc:spChg chg="mod">
          <ac:chgData name="Danijela Uran" userId="f9b3cc8e-491c-47bd-b15a-78b852d58329" providerId="ADAL" clId="{462D14FB-6F89-4265-BFC9-5DD6BA80C8CD}" dt="2024-10-29T07:28:12.845" v="25890"/>
          <ac:spMkLst>
            <pc:docMk/>
            <pc:sldMk cId="2571754002" sldId="819"/>
            <ac:spMk id="19" creationId="{F6C88AF3-266E-2ED7-F0A5-551C598C48E6}"/>
          </ac:spMkLst>
        </pc:spChg>
        <pc:spChg chg="mod">
          <ac:chgData name="Danijela Uran" userId="f9b3cc8e-491c-47bd-b15a-78b852d58329" providerId="ADAL" clId="{462D14FB-6F89-4265-BFC9-5DD6BA80C8CD}" dt="2024-10-29T07:28:50.166" v="25895"/>
          <ac:spMkLst>
            <pc:docMk/>
            <pc:sldMk cId="2571754002" sldId="819"/>
            <ac:spMk id="22" creationId="{B13A5638-F067-1389-8C0A-26DE152390DF}"/>
          </ac:spMkLst>
        </pc:spChg>
        <pc:spChg chg="mod">
          <ac:chgData name="Danijela Uran" userId="f9b3cc8e-491c-47bd-b15a-78b852d58329" providerId="ADAL" clId="{462D14FB-6F89-4265-BFC9-5DD6BA80C8CD}" dt="2024-10-29T07:28:50.166" v="25895"/>
          <ac:spMkLst>
            <pc:docMk/>
            <pc:sldMk cId="2571754002" sldId="819"/>
            <ac:spMk id="23" creationId="{0CAE7894-8A85-F13E-F80B-4EBD6D5592B9}"/>
          </ac:spMkLst>
        </pc:spChg>
        <pc:spChg chg="mod">
          <ac:chgData name="Danijela Uran" userId="f9b3cc8e-491c-47bd-b15a-78b852d58329" providerId="ADAL" clId="{462D14FB-6F89-4265-BFC9-5DD6BA80C8CD}" dt="2024-10-29T07:29:50.416" v="25905"/>
          <ac:spMkLst>
            <pc:docMk/>
            <pc:sldMk cId="2571754002" sldId="819"/>
            <ac:spMk id="26" creationId="{46AA2922-D50A-8343-4024-7BACB3843928}"/>
          </ac:spMkLst>
        </pc:spChg>
        <pc:spChg chg="mod">
          <ac:chgData name="Danijela Uran" userId="f9b3cc8e-491c-47bd-b15a-78b852d58329" providerId="ADAL" clId="{462D14FB-6F89-4265-BFC9-5DD6BA80C8CD}" dt="2024-10-29T07:30:31.430" v="25912"/>
          <ac:spMkLst>
            <pc:docMk/>
            <pc:sldMk cId="2571754002" sldId="819"/>
            <ac:spMk id="29" creationId="{089705FE-7AE7-F7EB-5261-934A54C37B12}"/>
          </ac:spMkLst>
        </pc:spChg>
        <pc:spChg chg="add mod">
          <ac:chgData name="Danijela Uran" userId="f9b3cc8e-491c-47bd-b15a-78b852d58329" providerId="ADAL" clId="{462D14FB-6F89-4265-BFC9-5DD6BA80C8CD}" dt="2024-10-29T11:26:11.256" v="28033" actId="1076"/>
          <ac:spMkLst>
            <pc:docMk/>
            <pc:sldMk cId="2571754002" sldId="819"/>
            <ac:spMk id="31" creationId="{07680728-76AC-A283-EFEC-F10681420EC6}"/>
          </ac:spMkLst>
        </pc:spChg>
        <pc:spChg chg="mod">
          <ac:chgData name="Danijela Uran" userId="f9b3cc8e-491c-47bd-b15a-78b852d58329" providerId="ADAL" clId="{462D14FB-6F89-4265-BFC9-5DD6BA80C8CD}" dt="2024-10-29T09:22:00.571" v="26535"/>
          <ac:spMkLst>
            <pc:docMk/>
            <pc:sldMk cId="2571754002" sldId="819"/>
            <ac:spMk id="43" creationId="{CA01A693-513F-D1CC-8197-13E8ECE7FCFE}"/>
          </ac:spMkLst>
        </pc:spChg>
        <pc:spChg chg="mod">
          <ac:chgData name="Danijela Uran" userId="f9b3cc8e-491c-47bd-b15a-78b852d58329" providerId="ADAL" clId="{462D14FB-6F89-4265-BFC9-5DD6BA80C8CD}" dt="2024-10-29T09:22:00.571" v="26535"/>
          <ac:spMkLst>
            <pc:docMk/>
            <pc:sldMk cId="2571754002" sldId="819"/>
            <ac:spMk id="50" creationId="{ABE617ED-25FD-9E7E-902D-9E92274CED4B}"/>
          </ac:spMkLst>
        </pc:spChg>
        <pc:spChg chg="mod">
          <ac:chgData name="Danijela Uran" userId="f9b3cc8e-491c-47bd-b15a-78b852d58329" providerId="ADAL" clId="{462D14FB-6F89-4265-BFC9-5DD6BA80C8CD}" dt="2024-10-29T09:22:00.571" v="26535"/>
          <ac:spMkLst>
            <pc:docMk/>
            <pc:sldMk cId="2571754002" sldId="819"/>
            <ac:spMk id="51" creationId="{12B73E8B-6D9E-9BB0-7D31-F9BAA7820F68}"/>
          </ac:spMkLst>
        </pc:spChg>
        <pc:spChg chg="mod">
          <ac:chgData name="Danijela Uran" userId="f9b3cc8e-491c-47bd-b15a-78b852d58329" providerId="ADAL" clId="{462D14FB-6F89-4265-BFC9-5DD6BA80C8CD}" dt="2024-10-29T09:22:00.571" v="26535"/>
          <ac:spMkLst>
            <pc:docMk/>
            <pc:sldMk cId="2571754002" sldId="819"/>
            <ac:spMk id="52" creationId="{420D93A3-E656-0446-0362-350DD4EC1145}"/>
          </ac:spMkLst>
        </pc:spChg>
        <pc:spChg chg="mod">
          <ac:chgData name="Danijela Uran" userId="f9b3cc8e-491c-47bd-b15a-78b852d58329" providerId="ADAL" clId="{462D14FB-6F89-4265-BFC9-5DD6BA80C8CD}" dt="2024-10-29T09:22:00.571" v="26535"/>
          <ac:spMkLst>
            <pc:docMk/>
            <pc:sldMk cId="2571754002" sldId="819"/>
            <ac:spMk id="53" creationId="{533A3DA6-6703-E751-325C-4371203DB56D}"/>
          </ac:spMkLst>
        </pc:spChg>
        <pc:spChg chg="add del mod">
          <ac:chgData name="Danijela Uran" userId="f9b3cc8e-491c-47bd-b15a-78b852d58329" providerId="ADAL" clId="{462D14FB-6F89-4265-BFC9-5DD6BA80C8CD}" dt="2024-10-29T10:27:47.600" v="27462" actId="478"/>
          <ac:spMkLst>
            <pc:docMk/>
            <pc:sldMk cId="2571754002" sldId="819"/>
            <ac:spMk id="54" creationId="{ED3787F5-7F5A-EDB9-EB6D-0E5F428E820F}"/>
          </ac:spMkLst>
        </pc:spChg>
        <pc:spChg chg="add del mod">
          <ac:chgData name="Danijela Uran" userId="f9b3cc8e-491c-47bd-b15a-78b852d58329" providerId="ADAL" clId="{462D14FB-6F89-4265-BFC9-5DD6BA80C8CD}" dt="2024-10-29T11:23:23.674" v="28012" actId="478"/>
          <ac:spMkLst>
            <pc:docMk/>
            <pc:sldMk cId="2571754002" sldId="819"/>
            <ac:spMk id="55" creationId="{451F481D-9222-4C37-3393-540BAB9F52CD}"/>
          </ac:spMkLst>
        </pc:spChg>
        <pc:spChg chg="mod">
          <ac:chgData name="Danijela Uran" userId="f9b3cc8e-491c-47bd-b15a-78b852d58329" providerId="ADAL" clId="{462D14FB-6F89-4265-BFC9-5DD6BA80C8CD}" dt="2024-10-29T10:27:56.765" v="27464"/>
          <ac:spMkLst>
            <pc:docMk/>
            <pc:sldMk cId="2571754002" sldId="819"/>
            <ac:spMk id="57" creationId="{3D1BAA8B-3B73-7555-30CC-F1F33F918709}"/>
          </ac:spMkLst>
        </pc:spChg>
        <pc:spChg chg="mod">
          <ac:chgData name="Danijela Uran" userId="f9b3cc8e-491c-47bd-b15a-78b852d58329" providerId="ADAL" clId="{462D14FB-6F89-4265-BFC9-5DD6BA80C8CD}" dt="2024-10-29T10:27:56.765" v="27464"/>
          <ac:spMkLst>
            <pc:docMk/>
            <pc:sldMk cId="2571754002" sldId="819"/>
            <ac:spMk id="59" creationId="{ED7E0142-AE6D-5932-EDE1-990888AC88BA}"/>
          </ac:spMkLst>
        </pc:spChg>
        <pc:spChg chg="mod">
          <ac:chgData name="Danijela Uran" userId="f9b3cc8e-491c-47bd-b15a-78b852d58329" providerId="ADAL" clId="{462D14FB-6F89-4265-BFC9-5DD6BA80C8CD}" dt="2024-10-29T10:27:56.765" v="27464"/>
          <ac:spMkLst>
            <pc:docMk/>
            <pc:sldMk cId="2571754002" sldId="819"/>
            <ac:spMk id="60" creationId="{6077390A-0957-5F2E-4F20-57866C4D79DF}"/>
          </ac:spMkLst>
        </pc:spChg>
        <pc:spChg chg="add del mod">
          <ac:chgData name="Danijela Uran" userId="f9b3cc8e-491c-47bd-b15a-78b852d58329" providerId="ADAL" clId="{462D14FB-6F89-4265-BFC9-5DD6BA80C8CD}" dt="2024-10-29T11:23:22.335" v="28011" actId="478"/>
          <ac:spMkLst>
            <pc:docMk/>
            <pc:sldMk cId="2571754002" sldId="819"/>
            <ac:spMk id="61" creationId="{DB73082B-87AE-806D-23E9-1E77E182088D}"/>
          </ac:spMkLst>
        </pc:spChg>
        <pc:spChg chg="mod">
          <ac:chgData name="Danijela Uran" userId="f9b3cc8e-491c-47bd-b15a-78b852d58329" providerId="ADAL" clId="{462D14FB-6F89-4265-BFC9-5DD6BA80C8CD}" dt="2024-10-29T11:23:32.891" v="28013"/>
          <ac:spMkLst>
            <pc:docMk/>
            <pc:sldMk cId="2571754002" sldId="819"/>
            <ac:spMk id="63" creationId="{F93CA9AF-FBCC-3454-8037-318E945F9837}"/>
          </ac:spMkLst>
        </pc:spChg>
        <pc:spChg chg="mod">
          <ac:chgData name="Danijela Uran" userId="f9b3cc8e-491c-47bd-b15a-78b852d58329" providerId="ADAL" clId="{462D14FB-6F89-4265-BFC9-5DD6BA80C8CD}" dt="2024-10-29T11:23:32.891" v="28013"/>
          <ac:spMkLst>
            <pc:docMk/>
            <pc:sldMk cId="2571754002" sldId="819"/>
            <ac:spMk id="64" creationId="{509D15D1-775F-22CE-980C-F79ED00AAB00}"/>
          </ac:spMkLst>
        </pc:spChg>
        <pc:spChg chg="mod">
          <ac:chgData name="Danijela Uran" userId="f9b3cc8e-491c-47bd-b15a-78b852d58329" providerId="ADAL" clId="{462D14FB-6F89-4265-BFC9-5DD6BA80C8CD}" dt="2024-10-29T11:23:59.333" v="28017"/>
          <ac:spMkLst>
            <pc:docMk/>
            <pc:sldMk cId="2571754002" sldId="819"/>
            <ac:spMk id="67" creationId="{0AAE8FAC-D0F5-B12C-9874-43B0EAB14E7A}"/>
          </ac:spMkLst>
        </pc:spChg>
        <pc:spChg chg="mod">
          <ac:chgData name="Danijela Uran" userId="f9b3cc8e-491c-47bd-b15a-78b852d58329" providerId="ADAL" clId="{462D14FB-6F89-4265-BFC9-5DD6BA80C8CD}" dt="2024-10-29T11:25:00.545" v="28023"/>
          <ac:spMkLst>
            <pc:docMk/>
            <pc:sldMk cId="2571754002" sldId="819"/>
            <ac:spMk id="70" creationId="{4D6AC1D7-B1EE-8BA9-E08E-694D0721F723}"/>
          </ac:spMkLst>
        </pc:spChg>
        <pc:spChg chg="mod">
          <ac:chgData name="Danijela Uran" userId="f9b3cc8e-491c-47bd-b15a-78b852d58329" providerId="ADAL" clId="{462D14FB-6F89-4265-BFC9-5DD6BA80C8CD}" dt="2024-10-29T11:25:00.545" v="28023"/>
          <ac:spMkLst>
            <pc:docMk/>
            <pc:sldMk cId="2571754002" sldId="819"/>
            <ac:spMk id="71" creationId="{94BF7387-31D4-97EA-9873-F88981CC707F}"/>
          </ac:spMkLst>
        </pc:spChg>
        <pc:grpChg chg="mod">
          <ac:chgData name="Danijela Uran" userId="f9b3cc8e-491c-47bd-b15a-78b852d58329" providerId="ADAL" clId="{462D14FB-6F89-4265-BFC9-5DD6BA80C8CD}" dt="2024-10-29T07:26:08.505" v="25855" actId="1076"/>
          <ac:grpSpMkLst>
            <pc:docMk/>
            <pc:sldMk cId="2571754002" sldId="819"/>
            <ac:grpSpMk id="10" creationId="{70F091C9-B762-AF32-3C22-D198083B62CD}"/>
          </ac:grpSpMkLst>
        </pc:grpChg>
        <pc:grpChg chg="add del mod">
          <ac:chgData name="Danijela Uran" userId="f9b3cc8e-491c-47bd-b15a-78b852d58329" providerId="ADAL" clId="{462D14FB-6F89-4265-BFC9-5DD6BA80C8CD}" dt="2024-10-29T07:28:36.242" v="25894" actId="478"/>
          <ac:grpSpMkLst>
            <pc:docMk/>
            <pc:sldMk cId="2571754002" sldId="819"/>
            <ac:grpSpMk id="17" creationId="{C2A9B006-EE0C-A989-FDC1-35C7E38BC46F}"/>
          </ac:grpSpMkLst>
        </pc:grpChg>
        <pc:grpChg chg="del">
          <ac:chgData name="Danijela Uran" userId="f9b3cc8e-491c-47bd-b15a-78b852d58329" providerId="ADAL" clId="{462D14FB-6F89-4265-BFC9-5DD6BA80C8CD}" dt="2024-10-25T11:01:42.938" v="23467" actId="478"/>
          <ac:grpSpMkLst>
            <pc:docMk/>
            <pc:sldMk cId="2571754002" sldId="819"/>
            <ac:grpSpMk id="20" creationId="{C6B21E1C-8CB2-C433-BBB4-43EF63BFF617}"/>
          </ac:grpSpMkLst>
        </pc:grpChg>
        <pc:grpChg chg="add del mod">
          <ac:chgData name="Danijela Uran" userId="f9b3cc8e-491c-47bd-b15a-78b852d58329" providerId="ADAL" clId="{462D14FB-6F89-4265-BFC9-5DD6BA80C8CD}" dt="2024-10-29T07:30:39.037" v="25914" actId="478"/>
          <ac:grpSpMkLst>
            <pc:docMk/>
            <pc:sldMk cId="2571754002" sldId="819"/>
            <ac:grpSpMk id="21" creationId="{ADD38434-7EB1-C665-66B1-501931F12E7F}"/>
          </ac:grpSpMkLst>
        </pc:grpChg>
        <pc:grpChg chg="add del mod">
          <ac:chgData name="Danijela Uran" userId="f9b3cc8e-491c-47bd-b15a-78b852d58329" providerId="ADAL" clId="{462D14FB-6F89-4265-BFC9-5DD6BA80C8CD}" dt="2024-10-29T07:30:17.526" v="25911" actId="478"/>
          <ac:grpSpMkLst>
            <pc:docMk/>
            <pc:sldMk cId="2571754002" sldId="819"/>
            <ac:grpSpMk id="25" creationId="{4A2F0D6A-BB7E-7D30-880C-883A4A016CA8}"/>
          </ac:grpSpMkLst>
        </pc:grpChg>
        <pc:grpChg chg="add del mod">
          <ac:chgData name="Danijela Uran" userId="f9b3cc8e-491c-47bd-b15a-78b852d58329" providerId="ADAL" clId="{462D14FB-6F89-4265-BFC9-5DD6BA80C8CD}" dt="2024-10-29T11:25:24.684" v="28028" actId="478"/>
          <ac:grpSpMkLst>
            <pc:docMk/>
            <pc:sldMk cId="2571754002" sldId="819"/>
            <ac:grpSpMk id="28" creationId="{63CDA0DB-BA27-DA6B-38F9-E588EFF38AB9}"/>
          </ac:grpSpMkLst>
        </pc:grpChg>
        <pc:grpChg chg="add del mod">
          <ac:chgData name="Danijela Uran" userId="f9b3cc8e-491c-47bd-b15a-78b852d58329" providerId="ADAL" clId="{462D14FB-6F89-4265-BFC9-5DD6BA80C8CD}" dt="2024-10-29T10:27:49.904" v="27463" actId="478"/>
          <ac:grpSpMkLst>
            <pc:docMk/>
            <pc:sldMk cId="2571754002" sldId="819"/>
            <ac:grpSpMk id="41" creationId="{2C2DFCE7-F217-7B4E-CE5F-874D718C47E4}"/>
          </ac:grpSpMkLst>
        </pc:grpChg>
        <pc:grpChg chg="mod">
          <ac:chgData name="Danijela Uran" userId="f9b3cc8e-491c-47bd-b15a-78b852d58329" providerId="ADAL" clId="{462D14FB-6F89-4265-BFC9-5DD6BA80C8CD}" dt="2024-10-29T11:24:41.577" v="28022" actId="1076"/>
          <ac:grpSpMkLst>
            <pc:docMk/>
            <pc:sldMk cId="2571754002" sldId="819"/>
            <ac:grpSpMk id="42" creationId="{029FC0B6-AED3-7DD5-3ABF-B7CEB9E15947}"/>
          </ac:grpSpMkLst>
        </pc:grpChg>
        <pc:grpChg chg="del mod">
          <ac:chgData name="Danijela Uran" userId="f9b3cc8e-491c-47bd-b15a-78b852d58329" providerId="ADAL" clId="{462D14FB-6F89-4265-BFC9-5DD6BA80C8CD}" dt="2024-10-29T07:37:56.677" v="25993" actId="478"/>
          <ac:grpSpMkLst>
            <pc:docMk/>
            <pc:sldMk cId="2571754002" sldId="819"/>
            <ac:grpSpMk id="44" creationId="{64BEE6FC-65DC-405B-60D5-CAE3C7B8408B}"/>
          </ac:grpSpMkLst>
        </pc:grpChg>
        <pc:grpChg chg="mod">
          <ac:chgData name="Danijela Uran" userId="f9b3cc8e-491c-47bd-b15a-78b852d58329" providerId="ADAL" clId="{462D14FB-6F89-4265-BFC9-5DD6BA80C8CD}" dt="2024-10-29T09:22:00.571" v="26535"/>
          <ac:grpSpMkLst>
            <pc:docMk/>
            <pc:sldMk cId="2571754002" sldId="819"/>
            <ac:grpSpMk id="45" creationId="{5E8B1FE8-9610-E7AD-B17B-5FC166176B1E}"/>
          </ac:grpSpMkLst>
        </pc:grpChg>
        <pc:grpChg chg="del mod">
          <ac:chgData name="Danijela Uran" userId="f9b3cc8e-491c-47bd-b15a-78b852d58329" providerId="ADAL" clId="{462D14FB-6F89-4265-BFC9-5DD6BA80C8CD}" dt="2024-10-29T11:23:34.755" v="28014" actId="478"/>
          <ac:grpSpMkLst>
            <pc:docMk/>
            <pc:sldMk cId="2571754002" sldId="819"/>
            <ac:grpSpMk id="46" creationId="{5EC28A9B-CEAC-55E7-8765-34969926991A}"/>
          </ac:grpSpMkLst>
        </pc:grpChg>
        <pc:grpChg chg="add del mod">
          <ac:chgData name="Danijela Uran" userId="f9b3cc8e-491c-47bd-b15a-78b852d58329" providerId="ADAL" clId="{462D14FB-6F89-4265-BFC9-5DD6BA80C8CD}" dt="2024-10-29T11:23:20.733" v="28010" actId="478"/>
          <ac:grpSpMkLst>
            <pc:docMk/>
            <pc:sldMk cId="2571754002" sldId="819"/>
            <ac:grpSpMk id="56" creationId="{35245232-197A-18D0-9072-852E2465089F}"/>
          </ac:grpSpMkLst>
        </pc:grpChg>
        <pc:grpChg chg="mod">
          <ac:chgData name="Danijela Uran" userId="f9b3cc8e-491c-47bd-b15a-78b852d58329" providerId="ADAL" clId="{462D14FB-6F89-4265-BFC9-5DD6BA80C8CD}" dt="2024-10-29T10:27:56.765" v="27464"/>
          <ac:grpSpMkLst>
            <pc:docMk/>
            <pc:sldMk cId="2571754002" sldId="819"/>
            <ac:grpSpMk id="58" creationId="{C415433D-B16A-48D9-4682-00565F1C55CE}"/>
          </ac:grpSpMkLst>
        </pc:grpChg>
        <pc:grpChg chg="add mod">
          <ac:chgData name="Danijela Uran" userId="f9b3cc8e-491c-47bd-b15a-78b852d58329" providerId="ADAL" clId="{462D14FB-6F89-4265-BFC9-5DD6BA80C8CD}" dt="2024-10-29T11:24:37.171" v="28021" actId="1076"/>
          <ac:grpSpMkLst>
            <pc:docMk/>
            <pc:sldMk cId="2571754002" sldId="819"/>
            <ac:grpSpMk id="62" creationId="{77FE122F-5039-E756-8CBE-C8DEC6C9FB01}"/>
          </ac:grpSpMkLst>
        </pc:grpChg>
        <pc:grpChg chg="add del mod">
          <ac:chgData name="Danijela Uran" userId="f9b3cc8e-491c-47bd-b15a-78b852d58329" providerId="ADAL" clId="{462D14FB-6F89-4265-BFC9-5DD6BA80C8CD}" dt="2024-10-29T11:27:38.805" v="28039" actId="478"/>
          <ac:grpSpMkLst>
            <pc:docMk/>
            <pc:sldMk cId="2571754002" sldId="819"/>
            <ac:grpSpMk id="66" creationId="{C2798622-9A39-FB9A-553F-D347E84ED5FA}"/>
          </ac:grpSpMkLst>
        </pc:grpChg>
        <pc:grpChg chg="add mod">
          <ac:chgData name="Danijela Uran" userId="f9b3cc8e-491c-47bd-b15a-78b852d58329" providerId="ADAL" clId="{462D14FB-6F89-4265-BFC9-5DD6BA80C8CD}" dt="2024-10-29T11:25:22.762" v="28027" actId="1076"/>
          <ac:grpSpMkLst>
            <pc:docMk/>
            <pc:sldMk cId="2571754002" sldId="819"/>
            <ac:grpSpMk id="69" creationId="{F7EEEDD9-8518-9F91-35B1-7BEC0269E699}"/>
          </ac:grpSpMkLst>
        </pc:grpChg>
        <pc:cxnChg chg="mod">
          <ac:chgData name="Danijela Uran" userId="f9b3cc8e-491c-47bd-b15a-78b852d58329" providerId="ADAL" clId="{462D14FB-6F89-4265-BFC9-5DD6BA80C8CD}" dt="2024-10-29T07:28:36.242" v="25894" actId="478"/>
          <ac:cxnSpMkLst>
            <pc:docMk/>
            <pc:sldMk cId="2571754002" sldId="819"/>
            <ac:cxnSpMk id="20" creationId="{C1F2D925-C48A-A420-F038-33537A284993}"/>
          </ac:cxnSpMkLst>
        </pc:cxnChg>
        <pc:cxnChg chg="mod">
          <ac:chgData name="Danijela Uran" userId="f9b3cc8e-491c-47bd-b15a-78b852d58329" providerId="ADAL" clId="{462D14FB-6F89-4265-BFC9-5DD6BA80C8CD}" dt="2024-10-29T07:30:39.037" v="25914" actId="478"/>
          <ac:cxnSpMkLst>
            <pc:docMk/>
            <pc:sldMk cId="2571754002" sldId="819"/>
            <ac:cxnSpMk id="24" creationId="{40662C98-88EC-0888-BA66-E6A050FA3973}"/>
          </ac:cxnSpMkLst>
        </pc:cxnChg>
        <pc:cxnChg chg="mod">
          <ac:chgData name="Danijela Uran" userId="f9b3cc8e-491c-47bd-b15a-78b852d58329" providerId="ADAL" clId="{462D14FB-6F89-4265-BFC9-5DD6BA80C8CD}" dt="2024-10-25T11:01:42.938" v="23467" actId="478"/>
          <ac:cxnSpMkLst>
            <pc:docMk/>
            <pc:sldMk cId="2571754002" sldId="819"/>
            <ac:cxnSpMk id="25" creationId="{AC2A2395-0177-4CF8-9D33-D060503B5673}"/>
          </ac:cxnSpMkLst>
        </pc:cxnChg>
        <pc:cxnChg chg="mod">
          <ac:chgData name="Danijela Uran" userId="f9b3cc8e-491c-47bd-b15a-78b852d58329" providerId="ADAL" clId="{462D14FB-6F89-4265-BFC9-5DD6BA80C8CD}" dt="2024-10-29T07:30:17.526" v="25911" actId="478"/>
          <ac:cxnSpMkLst>
            <pc:docMk/>
            <pc:sldMk cId="2571754002" sldId="819"/>
            <ac:cxnSpMk id="27" creationId="{DC034DDB-9477-1D3F-2EBA-AE06FBC1F047}"/>
          </ac:cxnSpMkLst>
        </pc:cxnChg>
        <pc:cxnChg chg="mod">
          <ac:chgData name="Danijela Uran" userId="f9b3cc8e-491c-47bd-b15a-78b852d58329" providerId="ADAL" clId="{462D14FB-6F89-4265-BFC9-5DD6BA80C8CD}" dt="2024-10-29T11:25:24.684" v="28028" actId="478"/>
          <ac:cxnSpMkLst>
            <pc:docMk/>
            <pc:sldMk cId="2571754002" sldId="819"/>
            <ac:cxnSpMk id="30" creationId="{3CE8DCC4-4E22-3D44-D2CA-31DDE5C66792}"/>
          </ac:cxnSpMkLst>
        </pc:cxnChg>
        <pc:cxnChg chg="mod">
          <ac:chgData name="Danijela Uran" userId="f9b3cc8e-491c-47bd-b15a-78b852d58329" providerId="ADAL" clId="{462D14FB-6F89-4265-BFC9-5DD6BA80C8CD}" dt="2024-10-29T11:23:34.755" v="28014" actId="478"/>
          <ac:cxnSpMkLst>
            <pc:docMk/>
            <pc:sldMk cId="2571754002" sldId="819"/>
            <ac:cxnSpMk id="49" creationId="{EF541AC2-CD71-4D52-750F-CA9999E7B45B}"/>
          </ac:cxnSpMkLst>
        </pc:cxnChg>
        <pc:cxnChg chg="mod">
          <ac:chgData name="Danijela Uran" userId="f9b3cc8e-491c-47bd-b15a-78b852d58329" providerId="ADAL" clId="{462D14FB-6F89-4265-BFC9-5DD6BA80C8CD}" dt="2024-10-29T11:23:32.891" v="28013"/>
          <ac:cxnSpMkLst>
            <pc:docMk/>
            <pc:sldMk cId="2571754002" sldId="819"/>
            <ac:cxnSpMk id="65" creationId="{E8D769E0-E487-4795-E557-0BA1C46F2162}"/>
          </ac:cxnSpMkLst>
        </pc:cxnChg>
        <pc:cxnChg chg="mod">
          <ac:chgData name="Danijela Uran" userId="f9b3cc8e-491c-47bd-b15a-78b852d58329" providerId="ADAL" clId="{462D14FB-6F89-4265-BFC9-5DD6BA80C8CD}" dt="2024-10-29T11:27:38.805" v="28039" actId="478"/>
          <ac:cxnSpMkLst>
            <pc:docMk/>
            <pc:sldMk cId="2571754002" sldId="819"/>
            <ac:cxnSpMk id="68" creationId="{074836D8-3BB5-E3F4-7444-8ED15112E93C}"/>
          </ac:cxnSpMkLst>
        </pc:cxnChg>
        <pc:cxnChg chg="mod">
          <ac:chgData name="Danijela Uran" userId="f9b3cc8e-491c-47bd-b15a-78b852d58329" providerId="ADAL" clId="{462D14FB-6F89-4265-BFC9-5DD6BA80C8CD}" dt="2024-10-29T11:25:00.545" v="28023"/>
          <ac:cxnSpMkLst>
            <pc:docMk/>
            <pc:sldMk cId="2571754002" sldId="819"/>
            <ac:cxnSpMk id="72" creationId="{F727083F-7A57-584D-7F0E-8BF6209C7825}"/>
          </ac:cxnSpMkLst>
        </pc:cxnChg>
        <pc:cxnChg chg="add mod">
          <ac:chgData name="Danijela Uran" userId="f9b3cc8e-491c-47bd-b15a-78b852d58329" providerId="ADAL" clId="{462D14FB-6F89-4265-BFC9-5DD6BA80C8CD}" dt="2024-10-29T11:27:55.620" v="28041" actId="1076"/>
          <ac:cxnSpMkLst>
            <pc:docMk/>
            <pc:sldMk cId="2571754002" sldId="819"/>
            <ac:cxnSpMk id="74" creationId="{B4CD2DAC-3831-E109-4AAD-6FEA5AB0CB01}"/>
          </ac:cxnSpMkLst>
        </pc:cxnChg>
      </pc:sldChg>
      <pc:sldChg chg="del">
        <pc:chgData name="Danijela Uran" userId="f9b3cc8e-491c-47bd-b15a-78b852d58329" providerId="ADAL" clId="{462D14FB-6F89-4265-BFC9-5DD6BA80C8CD}" dt="2024-10-25T10:29:23.140" v="22871"/>
        <pc:sldMkLst>
          <pc:docMk/>
          <pc:sldMk cId="2972732963" sldId="819"/>
        </pc:sldMkLst>
      </pc:sldChg>
      <pc:sldChg chg="modSp mod modTransition">
        <pc:chgData name="Danijela Uran" userId="f9b3cc8e-491c-47bd-b15a-78b852d58329" providerId="ADAL" clId="{462D14FB-6F89-4265-BFC9-5DD6BA80C8CD}" dt="2024-11-02T14:26:58.438" v="41858"/>
        <pc:sldMkLst>
          <pc:docMk/>
          <pc:sldMk cId="96537503" sldId="820"/>
        </pc:sldMkLst>
        <pc:spChg chg="mod">
          <ac:chgData name="Danijela Uran" userId="f9b3cc8e-491c-47bd-b15a-78b852d58329" providerId="ADAL" clId="{462D14FB-6F89-4265-BFC9-5DD6BA80C8CD}" dt="2024-10-30T15:23:10.180" v="38682" actId="1076"/>
          <ac:spMkLst>
            <pc:docMk/>
            <pc:sldMk cId="96537503" sldId="820"/>
            <ac:spMk id="3" creationId="{5743BF7A-2440-4C17-8EAB-20B97B5066D2}"/>
          </ac:spMkLst>
        </pc:spChg>
        <pc:spChg chg="mod">
          <ac:chgData name="Danijela Uran" userId="f9b3cc8e-491c-47bd-b15a-78b852d58329" providerId="ADAL" clId="{462D14FB-6F89-4265-BFC9-5DD6BA80C8CD}" dt="2024-10-30T15:23:15.923" v="38683" actId="1076"/>
          <ac:spMkLst>
            <pc:docMk/>
            <pc:sldMk cId="96537503" sldId="820"/>
            <ac:spMk id="4" creationId="{476A110B-A834-44FC-976B-13F4DCECC640}"/>
          </ac:spMkLst>
        </pc:spChg>
      </pc:sldChg>
      <pc:sldChg chg="delSp new del mod setBg">
        <pc:chgData name="Danijela Uran" userId="f9b3cc8e-491c-47bd-b15a-78b852d58329" providerId="ADAL" clId="{462D14FB-6F89-4265-BFC9-5DD6BA80C8CD}" dt="2024-10-25T11:15:20.758" v="23860" actId="2696"/>
        <pc:sldMkLst>
          <pc:docMk/>
          <pc:sldMk cId="576145586" sldId="820"/>
        </pc:sldMkLst>
        <pc:spChg chg="del">
          <ac:chgData name="Danijela Uran" userId="f9b3cc8e-491c-47bd-b15a-78b852d58329" providerId="ADAL" clId="{462D14FB-6F89-4265-BFC9-5DD6BA80C8CD}" dt="2024-10-25T11:14:10.104" v="23854" actId="478"/>
          <ac:spMkLst>
            <pc:docMk/>
            <pc:sldMk cId="576145586" sldId="820"/>
            <ac:spMk id="2" creationId="{7A34DF26-5DB9-C4F7-E4E4-9BE8465F91E5}"/>
          </ac:spMkLst>
        </pc:spChg>
        <pc:spChg chg="del">
          <ac:chgData name="Danijela Uran" userId="f9b3cc8e-491c-47bd-b15a-78b852d58329" providerId="ADAL" clId="{462D14FB-6F89-4265-BFC9-5DD6BA80C8CD}" dt="2024-10-25T11:14:13.591" v="23855" actId="478"/>
          <ac:spMkLst>
            <pc:docMk/>
            <pc:sldMk cId="576145586" sldId="820"/>
            <ac:spMk id="3" creationId="{C9ED61FB-BE2B-EB21-D70C-694CC5223E3C}"/>
          </ac:spMkLst>
        </pc:spChg>
      </pc:sldChg>
      <pc:sldChg chg="del">
        <pc:chgData name="Danijela Uran" userId="f9b3cc8e-491c-47bd-b15a-78b852d58329" providerId="ADAL" clId="{462D14FB-6F89-4265-BFC9-5DD6BA80C8CD}" dt="2024-10-25T11:13:45.849" v="23851"/>
        <pc:sldMkLst>
          <pc:docMk/>
          <pc:sldMk cId="2991042271" sldId="820"/>
        </pc:sldMkLst>
      </pc:sldChg>
      <pc:sldChg chg="del">
        <pc:chgData name="Danijela Uran" userId="f9b3cc8e-491c-47bd-b15a-78b852d58329" providerId="ADAL" clId="{462D14FB-6F89-4265-BFC9-5DD6BA80C8CD}" dt="2024-10-25T11:14:02.806" v="23852" actId="2696"/>
        <pc:sldMkLst>
          <pc:docMk/>
          <pc:sldMk cId="3454780957" sldId="820"/>
        </pc:sldMkLst>
      </pc:sldChg>
      <pc:sldChg chg="addSp modSp del setBg modAnim">
        <pc:chgData name="Danijela Uran" userId="f9b3cc8e-491c-47bd-b15a-78b852d58329" providerId="ADAL" clId="{462D14FB-6F89-4265-BFC9-5DD6BA80C8CD}" dt="2024-10-25T11:44:50.256" v="24447" actId="2696"/>
        <pc:sldMkLst>
          <pc:docMk/>
          <pc:sldMk cId="75601193" sldId="821"/>
        </pc:sldMkLst>
        <pc:spChg chg="mod">
          <ac:chgData name="Danijela Uran" userId="f9b3cc8e-491c-47bd-b15a-78b852d58329" providerId="ADAL" clId="{462D14FB-6F89-4265-BFC9-5DD6BA80C8CD}" dt="2024-10-25T11:17:15.224" v="23905" actId="1076"/>
          <ac:spMkLst>
            <pc:docMk/>
            <pc:sldMk cId="75601193" sldId="821"/>
            <ac:spMk id="3" creationId="{94AA0383-B585-1546-DF5D-1E2075CEF7EB}"/>
          </ac:spMkLst>
        </pc:spChg>
        <pc:spChg chg="mod">
          <ac:chgData name="Danijela Uran" userId="f9b3cc8e-491c-47bd-b15a-78b852d58329" providerId="ADAL" clId="{462D14FB-6F89-4265-BFC9-5DD6BA80C8CD}" dt="2024-10-25T11:17:15.224" v="23905" actId="1076"/>
          <ac:spMkLst>
            <pc:docMk/>
            <pc:sldMk cId="75601193" sldId="821"/>
            <ac:spMk id="4" creationId="{BB7DF799-2D53-3C5D-85E8-78D7C6375328}"/>
          </ac:spMkLst>
        </pc:spChg>
        <pc:grpChg chg="add mod">
          <ac:chgData name="Danijela Uran" userId="f9b3cc8e-491c-47bd-b15a-78b852d58329" providerId="ADAL" clId="{462D14FB-6F89-4265-BFC9-5DD6BA80C8CD}" dt="2024-10-25T11:17:15.224" v="23905" actId="1076"/>
          <ac:grpSpMkLst>
            <pc:docMk/>
            <pc:sldMk cId="75601193" sldId="821"/>
            <ac:grpSpMk id="2" creationId="{CECE9EE1-9BE9-52CE-62BB-D94C877EA9B3}"/>
          </ac:grpSpMkLst>
        </pc:grpChg>
      </pc:sldChg>
      <pc:sldChg chg="addSp delSp modSp mod modTransition">
        <pc:chgData name="Danijela Uran" userId="f9b3cc8e-491c-47bd-b15a-78b852d58329" providerId="ADAL" clId="{462D14FB-6F89-4265-BFC9-5DD6BA80C8CD}" dt="2024-11-02T14:26:58.438" v="41858"/>
        <pc:sldMkLst>
          <pc:docMk/>
          <pc:sldMk cId="1333901573" sldId="821"/>
        </pc:sldMkLst>
        <pc:spChg chg="mod">
          <ac:chgData name="Danijela Uran" userId="f9b3cc8e-491c-47bd-b15a-78b852d58329" providerId="ADAL" clId="{462D14FB-6F89-4265-BFC9-5DD6BA80C8CD}" dt="2024-10-25T11:56:04.499" v="24643" actId="1076"/>
          <ac:spMkLst>
            <pc:docMk/>
            <pc:sldMk cId="1333901573" sldId="821"/>
            <ac:spMk id="2" creationId="{9C4A74F1-275F-4712-BA5A-915D66E7E4B4}"/>
          </ac:spMkLst>
        </pc:spChg>
        <pc:spChg chg="mod">
          <ac:chgData name="Danijela Uran" userId="f9b3cc8e-491c-47bd-b15a-78b852d58329" providerId="ADAL" clId="{462D14FB-6F89-4265-BFC9-5DD6BA80C8CD}" dt="2024-10-30T15:21:43.407" v="38663" actId="1076"/>
          <ac:spMkLst>
            <pc:docMk/>
            <pc:sldMk cId="1333901573" sldId="821"/>
            <ac:spMk id="4" creationId="{476A110B-A834-44FC-976B-13F4DCECC640}"/>
          </ac:spMkLst>
        </pc:spChg>
        <pc:picChg chg="add mod modCrop">
          <ac:chgData name="Danijela Uran" userId="f9b3cc8e-491c-47bd-b15a-78b852d58329" providerId="ADAL" clId="{462D14FB-6F89-4265-BFC9-5DD6BA80C8CD}" dt="2024-10-25T11:56:08.623" v="24644" actId="14100"/>
          <ac:picMkLst>
            <pc:docMk/>
            <pc:sldMk cId="1333901573" sldId="821"/>
            <ac:picMk id="6" creationId="{E8658CB4-FA4A-5EE0-3C5A-800D084D509C}"/>
          </ac:picMkLst>
        </pc:picChg>
        <pc:picChg chg="del">
          <ac:chgData name="Danijela Uran" userId="f9b3cc8e-491c-47bd-b15a-78b852d58329" providerId="ADAL" clId="{462D14FB-6F89-4265-BFC9-5DD6BA80C8CD}" dt="2024-10-25T11:53:41.703" v="24634" actId="478"/>
          <ac:picMkLst>
            <pc:docMk/>
            <pc:sldMk cId="1333901573" sldId="821"/>
            <ac:picMk id="7" creationId="{C58C1C57-9BAC-8E01-58B4-43EB0206951C}"/>
          </ac:picMkLst>
        </pc:picChg>
      </pc:sldChg>
      <pc:sldChg chg="addSp delSp modSp mod modTransition delAnim modAnim">
        <pc:chgData name="Danijela Uran" userId="f9b3cc8e-491c-47bd-b15a-78b852d58329" providerId="ADAL" clId="{462D14FB-6F89-4265-BFC9-5DD6BA80C8CD}" dt="2024-11-02T14:26:58.438" v="41858"/>
        <pc:sldMkLst>
          <pc:docMk/>
          <pc:sldMk cId="1240060140" sldId="822"/>
        </pc:sldMkLst>
        <pc:spChg chg="del mod">
          <ac:chgData name="Danijela Uran" userId="f9b3cc8e-491c-47bd-b15a-78b852d58329" providerId="ADAL" clId="{462D14FB-6F89-4265-BFC9-5DD6BA80C8CD}" dt="2024-10-29T10:26:54.870" v="27453" actId="478"/>
          <ac:spMkLst>
            <pc:docMk/>
            <pc:sldMk cId="1240060140" sldId="822"/>
            <ac:spMk id="3" creationId="{1C0A81B6-943D-D53C-E81A-77070F24652D}"/>
          </ac:spMkLst>
        </pc:spChg>
        <pc:spChg chg="del">
          <ac:chgData name="Danijela Uran" userId="f9b3cc8e-491c-47bd-b15a-78b852d58329" providerId="ADAL" clId="{462D14FB-6F89-4265-BFC9-5DD6BA80C8CD}" dt="2024-10-29T10:27:04.400" v="27455" actId="478"/>
          <ac:spMkLst>
            <pc:docMk/>
            <pc:sldMk cId="1240060140" sldId="822"/>
            <ac:spMk id="4" creationId="{D3F14F80-1595-78C6-E683-D9BB26495E9A}"/>
          </ac:spMkLst>
        </pc:spChg>
        <pc:spChg chg="del">
          <ac:chgData name="Danijela Uran" userId="f9b3cc8e-491c-47bd-b15a-78b852d58329" providerId="ADAL" clId="{462D14FB-6F89-4265-BFC9-5DD6BA80C8CD}" dt="2024-10-29T10:15:37.696" v="26583" actId="478"/>
          <ac:spMkLst>
            <pc:docMk/>
            <pc:sldMk cId="1240060140" sldId="822"/>
            <ac:spMk id="5" creationId="{4E065E67-8721-342F-C605-19287C5004F3}"/>
          </ac:spMkLst>
        </pc:spChg>
        <pc:spChg chg="mod">
          <ac:chgData name="Danijela Uran" userId="f9b3cc8e-491c-47bd-b15a-78b852d58329" providerId="ADAL" clId="{462D14FB-6F89-4265-BFC9-5DD6BA80C8CD}" dt="2024-10-29T10:16:10.260" v="26585"/>
          <ac:spMkLst>
            <pc:docMk/>
            <pc:sldMk cId="1240060140" sldId="822"/>
            <ac:spMk id="6" creationId="{751C36E7-7E73-AAEA-8B99-1D172E2BFCEA}"/>
          </ac:spMkLst>
        </pc:spChg>
        <pc:spChg chg="mod">
          <ac:chgData name="Danijela Uran" userId="f9b3cc8e-491c-47bd-b15a-78b852d58329" providerId="ADAL" clId="{462D14FB-6F89-4265-BFC9-5DD6BA80C8CD}" dt="2024-10-29T10:16:10.260" v="26585"/>
          <ac:spMkLst>
            <pc:docMk/>
            <pc:sldMk cId="1240060140" sldId="822"/>
            <ac:spMk id="8" creationId="{7823B795-8A5E-42F0-122C-EE730C575FC9}"/>
          </ac:spMkLst>
        </pc:spChg>
        <pc:spChg chg="mod">
          <ac:chgData name="Danijela Uran" userId="f9b3cc8e-491c-47bd-b15a-78b852d58329" providerId="ADAL" clId="{462D14FB-6F89-4265-BFC9-5DD6BA80C8CD}" dt="2024-10-29T10:16:10.260" v="26585"/>
          <ac:spMkLst>
            <pc:docMk/>
            <pc:sldMk cId="1240060140" sldId="822"/>
            <ac:spMk id="9" creationId="{373E4E31-F310-B404-2B8F-5BD5C5A26CA5}"/>
          </ac:spMkLst>
        </pc:spChg>
        <pc:spChg chg="del">
          <ac:chgData name="Danijela Uran" userId="f9b3cc8e-491c-47bd-b15a-78b852d58329" providerId="ADAL" clId="{462D14FB-6F89-4265-BFC9-5DD6BA80C8CD}" dt="2024-10-29T10:15:36.468" v="26582" actId="478"/>
          <ac:spMkLst>
            <pc:docMk/>
            <pc:sldMk cId="1240060140" sldId="822"/>
            <ac:spMk id="13" creationId="{0719E34A-1929-B61E-BBD1-2CA637AC6B17}"/>
          </ac:spMkLst>
        </pc:spChg>
        <pc:spChg chg="mod">
          <ac:chgData name="Danijela Uran" userId="f9b3cc8e-491c-47bd-b15a-78b852d58329" providerId="ADAL" clId="{462D14FB-6F89-4265-BFC9-5DD6BA80C8CD}" dt="2024-10-29T10:27:02.547" v="27454"/>
          <ac:spMkLst>
            <pc:docMk/>
            <pc:sldMk cId="1240060140" sldId="822"/>
            <ac:spMk id="16" creationId="{509ED781-85C4-8BF4-3FEA-5AC29BD43078}"/>
          </ac:spMkLst>
        </pc:spChg>
        <pc:spChg chg="mod">
          <ac:chgData name="Danijela Uran" userId="f9b3cc8e-491c-47bd-b15a-78b852d58329" providerId="ADAL" clId="{462D14FB-6F89-4265-BFC9-5DD6BA80C8CD}" dt="2024-10-29T10:27:02.547" v="27454"/>
          <ac:spMkLst>
            <pc:docMk/>
            <pc:sldMk cId="1240060140" sldId="822"/>
            <ac:spMk id="18" creationId="{282D3321-4587-BAD8-775D-6838372C7DDB}"/>
          </ac:spMkLst>
        </pc:spChg>
        <pc:spChg chg="mod">
          <ac:chgData name="Danijela Uran" userId="f9b3cc8e-491c-47bd-b15a-78b852d58329" providerId="ADAL" clId="{462D14FB-6F89-4265-BFC9-5DD6BA80C8CD}" dt="2024-10-29T10:27:02.547" v="27454"/>
          <ac:spMkLst>
            <pc:docMk/>
            <pc:sldMk cId="1240060140" sldId="822"/>
            <ac:spMk id="19" creationId="{D9217F6E-D52D-BB2D-AA8E-7D367055818E}"/>
          </ac:spMkLst>
        </pc:spChg>
        <pc:spChg chg="mod">
          <ac:chgData name="Danijela Uran" userId="f9b3cc8e-491c-47bd-b15a-78b852d58329" providerId="ADAL" clId="{462D14FB-6F89-4265-BFC9-5DD6BA80C8CD}" dt="2024-10-29T10:27:02.547" v="27454"/>
          <ac:spMkLst>
            <pc:docMk/>
            <pc:sldMk cId="1240060140" sldId="822"/>
            <ac:spMk id="20" creationId="{77B4DFE9-0EE3-8669-A6D2-7ED720127765}"/>
          </ac:spMkLst>
        </pc:spChg>
        <pc:spChg chg="mod">
          <ac:chgData name="Danijela Uran" userId="f9b3cc8e-491c-47bd-b15a-78b852d58329" providerId="ADAL" clId="{462D14FB-6F89-4265-BFC9-5DD6BA80C8CD}" dt="2024-10-29T10:27:02.547" v="27454"/>
          <ac:spMkLst>
            <pc:docMk/>
            <pc:sldMk cId="1240060140" sldId="822"/>
            <ac:spMk id="21" creationId="{6E62318F-C2D6-27F2-5E87-EE30815412BD}"/>
          </ac:spMkLst>
        </pc:spChg>
        <pc:spChg chg="add mod">
          <ac:chgData name="Danijela Uran" userId="f9b3cc8e-491c-47bd-b15a-78b852d58329" providerId="ADAL" clId="{462D14FB-6F89-4265-BFC9-5DD6BA80C8CD}" dt="2024-10-29T11:07:43.994" v="27862" actId="1076"/>
          <ac:spMkLst>
            <pc:docMk/>
            <pc:sldMk cId="1240060140" sldId="822"/>
            <ac:spMk id="22" creationId="{38C953DD-BBAE-2390-7F99-F0FE356FEA2F}"/>
          </ac:spMkLst>
        </pc:spChg>
        <pc:spChg chg="add mod">
          <ac:chgData name="Danijela Uran" userId="f9b3cc8e-491c-47bd-b15a-78b852d58329" providerId="ADAL" clId="{462D14FB-6F89-4265-BFC9-5DD6BA80C8CD}" dt="2024-10-30T15:37:15.790" v="38768" actId="207"/>
          <ac:spMkLst>
            <pc:docMk/>
            <pc:sldMk cId="1240060140" sldId="822"/>
            <ac:spMk id="23" creationId="{05CE80B2-8D8B-396F-2B51-41225799EF13}"/>
          </ac:spMkLst>
        </pc:spChg>
        <pc:spChg chg="del">
          <ac:chgData name="Danijela Uran" userId="f9b3cc8e-491c-47bd-b15a-78b852d58329" providerId="ADAL" clId="{462D14FB-6F89-4265-BFC9-5DD6BA80C8CD}" dt="2024-10-29T10:15:31.888" v="26580" actId="478"/>
          <ac:spMkLst>
            <pc:docMk/>
            <pc:sldMk cId="1240060140" sldId="822"/>
            <ac:spMk id="31" creationId="{265A6158-0FFC-D609-E9F7-E1E4C86503A7}"/>
          </ac:spMkLst>
        </pc:spChg>
        <pc:spChg chg="del mod">
          <ac:chgData name="Danijela Uran" userId="f9b3cc8e-491c-47bd-b15a-78b852d58329" providerId="ADAL" clId="{462D14FB-6F89-4265-BFC9-5DD6BA80C8CD}" dt="2024-10-29T10:15:25.696" v="26577" actId="478"/>
          <ac:spMkLst>
            <pc:docMk/>
            <pc:sldMk cId="1240060140" sldId="822"/>
            <ac:spMk id="54" creationId="{838F4102-04DD-F3EA-5D98-6F099C32ED7F}"/>
          </ac:spMkLst>
        </pc:spChg>
        <pc:spChg chg="del">
          <ac:chgData name="Danijela Uran" userId="f9b3cc8e-491c-47bd-b15a-78b852d58329" providerId="ADAL" clId="{462D14FB-6F89-4265-BFC9-5DD6BA80C8CD}" dt="2024-10-29T10:15:29.643" v="26579" actId="478"/>
          <ac:spMkLst>
            <pc:docMk/>
            <pc:sldMk cId="1240060140" sldId="822"/>
            <ac:spMk id="55" creationId="{EA570B30-C04C-54C9-F6BF-321233DCC0B9}"/>
          </ac:spMkLst>
        </pc:spChg>
        <pc:grpChg chg="add del mod">
          <ac:chgData name="Danijela Uran" userId="f9b3cc8e-491c-47bd-b15a-78b852d58329" providerId="ADAL" clId="{462D14FB-6F89-4265-BFC9-5DD6BA80C8CD}" dt="2024-10-29T10:26:53.037" v="27452" actId="478"/>
          <ac:grpSpMkLst>
            <pc:docMk/>
            <pc:sldMk cId="1240060140" sldId="822"/>
            <ac:grpSpMk id="2" creationId="{E424DC2E-9C53-D745-2BDB-43893E31CF66}"/>
          </ac:grpSpMkLst>
        </pc:grpChg>
        <pc:grpChg chg="mod">
          <ac:chgData name="Danijela Uran" userId="f9b3cc8e-491c-47bd-b15a-78b852d58329" providerId="ADAL" clId="{462D14FB-6F89-4265-BFC9-5DD6BA80C8CD}" dt="2024-10-29T10:16:10.260" v="26585"/>
          <ac:grpSpMkLst>
            <pc:docMk/>
            <pc:sldMk cId="1240060140" sldId="822"/>
            <ac:grpSpMk id="7" creationId="{8C8885A7-2D41-3AA6-0498-7FD279F7A097}"/>
          </ac:grpSpMkLst>
        </pc:grpChg>
        <pc:grpChg chg="add mod">
          <ac:chgData name="Danijela Uran" userId="f9b3cc8e-491c-47bd-b15a-78b852d58329" providerId="ADAL" clId="{462D14FB-6F89-4265-BFC9-5DD6BA80C8CD}" dt="2024-10-29T10:27:08.548" v="27456" actId="1076"/>
          <ac:grpSpMkLst>
            <pc:docMk/>
            <pc:sldMk cId="1240060140" sldId="822"/>
            <ac:grpSpMk id="14" creationId="{40B7B36B-EE0E-5A7C-AC70-17C6C6CC2423}"/>
          </ac:grpSpMkLst>
        </pc:grpChg>
        <pc:grpChg chg="mod">
          <ac:chgData name="Danijela Uran" userId="f9b3cc8e-491c-47bd-b15a-78b852d58329" providerId="ADAL" clId="{462D14FB-6F89-4265-BFC9-5DD6BA80C8CD}" dt="2024-10-29T10:27:02.547" v="27454"/>
          <ac:grpSpMkLst>
            <pc:docMk/>
            <pc:sldMk cId="1240060140" sldId="822"/>
            <ac:grpSpMk id="17" creationId="{B0D56C84-5FFE-4AAE-43FB-1C2FE1462A61}"/>
          </ac:grpSpMkLst>
        </pc:grpChg>
        <pc:grpChg chg="del">
          <ac:chgData name="Danijela Uran" userId="f9b3cc8e-491c-47bd-b15a-78b852d58329" providerId="ADAL" clId="{462D14FB-6F89-4265-BFC9-5DD6BA80C8CD}" dt="2024-10-29T10:15:38.891" v="26584" actId="478"/>
          <ac:grpSpMkLst>
            <pc:docMk/>
            <pc:sldMk cId="1240060140" sldId="822"/>
            <ac:grpSpMk id="28" creationId="{A772C2FB-5459-0367-9C2A-B8BD45FCCEAD}"/>
          </ac:grpSpMkLst>
        </pc:grpChg>
        <pc:grpChg chg="del">
          <ac:chgData name="Danijela Uran" userId="f9b3cc8e-491c-47bd-b15a-78b852d58329" providerId="ADAL" clId="{462D14FB-6F89-4265-BFC9-5DD6BA80C8CD}" dt="2024-10-29T10:15:27.733" v="26578" actId="478"/>
          <ac:grpSpMkLst>
            <pc:docMk/>
            <pc:sldMk cId="1240060140" sldId="822"/>
            <ac:grpSpMk id="41" creationId="{40E57F0E-618C-425C-BF40-15B9DD6B1719}"/>
          </ac:grpSpMkLst>
        </pc:grpChg>
        <pc:grpChg chg="del">
          <ac:chgData name="Danijela Uran" userId="f9b3cc8e-491c-47bd-b15a-78b852d58329" providerId="ADAL" clId="{462D14FB-6F89-4265-BFC9-5DD6BA80C8CD}" dt="2024-10-29T10:16:12.774" v="26586" actId="478"/>
          <ac:grpSpMkLst>
            <pc:docMk/>
            <pc:sldMk cId="1240060140" sldId="822"/>
            <ac:grpSpMk id="42" creationId="{2A9BFD7A-130D-A29E-0AE4-6C4EA9D6C917}"/>
          </ac:grpSpMkLst>
        </pc:grpChg>
        <pc:grpChg chg="del">
          <ac:chgData name="Danijela Uran" userId="f9b3cc8e-491c-47bd-b15a-78b852d58329" providerId="ADAL" clId="{462D14FB-6F89-4265-BFC9-5DD6BA80C8CD}" dt="2024-10-29T10:15:34.528" v="26581" actId="478"/>
          <ac:grpSpMkLst>
            <pc:docMk/>
            <pc:sldMk cId="1240060140" sldId="822"/>
            <ac:grpSpMk id="46" creationId="{9123CA7E-2CF0-58B0-D53B-CD739B9FC78C}"/>
          </ac:grpSpMkLst>
        </pc:grpChg>
        <pc:cxnChg chg="mod">
          <ac:chgData name="Danijela Uran" userId="f9b3cc8e-491c-47bd-b15a-78b852d58329" providerId="ADAL" clId="{462D14FB-6F89-4265-BFC9-5DD6BA80C8CD}" dt="2024-10-29T10:15:38.891" v="26584" actId="478"/>
          <ac:cxnSpMkLst>
            <pc:docMk/>
            <pc:sldMk cId="1240060140" sldId="822"/>
            <ac:cxnSpMk id="30" creationId="{8BFCBF58-F8B0-33E8-F7F0-C4B35A97BC3A}"/>
          </ac:cxnSpMkLst>
        </pc:cxnChg>
        <pc:cxnChg chg="mod">
          <ac:chgData name="Danijela Uran" userId="f9b3cc8e-491c-47bd-b15a-78b852d58329" providerId="ADAL" clId="{462D14FB-6F89-4265-BFC9-5DD6BA80C8CD}" dt="2024-10-29T10:15:34.528" v="26581" actId="478"/>
          <ac:cxnSpMkLst>
            <pc:docMk/>
            <pc:sldMk cId="1240060140" sldId="822"/>
            <ac:cxnSpMk id="49" creationId="{F9435321-9617-EA5A-5C56-111C7EFEC042}"/>
          </ac:cxnSpMkLst>
        </pc:cxnChg>
      </pc:sldChg>
      <pc:sldChg chg="del">
        <pc:chgData name="Danijela Uran" userId="f9b3cc8e-491c-47bd-b15a-78b852d58329" providerId="ADAL" clId="{462D14FB-6F89-4265-BFC9-5DD6BA80C8CD}" dt="2024-10-29T07:36:37.908" v="25979"/>
        <pc:sldMkLst>
          <pc:docMk/>
          <pc:sldMk cId="2287150086" sldId="822"/>
        </pc:sldMkLst>
      </pc:sldChg>
      <pc:sldChg chg="delSp modSp del mod delAnim">
        <pc:chgData name="Danijela Uran" userId="f9b3cc8e-491c-47bd-b15a-78b852d58329" providerId="ADAL" clId="{462D14FB-6F89-4265-BFC9-5DD6BA80C8CD}" dt="2024-10-29T09:23:40.261" v="26544" actId="2696"/>
        <pc:sldMkLst>
          <pc:docMk/>
          <pc:sldMk cId="3801531268" sldId="822"/>
        </pc:sldMkLst>
        <pc:spChg chg="del mod">
          <ac:chgData name="Danijela Uran" userId="f9b3cc8e-491c-47bd-b15a-78b852d58329" providerId="ADAL" clId="{462D14FB-6F89-4265-BFC9-5DD6BA80C8CD}" dt="2024-10-29T07:37:34.755" v="25988" actId="478"/>
          <ac:spMkLst>
            <pc:docMk/>
            <pc:sldMk cId="3801531268" sldId="822"/>
            <ac:spMk id="3" creationId="{E32231E9-1486-3591-C110-FC79F5A79B44}"/>
          </ac:spMkLst>
        </pc:spChg>
        <pc:spChg chg="del">
          <ac:chgData name="Danijela Uran" userId="f9b3cc8e-491c-47bd-b15a-78b852d58329" providerId="ADAL" clId="{462D14FB-6F89-4265-BFC9-5DD6BA80C8CD}" dt="2024-10-29T07:37:29.401" v="25985" actId="478"/>
          <ac:spMkLst>
            <pc:docMk/>
            <pc:sldMk cId="3801531268" sldId="822"/>
            <ac:spMk id="5" creationId="{5B4A17F9-9CAE-A2EF-2860-70F73A1690DE}"/>
          </ac:spMkLst>
        </pc:spChg>
        <pc:spChg chg="mod">
          <ac:chgData name="Danijela Uran" userId="f9b3cc8e-491c-47bd-b15a-78b852d58329" providerId="ADAL" clId="{462D14FB-6F89-4265-BFC9-5DD6BA80C8CD}" dt="2024-10-29T07:37:50.217" v="25990" actId="1076"/>
          <ac:spMkLst>
            <pc:docMk/>
            <pc:sldMk cId="3801531268" sldId="822"/>
            <ac:spMk id="7" creationId="{A773E241-B1AC-0C54-7DCB-63F66EB50484}"/>
          </ac:spMkLst>
        </pc:spChg>
        <pc:spChg chg="del">
          <ac:chgData name="Danijela Uran" userId="f9b3cc8e-491c-47bd-b15a-78b852d58329" providerId="ADAL" clId="{462D14FB-6F89-4265-BFC9-5DD6BA80C8CD}" dt="2024-10-29T07:37:24.654" v="25983" actId="478"/>
          <ac:spMkLst>
            <pc:docMk/>
            <pc:sldMk cId="3801531268" sldId="822"/>
            <ac:spMk id="8" creationId="{8709B7A7-A1F1-0C0E-73FA-12B586C57E03}"/>
          </ac:spMkLst>
        </pc:spChg>
        <pc:spChg chg="del">
          <ac:chgData name="Danijela Uran" userId="f9b3cc8e-491c-47bd-b15a-78b852d58329" providerId="ADAL" clId="{462D14FB-6F89-4265-BFC9-5DD6BA80C8CD}" dt="2024-10-29T07:37:27.672" v="25984" actId="478"/>
          <ac:spMkLst>
            <pc:docMk/>
            <pc:sldMk cId="3801531268" sldId="822"/>
            <ac:spMk id="13" creationId="{150DD1EF-BAA8-D2B8-9678-5CAF35F3901D}"/>
          </ac:spMkLst>
        </pc:spChg>
        <pc:grpChg chg="del">
          <ac:chgData name="Danijela Uran" userId="f9b3cc8e-491c-47bd-b15a-78b852d58329" providerId="ADAL" clId="{462D14FB-6F89-4265-BFC9-5DD6BA80C8CD}" dt="2024-10-29T07:37:31.102" v="25986" actId="478"/>
          <ac:grpSpMkLst>
            <pc:docMk/>
            <pc:sldMk cId="3801531268" sldId="822"/>
            <ac:grpSpMk id="28" creationId="{160A967F-3402-C316-8B4C-034E1C2A4036}"/>
          </ac:grpSpMkLst>
        </pc:grpChg>
        <pc:grpChg chg="del">
          <ac:chgData name="Danijela Uran" userId="f9b3cc8e-491c-47bd-b15a-78b852d58329" providerId="ADAL" clId="{462D14FB-6F89-4265-BFC9-5DD6BA80C8CD}" dt="2024-10-29T07:37:09.914" v="25980" actId="478"/>
          <ac:grpSpMkLst>
            <pc:docMk/>
            <pc:sldMk cId="3801531268" sldId="822"/>
            <ac:grpSpMk id="42" creationId="{6BEE427E-F849-B445-B142-88CC1595BB43}"/>
          </ac:grpSpMkLst>
        </pc:grpChg>
        <pc:grpChg chg="mod">
          <ac:chgData name="Danijela Uran" userId="f9b3cc8e-491c-47bd-b15a-78b852d58329" providerId="ADAL" clId="{462D14FB-6F89-4265-BFC9-5DD6BA80C8CD}" dt="2024-10-29T07:37:17.265" v="25981" actId="1076"/>
          <ac:grpSpMkLst>
            <pc:docMk/>
            <pc:sldMk cId="3801531268" sldId="822"/>
            <ac:grpSpMk id="44" creationId="{5214AF61-C4C9-9DF9-F39B-7CDCDB482776}"/>
          </ac:grpSpMkLst>
        </pc:grpChg>
        <pc:grpChg chg="del">
          <ac:chgData name="Danijela Uran" userId="f9b3cc8e-491c-47bd-b15a-78b852d58329" providerId="ADAL" clId="{462D14FB-6F89-4265-BFC9-5DD6BA80C8CD}" dt="2024-10-29T07:37:20.524" v="25982" actId="478"/>
          <ac:grpSpMkLst>
            <pc:docMk/>
            <pc:sldMk cId="3801531268" sldId="822"/>
            <ac:grpSpMk id="46" creationId="{4FA04E92-6C1E-98CF-EA7E-6A17CA0EF521}"/>
          </ac:grpSpMkLst>
        </pc:grpChg>
        <pc:cxnChg chg="mod">
          <ac:chgData name="Danijela Uran" userId="f9b3cc8e-491c-47bd-b15a-78b852d58329" providerId="ADAL" clId="{462D14FB-6F89-4265-BFC9-5DD6BA80C8CD}" dt="2024-10-29T07:37:31.102" v="25986" actId="478"/>
          <ac:cxnSpMkLst>
            <pc:docMk/>
            <pc:sldMk cId="3801531268" sldId="822"/>
            <ac:cxnSpMk id="30" creationId="{4A0827BF-B8C3-AD74-A58A-33F690CCB14E}"/>
          </ac:cxnSpMkLst>
        </pc:cxnChg>
        <pc:cxnChg chg="mod">
          <ac:chgData name="Danijela Uran" userId="f9b3cc8e-491c-47bd-b15a-78b852d58329" providerId="ADAL" clId="{462D14FB-6F89-4265-BFC9-5DD6BA80C8CD}" dt="2024-10-29T07:37:20.524" v="25982" actId="478"/>
          <ac:cxnSpMkLst>
            <pc:docMk/>
            <pc:sldMk cId="3801531268" sldId="822"/>
            <ac:cxnSpMk id="49" creationId="{F8828DA1-59BC-3F99-20DF-8AEBD85E4625}"/>
          </ac:cxnSpMkLst>
        </pc:cxnChg>
      </pc:sldChg>
      <pc:sldChg chg="del">
        <pc:chgData name="Danijela Uran" userId="f9b3cc8e-491c-47bd-b15a-78b852d58329" providerId="ADAL" clId="{462D14FB-6F89-4265-BFC9-5DD6BA80C8CD}" dt="2024-10-29T10:29:14.564" v="27491" actId="2696"/>
        <pc:sldMkLst>
          <pc:docMk/>
          <pc:sldMk cId="123306682" sldId="823"/>
        </pc:sldMkLst>
      </pc:sldChg>
      <pc:sldChg chg="modSp ord modTransition">
        <pc:chgData name="Danijela Uran" userId="f9b3cc8e-491c-47bd-b15a-78b852d58329" providerId="ADAL" clId="{462D14FB-6F89-4265-BFC9-5DD6BA80C8CD}" dt="2024-11-02T14:26:58.438" v="41858"/>
        <pc:sldMkLst>
          <pc:docMk/>
          <pc:sldMk cId="1726488712" sldId="823"/>
        </pc:sldMkLst>
        <pc:spChg chg="mod">
          <ac:chgData name="Danijela Uran" userId="f9b3cc8e-491c-47bd-b15a-78b852d58329" providerId="ADAL" clId="{462D14FB-6F89-4265-BFC9-5DD6BA80C8CD}" dt="2024-10-30T15:36:25.144" v="38762" actId="207"/>
          <ac:spMkLst>
            <pc:docMk/>
            <pc:sldMk cId="1726488712" sldId="823"/>
            <ac:spMk id="3" creationId="{3367FC0E-C504-579D-5224-F6B1C9B2F7C5}"/>
          </ac:spMkLst>
        </pc:spChg>
        <pc:spChg chg="mod">
          <ac:chgData name="Danijela Uran" userId="f9b3cc8e-491c-47bd-b15a-78b852d58329" providerId="ADAL" clId="{462D14FB-6F89-4265-BFC9-5DD6BA80C8CD}" dt="2024-10-29T11:28:40.671" v="28047" actId="207"/>
          <ac:spMkLst>
            <pc:docMk/>
            <pc:sldMk cId="1726488712" sldId="823"/>
            <ac:spMk id="5" creationId="{67A4D3F1-7489-3BE3-F6E3-3A24024E2AD4}"/>
          </ac:spMkLst>
        </pc:spChg>
        <pc:spChg chg="mod">
          <ac:chgData name="Danijela Uran" userId="f9b3cc8e-491c-47bd-b15a-78b852d58329" providerId="ADAL" clId="{462D14FB-6F89-4265-BFC9-5DD6BA80C8CD}" dt="2024-10-30T15:36:42.987" v="38765" actId="207"/>
          <ac:spMkLst>
            <pc:docMk/>
            <pc:sldMk cId="1726488712" sldId="823"/>
            <ac:spMk id="61" creationId="{31DF4389-D50B-7941-302A-F5F7F26E1A2B}"/>
          </ac:spMkLst>
        </pc:spChg>
      </pc:sldChg>
      <pc:sldChg chg="del">
        <pc:chgData name="Danijela Uran" userId="f9b3cc8e-491c-47bd-b15a-78b852d58329" providerId="ADAL" clId="{462D14FB-6F89-4265-BFC9-5DD6BA80C8CD}" dt="2024-10-29T11:23:14.117" v="28009"/>
        <pc:sldMkLst>
          <pc:docMk/>
          <pc:sldMk cId="3880559740" sldId="823"/>
        </pc:sldMkLst>
      </pc:sldChg>
      <pc:sldChg chg="del">
        <pc:chgData name="Danijela Uran" userId="f9b3cc8e-491c-47bd-b15a-78b852d58329" providerId="ADAL" clId="{462D14FB-6F89-4265-BFC9-5DD6BA80C8CD}" dt="2024-10-29T11:29:34.009" v="28048" actId="47"/>
        <pc:sldMkLst>
          <pc:docMk/>
          <pc:sldMk cId="4076921049" sldId="824"/>
        </pc:sldMkLst>
      </pc:sldChg>
      <pc:sldChg chg="delSp modSp del mod setBg delAnim modAnim">
        <pc:chgData name="Danijela Uran" userId="f9b3cc8e-491c-47bd-b15a-78b852d58329" providerId="ADAL" clId="{462D14FB-6F89-4265-BFC9-5DD6BA80C8CD}" dt="2024-10-29T11:42:46.716" v="28256" actId="2696"/>
        <pc:sldMkLst>
          <pc:docMk/>
          <pc:sldMk cId="4125816208" sldId="824"/>
        </pc:sldMkLst>
        <pc:spChg chg="mod">
          <ac:chgData name="Danijela Uran" userId="f9b3cc8e-491c-47bd-b15a-78b852d58329" providerId="ADAL" clId="{462D14FB-6F89-4265-BFC9-5DD6BA80C8CD}" dt="2024-10-29T11:32:14.482" v="28162" actId="207"/>
          <ac:spMkLst>
            <pc:docMk/>
            <pc:sldMk cId="4125816208" sldId="824"/>
            <ac:spMk id="2" creationId="{A5DC5E78-8115-B62F-652C-74C4938EADE6}"/>
          </ac:spMkLst>
        </pc:spChg>
        <pc:spChg chg="del">
          <ac:chgData name="Danijela Uran" userId="f9b3cc8e-491c-47bd-b15a-78b852d58329" providerId="ADAL" clId="{462D14FB-6F89-4265-BFC9-5DD6BA80C8CD}" dt="2024-10-29T11:32:27.633" v="28163" actId="478"/>
          <ac:spMkLst>
            <pc:docMk/>
            <pc:sldMk cId="4125816208" sldId="824"/>
            <ac:spMk id="3" creationId="{0CF7ABAD-1A5C-C11D-2224-87303BB92949}"/>
          </ac:spMkLst>
        </pc:spChg>
        <pc:spChg chg="del">
          <ac:chgData name="Danijela Uran" userId="f9b3cc8e-491c-47bd-b15a-78b852d58329" providerId="ADAL" clId="{462D14FB-6F89-4265-BFC9-5DD6BA80C8CD}" dt="2024-10-29T11:31:45.492" v="28156" actId="478"/>
          <ac:spMkLst>
            <pc:docMk/>
            <pc:sldMk cId="4125816208" sldId="824"/>
            <ac:spMk id="18" creationId="{773FE32E-19D4-6780-768D-F1E00E2A639F}"/>
          </ac:spMkLst>
        </pc:spChg>
        <pc:spChg chg="del">
          <ac:chgData name="Danijela Uran" userId="f9b3cc8e-491c-47bd-b15a-78b852d58329" providerId="ADAL" clId="{462D14FB-6F89-4265-BFC9-5DD6BA80C8CD}" dt="2024-10-29T11:31:38.898" v="28151" actId="478"/>
          <ac:spMkLst>
            <pc:docMk/>
            <pc:sldMk cId="4125816208" sldId="824"/>
            <ac:spMk id="19" creationId="{BA0D1429-0330-4899-1AC3-C93DC16F6D65}"/>
          </ac:spMkLst>
        </pc:spChg>
        <pc:spChg chg="del">
          <ac:chgData name="Danijela Uran" userId="f9b3cc8e-491c-47bd-b15a-78b852d58329" providerId="ADAL" clId="{462D14FB-6F89-4265-BFC9-5DD6BA80C8CD}" dt="2024-10-29T11:31:46.888" v="28157" actId="478"/>
          <ac:spMkLst>
            <pc:docMk/>
            <pc:sldMk cId="4125816208" sldId="824"/>
            <ac:spMk id="20" creationId="{8BA3F0E6-F6D3-49F5-3BEC-F0A0738907D2}"/>
          </ac:spMkLst>
        </pc:spChg>
        <pc:spChg chg="del">
          <ac:chgData name="Danijela Uran" userId="f9b3cc8e-491c-47bd-b15a-78b852d58329" providerId="ADAL" clId="{462D14FB-6F89-4265-BFC9-5DD6BA80C8CD}" dt="2024-10-29T11:31:43.826" v="28155" actId="478"/>
          <ac:spMkLst>
            <pc:docMk/>
            <pc:sldMk cId="4125816208" sldId="824"/>
            <ac:spMk id="21" creationId="{F8F2D306-1778-0888-6A6D-B3F88BD4E1C5}"/>
          </ac:spMkLst>
        </pc:spChg>
        <pc:spChg chg="del">
          <ac:chgData name="Danijela Uran" userId="f9b3cc8e-491c-47bd-b15a-78b852d58329" providerId="ADAL" clId="{462D14FB-6F89-4265-BFC9-5DD6BA80C8CD}" dt="2024-10-29T11:31:47.834" v="28158" actId="478"/>
          <ac:spMkLst>
            <pc:docMk/>
            <pc:sldMk cId="4125816208" sldId="824"/>
            <ac:spMk id="24" creationId="{56DE586F-582B-6511-E7F7-F635364B2789}"/>
          </ac:spMkLst>
        </pc:spChg>
        <pc:spChg chg="del">
          <ac:chgData name="Danijela Uran" userId="f9b3cc8e-491c-47bd-b15a-78b852d58329" providerId="ADAL" clId="{462D14FB-6F89-4265-BFC9-5DD6BA80C8CD}" dt="2024-10-29T11:31:49.081" v="28159" actId="478"/>
          <ac:spMkLst>
            <pc:docMk/>
            <pc:sldMk cId="4125816208" sldId="824"/>
            <ac:spMk id="25" creationId="{DDAE050C-27F9-0661-A487-0D8F791884DD}"/>
          </ac:spMkLst>
        </pc:spChg>
        <pc:grpChg chg="del">
          <ac:chgData name="Danijela Uran" userId="f9b3cc8e-491c-47bd-b15a-78b852d58329" providerId="ADAL" clId="{462D14FB-6F89-4265-BFC9-5DD6BA80C8CD}" dt="2024-10-29T11:31:37.250" v="28150" actId="478"/>
          <ac:grpSpMkLst>
            <pc:docMk/>
            <pc:sldMk cId="4125816208" sldId="824"/>
            <ac:grpSpMk id="26" creationId="{4EA58994-56E7-BA9E-AF76-D25E138C7BEB}"/>
          </ac:grpSpMkLst>
        </pc:grpChg>
        <pc:grpChg chg="del">
          <ac:chgData name="Danijela Uran" userId="f9b3cc8e-491c-47bd-b15a-78b852d58329" providerId="ADAL" clId="{462D14FB-6F89-4265-BFC9-5DD6BA80C8CD}" dt="2024-10-29T11:31:39.858" v="28152" actId="478"/>
          <ac:grpSpMkLst>
            <pc:docMk/>
            <pc:sldMk cId="4125816208" sldId="824"/>
            <ac:grpSpMk id="27" creationId="{3382CA52-05C8-D47E-2AC3-082622B7A455}"/>
          </ac:grpSpMkLst>
        </pc:grpChg>
        <pc:grpChg chg="del">
          <ac:chgData name="Danijela Uran" userId="f9b3cc8e-491c-47bd-b15a-78b852d58329" providerId="ADAL" clId="{462D14FB-6F89-4265-BFC9-5DD6BA80C8CD}" dt="2024-10-29T11:31:40.613" v="28153" actId="478"/>
          <ac:grpSpMkLst>
            <pc:docMk/>
            <pc:sldMk cId="4125816208" sldId="824"/>
            <ac:grpSpMk id="28" creationId="{5DBE790D-F86A-F3A3-70FB-852E2AAA1597}"/>
          </ac:grpSpMkLst>
        </pc:grpChg>
        <pc:grpChg chg="del">
          <ac:chgData name="Danijela Uran" userId="f9b3cc8e-491c-47bd-b15a-78b852d58329" providerId="ADAL" clId="{462D14FB-6F89-4265-BFC9-5DD6BA80C8CD}" dt="2024-10-29T11:31:41.851" v="28154" actId="478"/>
          <ac:grpSpMkLst>
            <pc:docMk/>
            <pc:sldMk cId="4125816208" sldId="824"/>
            <ac:grpSpMk id="29" creationId="{0F303DA2-7BCA-5A17-F965-D91FC429080D}"/>
          </ac:grpSpMkLst>
        </pc:grpChg>
        <pc:cxnChg chg="mod">
          <ac:chgData name="Danijela Uran" userId="f9b3cc8e-491c-47bd-b15a-78b852d58329" providerId="ADAL" clId="{462D14FB-6F89-4265-BFC9-5DD6BA80C8CD}" dt="2024-10-29T11:31:41.851" v="28154" actId="478"/>
          <ac:cxnSpMkLst>
            <pc:docMk/>
            <pc:sldMk cId="4125816208" sldId="824"/>
            <ac:cxnSpMk id="5" creationId="{A7E1DBFF-184C-92C1-8C21-7CACA4E454A1}"/>
          </ac:cxnSpMkLst>
        </pc:cxnChg>
        <pc:cxnChg chg="mod">
          <ac:chgData name="Danijela Uran" userId="f9b3cc8e-491c-47bd-b15a-78b852d58329" providerId="ADAL" clId="{462D14FB-6F89-4265-BFC9-5DD6BA80C8CD}" dt="2024-10-29T11:31:39.858" v="28152" actId="478"/>
          <ac:cxnSpMkLst>
            <pc:docMk/>
            <pc:sldMk cId="4125816208" sldId="824"/>
            <ac:cxnSpMk id="14" creationId="{1FC59C9B-5AFD-A81E-A025-22F6B793370A}"/>
          </ac:cxnSpMkLst>
        </pc:cxnChg>
      </pc:sldChg>
      <pc:sldChg chg="del">
        <pc:chgData name="Danijela Uran" userId="f9b3cc8e-491c-47bd-b15a-78b852d58329" providerId="ADAL" clId="{462D14FB-6F89-4265-BFC9-5DD6BA80C8CD}" dt="2024-10-29T12:45:41.753" v="29375" actId="2696"/>
        <pc:sldMkLst>
          <pc:docMk/>
          <pc:sldMk cId="4273272924" sldId="824"/>
        </pc:sldMkLst>
      </pc:sldChg>
      <pc:sldChg chg="modSp mod modTransition">
        <pc:chgData name="Danijela Uran" userId="f9b3cc8e-491c-47bd-b15a-78b852d58329" providerId="ADAL" clId="{462D14FB-6F89-4265-BFC9-5DD6BA80C8CD}" dt="2024-11-02T14:26:58.438" v="41858"/>
        <pc:sldMkLst>
          <pc:docMk/>
          <pc:sldMk cId="1976517345" sldId="825"/>
        </pc:sldMkLst>
        <pc:spChg chg="mod">
          <ac:chgData name="Danijela Uran" userId="f9b3cc8e-491c-47bd-b15a-78b852d58329" providerId="ADAL" clId="{462D14FB-6F89-4265-BFC9-5DD6BA80C8CD}" dt="2024-10-30T13:21:51.724" v="37681" actId="1076"/>
          <ac:spMkLst>
            <pc:docMk/>
            <pc:sldMk cId="1976517345" sldId="825"/>
            <ac:spMk id="4" creationId="{8793E7F1-2D64-AE89-3DDC-A126980FD26C}"/>
          </ac:spMkLst>
        </pc:spChg>
        <pc:spChg chg="mod">
          <ac:chgData name="Danijela Uran" userId="f9b3cc8e-491c-47bd-b15a-78b852d58329" providerId="ADAL" clId="{462D14FB-6F89-4265-BFC9-5DD6BA80C8CD}" dt="2024-10-30T13:21:48.279" v="37680" actId="1076"/>
          <ac:spMkLst>
            <pc:docMk/>
            <pc:sldMk cId="1976517345" sldId="825"/>
            <ac:spMk id="5" creationId="{2F7D0095-7A29-8CA2-7D6C-9FA5325B5227}"/>
          </ac:spMkLst>
        </pc:spChg>
        <pc:spChg chg="mod">
          <ac:chgData name="Danijela Uran" userId="f9b3cc8e-491c-47bd-b15a-78b852d58329" providerId="ADAL" clId="{462D14FB-6F89-4265-BFC9-5DD6BA80C8CD}" dt="2024-10-30T14:59:18.486" v="38468" actId="14100"/>
          <ac:spMkLst>
            <pc:docMk/>
            <pc:sldMk cId="1976517345" sldId="825"/>
            <ac:spMk id="9" creationId="{B8A2D253-7301-924F-293E-6D9D018F1D69}"/>
          </ac:spMkLst>
        </pc:spChg>
        <pc:graphicFrameChg chg="mod modGraphic">
          <ac:chgData name="Danijela Uran" userId="f9b3cc8e-491c-47bd-b15a-78b852d58329" providerId="ADAL" clId="{462D14FB-6F89-4265-BFC9-5DD6BA80C8CD}" dt="2024-10-30T14:59:34.142" v="38470" actId="121"/>
          <ac:graphicFrameMkLst>
            <pc:docMk/>
            <pc:sldMk cId="1976517345" sldId="825"/>
            <ac:graphicFrameMk id="6" creationId="{4ACB12BB-4058-2C03-AE13-104F086E14F9}"/>
          </ac:graphicFrameMkLst>
        </pc:graphicFrameChg>
        <pc:graphicFrameChg chg="mod modGraphic">
          <ac:chgData name="Danijela Uran" userId="f9b3cc8e-491c-47bd-b15a-78b852d58329" providerId="ADAL" clId="{462D14FB-6F89-4265-BFC9-5DD6BA80C8CD}" dt="2024-10-30T14:59:27.339" v="38469" actId="207"/>
          <ac:graphicFrameMkLst>
            <pc:docMk/>
            <pc:sldMk cId="1976517345" sldId="825"/>
            <ac:graphicFrameMk id="7" creationId="{5944AB69-9152-1560-4F30-3DEE04AA9C35}"/>
          </ac:graphicFrameMkLst>
        </pc:graphicFrameChg>
      </pc:sldChg>
      <pc:sldChg chg="addSp delSp modSp mod modTransition">
        <pc:chgData name="Danijela Uran" userId="f9b3cc8e-491c-47bd-b15a-78b852d58329" providerId="ADAL" clId="{462D14FB-6F89-4265-BFC9-5DD6BA80C8CD}" dt="2024-11-02T14:26:58.438" v="41858"/>
        <pc:sldMkLst>
          <pc:docMk/>
          <pc:sldMk cId="1515449724" sldId="826"/>
        </pc:sldMkLst>
        <pc:spChg chg="add del mod">
          <ac:chgData name="Danijela Uran" userId="f9b3cc8e-491c-47bd-b15a-78b852d58329" providerId="ADAL" clId="{462D14FB-6F89-4265-BFC9-5DD6BA80C8CD}" dt="2024-10-30T09:16:33.505" v="33867" actId="478"/>
          <ac:spMkLst>
            <pc:docMk/>
            <pc:sldMk cId="1515449724" sldId="826"/>
            <ac:spMk id="3" creationId="{6B8B10C3-DBC9-D3E9-9BE8-458EFB43C57B}"/>
          </ac:spMkLst>
        </pc:spChg>
        <pc:graphicFrameChg chg="del">
          <ac:chgData name="Danijela Uran" userId="f9b3cc8e-491c-47bd-b15a-78b852d58329" providerId="ADAL" clId="{462D14FB-6F89-4265-BFC9-5DD6BA80C8CD}" dt="2024-10-29T12:51:47.175" v="29446" actId="478"/>
          <ac:graphicFrameMkLst>
            <pc:docMk/>
            <pc:sldMk cId="1515449724" sldId="826"/>
            <ac:graphicFrameMk id="4" creationId="{B59FDFC9-6914-2A17-5E85-427C5466BD5D}"/>
          </ac:graphicFrameMkLst>
        </pc:graphicFrameChg>
        <pc:graphicFrameChg chg="add mod modGraphic">
          <ac:chgData name="Danijela Uran" userId="f9b3cc8e-491c-47bd-b15a-78b852d58329" providerId="ADAL" clId="{462D14FB-6F89-4265-BFC9-5DD6BA80C8CD}" dt="2024-10-30T15:38:13.292" v="38771" actId="255"/>
          <ac:graphicFrameMkLst>
            <pc:docMk/>
            <pc:sldMk cId="1515449724" sldId="826"/>
            <ac:graphicFrameMk id="5" creationId="{491D52DD-D0B3-0D7D-DE21-AFFCEC887CCB}"/>
          </ac:graphicFrameMkLst>
        </pc:graphicFrameChg>
        <pc:graphicFrameChg chg="add mod modGraphic">
          <ac:chgData name="Danijela Uran" userId="f9b3cc8e-491c-47bd-b15a-78b852d58329" providerId="ADAL" clId="{462D14FB-6F89-4265-BFC9-5DD6BA80C8CD}" dt="2024-10-30T15:10:03.514" v="38563" actId="1076"/>
          <ac:graphicFrameMkLst>
            <pc:docMk/>
            <pc:sldMk cId="1515449724" sldId="826"/>
            <ac:graphicFrameMk id="6" creationId="{A31602D3-4546-BC79-463E-92FA914F77B3}"/>
          </ac:graphicFrameMkLst>
        </pc:graphicFrameChg>
      </pc:sldChg>
      <pc:sldChg chg="addSp delSp modSp mod modTransition delAnim modAnim">
        <pc:chgData name="Danijela Uran" userId="f9b3cc8e-491c-47bd-b15a-78b852d58329" providerId="ADAL" clId="{462D14FB-6F89-4265-BFC9-5DD6BA80C8CD}" dt="2024-11-02T14:26:58.438" v="41858"/>
        <pc:sldMkLst>
          <pc:docMk/>
          <pc:sldMk cId="842674976" sldId="827"/>
        </pc:sldMkLst>
        <pc:spChg chg="add del mod">
          <ac:chgData name="Danijela Uran" userId="f9b3cc8e-491c-47bd-b15a-78b852d58329" providerId="ADAL" clId="{462D14FB-6F89-4265-BFC9-5DD6BA80C8CD}" dt="2024-10-29T13:04:19.521" v="29736" actId="478"/>
          <ac:spMkLst>
            <pc:docMk/>
            <pc:sldMk cId="842674976" sldId="827"/>
            <ac:spMk id="2" creationId="{EB70E35E-4DC4-1A85-8A50-9A8618759ECF}"/>
          </ac:spMkLst>
        </pc:spChg>
        <pc:spChg chg="mod">
          <ac:chgData name="Danijela Uran" userId="f9b3cc8e-491c-47bd-b15a-78b852d58329" providerId="ADAL" clId="{462D14FB-6F89-4265-BFC9-5DD6BA80C8CD}" dt="2024-10-30T15:11:29.894" v="38576" actId="14100"/>
          <ac:spMkLst>
            <pc:docMk/>
            <pc:sldMk cId="842674976" sldId="827"/>
            <ac:spMk id="3" creationId="{1FC3CD39-F197-C54A-20A7-CE2269A4D27A}"/>
          </ac:spMkLst>
        </pc:spChg>
        <pc:spChg chg="mod">
          <ac:chgData name="Danijela Uran" userId="f9b3cc8e-491c-47bd-b15a-78b852d58329" providerId="ADAL" clId="{462D14FB-6F89-4265-BFC9-5DD6BA80C8CD}" dt="2024-10-30T15:11:22.380" v="38575" actId="2711"/>
          <ac:spMkLst>
            <pc:docMk/>
            <pc:sldMk cId="842674976" sldId="827"/>
            <ac:spMk id="4" creationId="{9E0117AD-2AD0-4CA1-B496-AB19FFC6BE53}"/>
          </ac:spMkLst>
        </pc:spChg>
        <pc:spChg chg="add mod">
          <ac:chgData name="Danijela Uran" userId="f9b3cc8e-491c-47bd-b15a-78b852d58329" providerId="ADAL" clId="{462D14FB-6F89-4265-BFC9-5DD6BA80C8CD}" dt="2024-10-30T15:11:01.941" v="38572" actId="14100"/>
          <ac:spMkLst>
            <pc:docMk/>
            <pc:sldMk cId="842674976" sldId="827"/>
            <ac:spMk id="6" creationId="{035FB0A7-EDA9-A59F-0437-098A74391A81}"/>
          </ac:spMkLst>
        </pc:spChg>
        <pc:spChg chg="add mod">
          <ac:chgData name="Danijela Uran" userId="f9b3cc8e-491c-47bd-b15a-78b852d58329" providerId="ADAL" clId="{462D14FB-6F89-4265-BFC9-5DD6BA80C8CD}" dt="2024-10-30T15:10:51.587" v="38568" actId="123"/>
          <ac:spMkLst>
            <pc:docMk/>
            <pc:sldMk cId="842674976" sldId="827"/>
            <ac:spMk id="8" creationId="{C283BB00-8AAC-23E6-9619-00829C4C3C98}"/>
          </ac:spMkLst>
        </pc:spChg>
        <pc:spChg chg="del">
          <ac:chgData name="Danijela Uran" userId="f9b3cc8e-491c-47bd-b15a-78b852d58329" providerId="ADAL" clId="{462D14FB-6F89-4265-BFC9-5DD6BA80C8CD}" dt="2024-10-29T13:01:22.592" v="29557" actId="478"/>
          <ac:spMkLst>
            <pc:docMk/>
            <pc:sldMk cId="842674976" sldId="827"/>
            <ac:spMk id="10" creationId="{3C3B72AF-C7FA-33BE-5525-4D777F2311F0}"/>
          </ac:spMkLst>
        </pc:spChg>
        <pc:spChg chg="del">
          <ac:chgData name="Danijela Uran" userId="f9b3cc8e-491c-47bd-b15a-78b852d58329" providerId="ADAL" clId="{462D14FB-6F89-4265-BFC9-5DD6BA80C8CD}" dt="2024-10-29T13:01:24.171" v="29558" actId="478"/>
          <ac:spMkLst>
            <pc:docMk/>
            <pc:sldMk cId="842674976" sldId="827"/>
            <ac:spMk id="11" creationId="{05DE0901-5A18-95E1-C3AA-D93B0B691916}"/>
          </ac:spMkLst>
        </pc:spChg>
        <pc:spChg chg="add del mod">
          <ac:chgData name="Danijela Uran" userId="f9b3cc8e-491c-47bd-b15a-78b852d58329" providerId="ADAL" clId="{462D14FB-6F89-4265-BFC9-5DD6BA80C8CD}" dt="2024-10-29T13:14:36.488" v="30109" actId="478"/>
          <ac:spMkLst>
            <pc:docMk/>
            <pc:sldMk cId="842674976" sldId="827"/>
            <ac:spMk id="13" creationId="{FC978DAA-FB6F-4C5A-8EDE-D2BF6C5E118A}"/>
          </ac:spMkLst>
        </pc:spChg>
        <pc:spChg chg="add del mod">
          <ac:chgData name="Danijela Uran" userId="f9b3cc8e-491c-47bd-b15a-78b852d58329" providerId="ADAL" clId="{462D14FB-6F89-4265-BFC9-5DD6BA80C8CD}" dt="2024-10-29T13:14:27.801" v="30105" actId="478"/>
          <ac:spMkLst>
            <pc:docMk/>
            <pc:sldMk cId="842674976" sldId="827"/>
            <ac:spMk id="15" creationId="{E3ECD125-A88B-0C76-F635-624BF0AA7EBC}"/>
          </ac:spMkLst>
        </pc:spChg>
        <pc:spChg chg="add del mod">
          <ac:chgData name="Danijela Uran" userId="f9b3cc8e-491c-47bd-b15a-78b852d58329" providerId="ADAL" clId="{462D14FB-6F89-4265-BFC9-5DD6BA80C8CD}" dt="2024-10-29T13:14:29.651" v="30106" actId="478"/>
          <ac:spMkLst>
            <pc:docMk/>
            <pc:sldMk cId="842674976" sldId="827"/>
            <ac:spMk id="17" creationId="{4E0ADDB0-2B1D-CD23-8946-79E7546038C3}"/>
          </ac:spMkLst>
        </pc:spChg>
        <pc:spChg chg="add del mod">
          <ac:chgData name="Danijela Uran" userId="f9b3cc8e-491c-47bd-b15a-78b852d58329" providerId="ADAL" clId="{462D14FB-6F89-4265-BFC9-5DD6BA80C8CD}" dt="2024-10-29T13:14:31.443" v="30107" actId="478"/>
          <ac:spMkLst>
            <pc:docMk/>
            <pc:sldMk cId="842674976" sldId="827"/>
            <ac:spMk id="19" creationId="{E015D9BC-8970-259E-C3F6-51600D1F23AB}"/>
          </ac:spMkLst>
        </pc:spChg>
        <pc:spChg chg="add del mod">
          <ac:chgData name="Danijela Uran" userId="f9b3cc8e-491c-47bd-b15a-78b852d58329" providerId="ADAL" clId="{462D14FB-6F89-4265-BFC9-5DD6BA80C8CD}" dt="2024-10-29T13:14:32.771" v="30108" actId="478"/>
          <ac:spMkLst>
            <pc:docMk/>
            <pc:sldMk cId="842674976" sldId="827"/>
            <ac:spMk id="21" creationId="{85C8E978-73BC-CB7B-4781-4CB4FF070512}"/>
          </ac:spMkLst>
        </pc:spChg>
        <pc:spChg chg="add mod">
          <ac:chgData name="Danijela Uran" userId="f9b3cc8e-491c-47bd-b15a-78b852d58329" providerId="ADAL" clId="{462D14FB-6F89-4265-BFC9-5DD6BA80C8CD}" dt="2024-10-30T15:12:36.880" v="38588" actId="20577"/>
          <ac:spMkLst>
            <pc:docMk/>
            <pc:sldMk cId="842674976" sldId="827"/>
            <ac:spMk id="22" creationId="{557DEBCE-C742-51EF-AD7C-F956152E3211}"/>
          </ac:spMkLst>
        </pc:spChg>
        <pc:spChg chg="add del mod">
          <ac:chgData name="Danijela Uran" userId="f9b3cc8e-491c-47bd-b15a-78b852d58329" providerId="ADAL" clId="{462D14FB-6F89-4265-BFC9-5DD6BA80C8CD}" dt="2024-10-29T13:17:49.693" v="30157" actId="478"/>
          <ac:spMkLst>
            <pc:docMk/>
            <pc:sldMk cId="842674976" sldId="827"/>
            <ac:spMk id="24" creationId="{1E483845-7D4D-C611-5DE1-EE82C497ADDC}"/>
          </ac:spMkLst>
        </pc:spChg>
        <pc:spChg chg="add mod">
          <ac:chgData name="Danijela Uran" userId="f9b3cc8e-491c-47bd-b15a-78b852d58329" providerId="ADAL" clId="{462D14FB-6F89-4265-BFC9-5DD6BA80C8CD}" dt="2024-10-30T15:12:11.819" v="38583" actId="1076"/>
          <ac:spMkLst>
            <pc:docMk/>
            <pc:sldMk cId="842674976" sldId="827"/>
            <ac:spMk id="26" creationId="{F3F59169-C0AA-C519-2085-42F400898F49}"/>
          </ac:spMkLst>
        </pc:spChg>
        <pc:spChg chg="add mod">
          <ac:chgData name="Danijela Uran" userId="f9b3cc8e-491c-47bd-b15a-78b852d58329" providerId="ADAL" clId="{462D14FB-6F89-4265-BFC9-5DD6BA80C8CD}" dt="2024-10-30T15:12:17.382" v="38584" actId="1076"/>
          <ac:spMkLst>
            <pc:docMk/>
            <pc:sldMk cId="842674976" sldId="827"/>
            <ac:spMk id="28" creationId="{137E885C-5474-4F7F-E7DF-B785DF21628F}"/>
          </ac:spMkLst>
        </pc:spChg>
        <pc:spChg chg="add mod">
          <ac:chgData name="Danijela Uran" userId="f9b3cc8e-491c-47bd-b15a-78b852d58329" providerId="ADAL" clId="{462D14FB-6F89-4265-BFC9-5DD6BA80C8CD}" dt="2024-10-30T15:11:50.702" v="38579" actId="255"/>
          <ac:spMkLst>
            <pc:docMk/>
            <pc:sldMk cId="842674976" sldId="827"/>
            <ac:spMk id="30" creationId="{E6F6443C-0ED0-D439-9057-7982ED7AD933}"/>
          </ac:spMkLst>
        </pc:spChg>
        <pc:spChg chg="mod">
          <ac:chgData name="Danijela Uran" userId="f9b3cc8e-491c-47bd-b15a-78b852d58329" providerId="ADAL" clId="{462D14FB-6F89-4265-BFC9-5DD6BA80C8CD}" dt="2024-10-30T14:57:52.865" v="38459" actId="14100"/>
          <ac:spMkLst>
            <pc:docMk/>
            <pc:sldMk cId="842674976" sldId="827"/>
            <ac:spMk id="32" creationId="{9548B2BA-E580-A11B-0C17-42B7CEBC262E}"/>
          </ac:spMkLst>
        </pc:spChg>
        <pc:spChg chg="del mod">
          <ac:chgData name="Danijela Uran" userId="f9b3cc8e-491c-47bd-b15a-78b852d58329" providerId="ADAL" clId="{462D14FB-6F89-4265-BFC9-5DD6BA80C8CD}" dt="2024-10-29T13:14:02.936" v="30101" actId="478"/>
          <ac:spMkLst>
            <pc:docMk/>
            <pc:sldMk cId="842674976" sldId="827"/>
            <ac:spMk id="33" creationId="{279958F5-B1D3-3E87-A70A-7AF9A2FE5DF9}"/>
          </ac:spMkLst>
        </pc:spChg>
        <pc:spChg chg="del">
          <ac:chgData name="Danijela Uran" userId="f9b3cc8e-491c-47bd-b15a-78b852d58329" providerId="ADAL" clId="{462D14FB-6F89-4265-BFC9-5DD6BA80C8CD}" dt="2024-10-29T13:06:51.530" v="29752" actId="21"/>
          <ac:spMkLst>
            <pc:docMk/>
            <pc:sldMk cId="842674976" sldId="827"/>
            <ac:spMk id="34" creationId="{C4751D38-F3AD-57C6-25A9-C15880ED0487}"/>
          </ac:spMkLst>
        </pc:spChg>
        <pc:spChg chg="del">
          <ac:chgData name="Danijela Uran" userId="f9b3cc8e-491c-47bd-b15a-78b852d58329" providerId="ADAL" clId="{462D14FB-6F89-4265-BFC9-5DD6BA80C8CD}" dt="2024-10-29T13:01:30.631" v="29562" actId="478"/>
          <ac:spMkLst>
            <pc:docMk/>
            <pc:sldMk cId="842674976" sldId="827"/>
            <ac:spMk id="35" creationId="{98DAB0BB-607D-6512-C35C-B68595D0F64E}"/>
          </ac:spMkLst>
        </pc:spChg>
        <pc:spChg chg="add mod">
          <ac:chgData name="Danijela Uran" userId="f9b3cc8e-491c-47bd-b15a-78b852d58329" providerId="ADAL" clId="{462D14FB-6F89-4265-BFC9-5DD6BA80C8CD}" dt="2024-10-30T15:12:08.145" v="38582" actId="1076"/>
          <ac:spMkLst>
            <pc:docMk/>
            <pc:sldMk cId="842674976" sldId="827"/>
            <ac:spMk id="36" creationId="{B2E0DE4A-18EB-E272-1C27-99B1A555C9A7}"/>
          </ac:spMkLst>
        </pc:spChg>
        <pc:spChg chg="del">
          <ac:chgData name="Danijela Uran" userId="f9b3cc8e-491c-47bd-b15a-78b852d58329" providerId="ADAL" clId="{462D14FB-6F89-4265-BFC9-5DD6BA80C8CD}" dt="2024-10-29T13:01:29.214" v="29561" actId="478"/>
          <ac:spMkLst>
            <pc:docMk/>
            <pc:sldMk cId="842674976" sldId="827"/>
            <ac:spMk id="37" creationId="{403D4BE0-F47D-C92C-E3FE-D75AB4B7D5F0}"/>
          </ac:spMkLst>
        </pc:spChg>
        <pc:spChg chg="del">
          <ac:chgData name="Danijela Uran" userId="f9b3cc8e-491c-47bd-b15a-78b852d58329" providerId="ADAL" clId="{462D14FB-6F89-4265-BFC9-5DD6BA80C8CD}" dt="2024-10-29T13:01:27.814" v="29560" actId="478"/>
          <ac:spMkLst>
            <pc:docMk/>
            <pc:sldMk cId="842674976" sldId="827"/>
            <ac:spMk id="38" creationId="{36CB34ED-5DF0-CB23-20D7-8B06A4F21957}"/>
          </ac:spMkLst>
        </pc:spChg>
        <pc:spChg chg="del">
          <ac:chgData name="Danijela Uran" userId="f9b3cc8e-491c-47bd-b15a-78b852d58329" providerId="ADAL" clId="{462D14FB-6F89-4265-BFC9-5DD6BA80C8CD}" dt="2024-10-29T13:01:32.362" v="29563" actId="478"/>
          <ac:spMkLst>
            <pc:docMk/>
            <pc:sldMk cId="842674976" sldId="827"/>
            <ac:spMk id="41" creationId="{767291DB-58C4-2FF1-8473-BC0918A0C1FF}"/>
          </ac:spMkLst>
        </pc:spChg>
        <pc:spChg chg="del">
          <ac:chgData name="Danijela Uran" userId="f9b3cc8e-491c-47bd-b15a-78b852d58329" providerId="ADAL" clId="{462D14FB-6F89-4265-BFC9-5DD6BA80C8CD}" dt="2024-10-29T13:01:33.905" v="29564" actId="478"/>
          <ac:spMkLst>
            <pc:docMk/>
            <pc:sldMk cId="842674976" sldId="827"/>
            <ac:spMk id="42" creationId="{2E87DDF0-CE86-B742-512C-72C9514DE4BB}"/>
          </ac:spMkLst>
        </pc:spChg>
        <pc:spChg chg="del">
          <ac:chgData name="Danijela Uran" userId="f9b3cc8e-491c-47bd-b15a-78b852d58329" providerId="ADAL" clId="{462D14FB-6F89-4265-BFC9-5DD6BA80C8CD}" dt="2024-10-29T13:01:25.706" v="29559" actId="478"/>
          <ac:spMkLst>
            <pc:docMk/>
            <pc:sldMk cId="842674976" sldId="827"/>
            <ac:spMk id="43" creationId="{EC93DA2A-3477-90BB-02DA-3E157806F118}"/>
          </ac:spMkLst>
        </pc:spChg>
        <pc:graphicFrameChg chg="del">
          <ac:chgData name="Danijela Uran" userId="f9b3cc8e-491c-47bd-b15a-78b852d58329" providerId="ADAL" clId="{462D14FB-6F89-4265-BFC9-5DD6BA80C8CD}" dt="2024-10-29T13:01:20.719" v="29556" actId="478"/>
          <ac:graphicFrameMkLst>
            <pc:docMk/>
            <pc:sldMk cId="842674976" sldId="827"/>
            <ac:graphicFrameMk id="9" creationId="{109D57C1-F304-8273-2D34-E6852291DA5A}"/>
          </ac:graphicFrameMkLst>
        </pc:graphicFrameChg>
      </pc:sldChg>
      <pc:sldChg chg="del">
        <pc:chgData name="Danijela Uran" userId="f9b3cc8e-491c-47bd-b15a-78b852d58329" providerId="ADAL" clId="{462D14FB-6F89-4265-BFC9-5DD6BA80C8CD}" dt="2024-10-29T13:37:06.289" v="30546" actId="2696"/>
        <pc:sldMkLst>
          <pc:docMk/>
          <pc:sldMk cId="78379563" sldId="828"/>
        </pc:sldMkLst>
      </pc:sldChg>
      <pc:sldChg chg="addSp delSp modSp del mod ord delAnim modAnim">
        <pc:chgData name="Danijela Uran" userId="f9b3cc8e-491c-47bd-b15a-78b852d58329" providerId="ADAL" clId="{462D14FB-6F89-4265-BFC9-5DD6BA80C8CD}" dt="2024-10-30T13:18:08.932" v="37654" actId="2696"/>
        <pc:sldMkLst>
          <pc:docMk/>
          <pc:sldMk cId="3263761966" sldId="829"/>
        </pc:sldMkLst>
        <pc:spChg chg="add mod">
          <ac:chgData name="Danijela Uran" userId="f9b3cc8e-491c-47bd-b15a-78b852d58329" providerId="ADAL" clId="{462D14FB-6F89-4265-BFC9-5DD6BA80C8CD}" dt="2024-10-29T13:51:34.643" v="30796" actId="1076"/>
          <ac:spMkLst>
            <pc:docMk/>
            <pc:sldMk cId="3263761966" sldId="829"/>
            <ac:spMk id="2" creationId="{DF5254BF-BE2E-0C4E-1CF2-D8B5B628DCDB}"/>
          </ac:spMkLst>
        </pc:spChg>
        <pc:spChg chg="mod">
          <ac:chgData name="Danijela Uran" userId="f9b3cc8e-491c-47bd-b15a-78b852d58329" providerId="ADAL" clId="{462D14FB-6F89-4265-BFC9-5DD6BA80C8CD}" dt="2024-10-29T13:51:48.194" v="30800" actId="1076"/>
          <ac:spMkLst>
            <pc:docMk/>
            <pc:sldMk cId="3263761966" sldId="829"/>
            <ac:spMk id="3" creationId="{C10A7E26-452D-5CC2-FE8D-C90E968BA228}"/>
          </ac:spMkLst>
        </pc:spChg>
        <pc:spChg chg="mod">
          <ac:chgData name="Danijela Uran" userId="f9b3cc8e-491c-47bd-b15a-78b852d58329" providerId="ADAL" clId="{462D14FB-6F89-4265-BFC9-5DD6BA80C8CD}" dt="2024-10-29T13:37:44.243" v="30620" actId="20577"/>
          <ac:spMkLst>
            <pc:docMk/>
            <pc:sldMk cId="3263761966" sldId="829"/>
            <ac:spMk id="4" creationId="{5314C724-B63A-4FD0-139D-EFFD65F99EE1}"/>
          </ac:spMkLst>
        </pc:spChg>
        <pc:spChg chg="add mod">
          <ac:chgData name="Danijela Uran" userId="f9b3cc8e-491c-47bd-b15a-78b852d58329" providerId="ADAL" clId="{462D14FB-6F89-4265-BFC9-5DD6BA80C8CD}" dt="2024-10-29T13:47:19.207" v="30749" actId="1076"/>
          <ac:spMkLst>
            <pc:docMk/>
            <pc:sldMk cId="3263761966" sldId="829"/>
            <ac:spMk id="6" creationId="{09108288-C81A-5323-6CEC-1E6707EF7525}"/>
          </ac:spMkLst>
        </pc:spChg>
        <pc:spChg chg="add mod">
          <ac:chgData name="Danijela Uran" userId="f9b3cc8e-491c-47bd-b15a-78b852d58329" providerId="ADAL" clId="{462D14FB-6F89-4265-BFC9-5DD6BA80C8CD}" dt="2024-10-29T13:51:38.720" v="30797" actId="1076"/>
          <ac:spMkLst>
            <pc:docMk/>
            <pc:sldMk cId="3263761966" sldId="829"/>
            <ac:spMk id="8" creationId="{56C837D2-80B9-D0FA-CBAD-810A7CECE776}"/>
          </ac:spMkLst>
        </pc:spChg>
        <pc:spChg chg="del">
          <ac:chgData name="Danijela Uran" userId="f9b3cc8e-491c-47bd-b15a-78b852d58329" providerId="ADAL" clId="{462D14FB-6F89-4265-BFC9-5DD6BA80C8CD}" dt="2024-10-29T13:38:00.156" v="30623" actId="478"/>
          <ac:spMkLst>
            <pc:docMk/>
            <pc:sldMk cId="3263761966" sldId="829"/>
            <ac:spMk id="10" creationId="{E9B77471-F87C-CECD-A849-EAC5B945D726}"/>
          </ac:spMkLst>
        </pc:spChg>
        <pc:spChg chg="del mod">
          <ac:chgData name="Danijela Uran" userId="f9b3cc8e-491c-47bd-b15a-78b852d58329" providerId="ADAL" clId="{462D14FB-6F89-4265-BFC9-5DD6BA80C8CD}" dt="2024-10-29T13:43:32.917" v="30724" actId="21"/>
          <ac:spMkLst>
            <pc:docMk/>
            <pc:sldMk cId="3263761966" sldId="829"/>
            <ac:spMk id="11" creationId="{8155B3D2-9B75-938A-F7C2-637B71200355}"/>
          </ac:spMkLst>
        </pc:spChg>
        <pc:spChg chg="add mod">
          <ac:chgData name="Danijela Uran" userId="f9b3cc8e-491c-47bd-b15a-78b852d58329" providerId="ADAL" clId="{462D14FB-6F89-4265-BFC9-5DD6BA80C8CD}" dt="2024-10-29T13:47:30.782" v="30751" actId="14100"/>
          <ac:spMkLst>
            <pc:docMk/>
            <pc:sldMk cId="3263761966" sldId="829"/>
            <ac:spMk id="13" creationId="{F8559530-99E1-EB59-4E4A-7CBB38146AC4}"/>
          </ac:spMkLst>
        </pc:spChg>
        <pc:spChg chg="add mod">
          <ac:chgData name="Danijela Uran" userId="f9b3cc8e-491c-47bd-b15a-78b852d58329" providerId="ADAL" clId="{462D14FB-6F89-4265-BFC9-5DD6BA80C8CD}" dt="2024-10-29T13:51:41.747" v="30798" actId="1076"/>
          <ac:spMkLst>
            <pc:docMk/>
            <pc:sldMk cId="3263761966" sldId="829"/>
            <ac:spMk id="15" creationId="{B8005ED2-167A-22C2-9CC7-7832B56C1474}"/>
          </ac:spMkLst>
        </pc:spChg>
        <pc:spChg chg="add mod">
          <ac:chgData name="Danijela Uran" userId="f9b3cc8e-491c-47bd-b15a-78b852d58329" providerId="ADAL" clId="{462D14FB-6F89-4265-BFC9-5DD6BA80C8CD}" dt="2024-10-29T13:50:05.452" v="30785" actId="14100"/>
          <ac:spMkLst>
            <pc:docMk/>
            <pc:sldMk cId="3263761966" sldId="829"/>
            <ac:spMk id="17" creationId="{8B338FD7-53C5-AE86-B521-19403756B1BF}"/>
          </ac:spMkLst>
        </pc:spChg>
        <pc:spChg chg="add mod">
          <ac:chgData name="Danijela Uran" userId="f9b3cc8e-491c-47bd-b15a-78b852d58329" providerId="ADAL" clId="{462D14FB-6F89-4265-BFC9-5DD6BA80C8CD}" dt="2024-10-29T13:50:12.389" v="30787" actId="14100"/>
          <ac:spMkLst>
            <pc:docMk/>
            <pc:sldMk cId="3263761966" sldId="829"/>
            <ac:spMk id="19" creationId="{2451BA3C-B8B9-902E-A4EC-B9EDA5741969}"/>
          </ac:spMkLst>
        </pc:spChg>
        <pc:spChg chg="add mod">
          <ac:chgData name="Danijela Uran" userId="f9b3cc8e-491c-47bd-b15a-78b852d58329" providerId="ADAL" clId="{462D14FB-6F89-4265-BFC9-5DD6BA80C8CD}" dt="2024-10-29T13:49:01.533" v="30771" actId="1076"/>
          <ac:spMkLst>
            <pc:docMk/>
            <pc:sldMk cId="3263761966" sldId="829"/>
            <ac:spMk id="21" creationId="{76C22D79-CDA7-0741-5EF1-D3AB7227282C}"/>
          </ac:spMkLst>
        </pc:spChg>
        <pc:spChg chg="add mod">
          <ac:chgData name="Danijela Uran" userId="f9b3cc8e-491c-47bd-b15a-78b852d58329" providerId="ADAL" clId="{462D14FB-6F89-4265-BFC9-5DD6BA80C8CD}" dt="2024-10-29T13:48:51.607" v="30768" actId="1076"/>
          <ac:spMkLst>
            <pc:docMk/>
            <pc:sldMk cId="3263761966" sldId="829"/>
            <ac:spMk id="23" creationId="{D480A3E0-1F2E-2319-ED29-5CAC418D0E62}"/>
          </ac:spMkLst>
        </pc:spChg>
        <pc:spChg chg="add mod">
          <ac:chgData name="Danijela Uran" userId="f9b3cc8e-491c-47bd-b15a-78b852d58329" providerId="ADAL" clId="{462D14FB-6F89-4265-BFC9-5DD6BA80C8CD}" dt="2024-10-29T13:49:31.744" v="30781" actId="123"/>
          <ac:spMkLst>
            <pc:docMk/>
            <pc:sldMk cId="3263761966" sldId="829"/>
            <ac:spMk id="25" creationId="{6C6ECCD2-3299-B7CC-D862-3EF19DC02FA3}"/>
          </ac:spMkLst>
        </pc:spChg>
        <pc:spChg chg="add mod">
          <ac:chgData name="Danijela Uran" userId="f9b3cc8e-491c-47bd-b15a-78b852d58329" providerId="ADAL" clId="{462D14FB-6F89-4265-BFC9-5DD6BA80C8CD}" dt="2024-10-29T13:49:50.547" v="30783" actId="108"/>
          <ac:spMkLst>
            <pc:docMk/>
            <pc:sldMk cId="3263761966" sldId="829"/>
            <ac:spMk id="27" creationId="{C1C36A13-8D81-FF5B-99E6-F0DBF5B5150C}"/>
          </ac:spMkLst>
        </pc:spChg>
        <pc:spChg chg="add mod">
          <ac:chgData name="Danijela Uran" userId="f9b3cc8e-491c-47bd-b15a-78b852d58329" providerId="ADAL" clId="{462D14FB-6F89-4265-BFC9-5DD6BA80C8CD}" dt="2024-10-29T13:51:53.349" v="30801" actId="1076"/>
          <ac:spMkLst>
            <pc:docMk/>
            <pc:sldMk cId="3263761966" sldId="829"/>
            <ac:spMk id="29" creationId="{7454A4AC-8573-8E55-E29A-0601A88D3B95}"/>
          </ac:spMkLst>
        </pc:spChg>
        <pc:spChg chg="mod">
          <ac:chgData name="Danijela Uran" userId="f9b3cc8e-491c-47bd-b15a-78b852d58329" providerId="ADAL" clId="{462D14FB-6F89-4265-BFC9-5DD6BA80C8CD}" dt="2024-10-29T13:47:14.309" v="30748" actId="1076"/>
          <ac:spMkLst>
            <pc:docMk/>
            <pc:sldMk cId="3263761966" sldId="829"/>
            <ac:spMk id="32" creationId="{43AD8562-2A2B-9FAE-F966-073E03807C2D}"/>
          </ac:spMkLst>
        </pc:spChg>
        <pc:spChg chg="del">
          <ac:chgData name="Danijela Uran" userId="f9b3cc8e-491c-47bd-b15a-78b852d58329" providerId="ADAL" clId="{462D14FB-6F89-4265-BFC9-5DD6BA80C8CD}" dt="2024-10-29T13:38:15.793" v="30629" actId="478"/>
          <ac:spMkLst>
            <pc:docMk/>
            <pc:sldMk cId="3263761966" sldId="829"/>
            <ac:spMk id="33" creationId="{8F8534E6-B74F-0DBD-758E-0D599C4B1F24}"/>
          </ac:spMkLst>
        </pc:spChg>
        <pc:spChg chg="del">
          <ac:chgData name="Danijela Uran" userId="f9b3cc8e-491c-47bd-b15a-78b852d58329" providerId="ADAL" clId="{462D14FB-6F89-4265-BFC9-5DD6BA80C8CD}" dt="2024-10-29T13:40:00.003" v="30703" actId="478"/>
          <ac:spMkLst>
            <pc:docMk/>
            <pc:sldMk cId="3263761966" sldId="829"/>
            <ac:spMk id="34" creationId="{4E59EF0E-6AAB-FC46-39F0-2CDB45DBB037}"/>
          </ac:spMkLst>
        </pc:spChg>
        <pc:spChg chg="del">
          <ac:chgData name="Danijela Uran" userId="f9b3cc8e-491c-47bd-b15a-78b852d58329" providerId="ADAL" clId="{462D14FB-6F89-4265-BFC9-5DD6BA80C8CD}" dt="2024-10-29T13:38:20.874" v="30632" actId="478"/>
          <ac:spMkLst>
            <pc:docMk/>
            <pc:sldMk cId="3263761966" sldId="829"/>
            <ac:spMk id="35" creationId="{A3C9CB9F-BBB4-8459-CDF6-3A58B6DCFB13}"/>
          </ac:spMkLst>
        </pc:spChg>
        <pc:spChg chg="del">
          <ac:chgData name="Danijela Uran" userId="f9b3cc8e-491c-47bd-b15a-78b852d58329" providerId="ADAL" clId="{462D14FB-6F89-4265-BFC9-5DD6BA80C8CD}" dt="2024-10-29T13:38:19.295" v="30631" actId="478"/>
          <ac:spMkLst>
            <pc:docMk/>
            <pc:sldMk cId="3263761966" sldId="829"/>
            <ac:spMk id="37" creationId="{8E105DAA-051A-68F3-F20F-1B890304161A}"/>
          </ac:spMkLst>
        </pc:spChg>
        <pc:spChg chg="del">
          <ac:chgData name="Danijela Uran" userId="f9b3cc8e-491c-47bd-b15a-78b852d58329" providerId="ADAL" clId="{462D14FB-6F89-4265-BFC9-5DD6BA80C8CD}" dt="2024-10-29T13:38:17.631" v="30630" actId="478"/>
          <ac:spMkLst>
            <pc:docMk/>
            <pc:sldMk cId="3263761966" sldId="829"/>
            <ac:spMk id="38" creationId="{52BEA934-0DD0-AF31-37CE-F26B68DF8E23}"/>
          </ac:spMkLst>
        </pc:spChg>
        <pc:spChg chg="del">
          <ac:chgData name="Danijela Uran" userId="f9b3cc8e-491c-47bd-b15a-78b852d58329" providerId="ADAL" clId="{462D14FB-6F89-4265-BFC9-5DD6BA80C8CD}" dt="2024-10-29T13:38:11.601" v="30627" actId="478"/>
          <ac:spMkLst>
            <pc:docMk/>
            <pc:sldMk cId="3263761966" sldId="829"/>
            <ac:spMk id="41" creationId="{53FA9856-C671-BD4A-EBF0-53F3451E4AD1}"/>
          </ac:spMkLst>
        </pc:spChg>
        <pc:spChg chg="del">
          <ac:chgData name="Danijela Uran" userId="f9b3cc8e-491c-47bd-b15a-78b852d58329" providerId="ADAL" clId="{462D14FB-6F89-4265-BFC9-5DD6BA80C8CD}" dt="2024-10-29T13:38:13.114" v="30628" actId="478"/>
          <ac:spMkLst>
            <pc:docMk/>
            <pc:sldMk cId="3263761966" sldId="829"/>
            <ac:spMk id="42" creationId="{DC0568C3-0741-DCB0-2B7B-5F4A5EE35489}"/>
          </ac:spMkLst>
        </pc:spChg>
        <pc:spChg chg="del">
          <ac:chgData name="Danijela Uran" userId="f9b3cc8e-491c-47bd-b15a-78b852d58329" providerId="ADAL" clId="{462D14FB-6F89-4265-BFC9-5DD6BA80C8CD}" dt="2024-10-29T13:38:06.076" v="30625" actId="478"/>
          <ac:spMkLst>
            <pc:docMk/>
            <pc:sldMk cId="3263761966" sldId="829"/>
            <ac:spMk id="43" creationId="{C0939B94-3118-4873-3E5D-511F4652E7F5}"/>
          </ac:spMkLst>
        </pc:spChg>
        <pc:graphicFrameChg chg="del">
          <ac:chgData name="Danijela Uran" userId="f9b3cc8e-491c-47bd-b15a-78b852d58329" providerId="ADAL" clId="{462D14FB-6F89-4265-BFC9-5DD6BA80C8CD}" dt="2024-10-29T13:37:58.248" v="30622" actId="478"/>
          <ac:graphicFrameMkLst>
            <pc:docMk/>
            <pc:sldMk cId="3263761966" sldId="829"/>
            <ac:graphicFrameMk id="9" creationId="{18D64052-4155-4AEA-24EC-79AB41A36ED5}"/>
          </ac:graphicFrameMkLst>
        </pc:graphicFrameChg>
      </pc:sldChg>
      <pc:sldChg chg="addSp delSp modSp del mod">
        <pc:chgData name="Danijela Uran" userId="f9b3cc8e-491c-47bd-b15a-78b852d58329" providerId="ADAL" clId="{462D14FB-6F89-4265-BFC9-5DD6BA80C8CD}" dt="2024-10-30T11:50:34.128" v="36082" actId="2696"/>
        <pc:sldMkLst>
          <pc:docMk/>
          <pc:sldMk cId="336224327" sldId="830"/>
        </pc:sldMkLst>
        <pc:spChg chg="mod">
          <ac:chgData name="Danijela Uran" userId="f9b3cc8e-491c-47bd-b15a-78b852d58329" providerId="ADAL" clId="{462D14FB-6F89-4265-BFC9-5DD6BA80C8CD}" dt="2024-10-30T08:12:55.414" v="33004"/>
          <ac:spMkLst>
            <pc:docMk/>
            <pc:sldMk cId="336224327" sldId="830"/>
            <ac:spMk id="3" creationId="{8CA9EF43-6A28-7590-EDDE-FE2788E1AA4A}"/>
          </ac:spMkLst>
        </pc:spChg>
        <pc:spChg chg="del">
          <ac:chgData name="Danijela Uran" userId="f9b3cc8e-491c-47bd-b15a-78b852d58329" providerId="ADAL" clId="{462D14FB-6F89-4265-BFC9-5DD6BA80C8CD}" dt="2024-10-30T08:11:01.611" v="32907" actId="478"/>
          <ac:spMkLst>
            <pc:docMk/>
            <pc:sldMk cId="336224327" sldId="830"/>
            <ac:spMk id="4" creationId="{22521AAA-9523-181E-66F9-1BE3D5AC0E9C}"/>
          </ac:spMkLst>
        </pc:spChg>
        <pc:spChg chg="del">
          <ac:chgData name="Danijela Uran" userId="f9b3cc8e-491c-47bd-b15a-78b852d58329" providerId="ADAL" clId="{462D14FB-6F89-4265-BFC9-5DD6BA80C8CD}" dt="2024-10-30T08:11:03.089" v="32908" actId="478"/>
          <ac:spMkLst>
            <pc:docMk/>
            <pc:sldMk cId="336224327" sldId="830"/>
            <ac:spMk id="5" creationId="{1BB97540-53E5-1F0F-C0E4-F76E3CC28832}"/>
          </ac:spMkLst>
        </pc:spChg>
        <pc:spChg chg="add mod">
          <ac:chgData name="Danijela Uran" userId="f9b3cc8e-491c-47bd-b15a-78b852d58329" providerId="ADAL" clId="{462D14FB-6F89-4265-BFC9-5DD6BA80C8CD}" dt="2024-10-30T08:24:38.555" v="33145" actId="14100"/>
          <ac:spMkLst>
            <pc:docMk/>
            <pc:sldMk cId="336224327" sldId="830"/>
            <ac:spMk id="6" creationId="{6782C5AA-D94B-57FE-2965-4203A759DA73}"/>
          </ac:spMkLst>
        </pc:spChg>
        <pc:spChg chg="add mod">
          <ac:chgData name="Danijela Uran" userId="f9b3cc8e-491c-47bd-b15a-78b852d58329" providerId="ADAL" clId="{462D14FB-6F89-4265-BFC9-5DD6BA80C8CD}" dt="2024-10-30T08:23:47.745" v="33116" actId="1076"/>
          <ac:spMkLst>
            <pc:docMk/>
            <pc:sldMk cId="336224327" sldId="830"/>
            <ac:spMk id="8" creationId="{1A5D4655-1640-847E-128F-FAC232BF03C4}"/>
          </ac:spMkLst>
        </pc:spChg>
        <pc:spChg chg="add mod">
          <ac:chgData name="Danijela Uran" userId="f9b3cc8e-491c-47bd-b15a-78b852d58329" providerId="ADAL" clId="{462D14FB-6F89-4265-BFC9-5DD6BA80C8CD}" dt="2024-10-30T08:24:44.929" v="33146" actId="1076"/>
          <ac:spMkLst>
            <pc:docMk/>
            <pc:sldMk cId="336224327" sldId="830"/>
            <ac:spMk id="11" creationId="{5DD97C9D-0879-800D-A258-D0E461CAE9BB}"/>
          </ac:spMkLst>
        </pc:spChg>
        <pc:spChg chg="add mod">
          <ac:chgData name="Danijela Uran" userId="f9b3cc8e-491c-47bd-b15a-78b852d58329" providerId="ADAL" clId="{462D14FB-6F89-4265-BFC9-5DD6BA80C8CD}" dt="2024-10-30T08:25:40.220" v="33155" actId="14100"/>
          <ac:spMkLst>
            <pc:docMk/>
            <pc:sldMk cId="336224327" sldId="830"/>
            <ac:spMk id="13" creationId="{E69474AE-FE81-C9E9-686D-6531A9B32F10}"/>
          </ac:spMkLst>
        </pc:spChg>
        <pc:spChg chg="add mod">
          <ac:chgData name="Danijela Uran" userId="f9b3cc8e-491c-47bd-b15a-78b852d58329" providerId="ADAL" clId="{462D14FB-6F89-4265-BFC9-5DD6BA80C8CD}" dt="2024-10-30T08:25:43.141" v="33156" actId="14100"/>
          <ac:spMkLst>
            <pc:docMk/>
            <pc:sldMk cId="336224327" sldId="830"/>
            <ac:spMk id="14" creationId="{08876D17-4AE7-64FD-3F44-6A3D43FEE3D1}"/>
          </ac:spMkLst>
        </pc:spChg>
        <pc:graphicFrameChg chg="add mod modGraphic">
          <ac:chgData name="Danijela Uran" userId="f9b3cc8e-491c-47bd-b15a-78b852d58329" providerId="ADAL" clId="{462D14FB-6F89-4265-BFC9-5DD6BA80C8CD}" dt="2024-10-30T08:23:44.334" v="33115" actId="1076"/>
          <ac:graphicFrameMkLst>
            <pc:docMk/>
            <pc:sldMk cId="336224327" sldId="830"/>
            <ac:graphicFrameMk id="9" creationId="{1364E592-6A98-4A47-B7B5-D647FBF9F1C4}"/>
          </ac:graphicFrameMkLst>
        </pc:graphicFrameChg>
        <pc:graphicFrameChg chg="add mod">
          <ac:chgData name="Danijela Uran" userId="f9b3cc8e-491c-47bd-b15a-78b852d58329" providerId="ADAL" clId="{462D14FB-6F89-4265-BFC9-5DD6BA80C8CD}" dt="2024-10-30T08:12:50.489" v="33001"/>
          <ac:graphicFrameMkLst>
            <pc:docMk/>
            <pc:sldMk cId="336224327" sldId="830"/>
            <ac:graphicFrameMk id="10" creationId="{FFABB950-B88F-CBD9-F482-531183EFE73B}"/>
          </ac:graphicFrameMkLst>
        </pc:graphicFrameChg>
        <pc:graphicFrameChg chg="add mod modGraphic">
          <ac:chgData name="Danijela Uran" userId="f9b3cc8e-491c-47bd-b15a-78b852d58329" providerId="ADAL" clId="{462D14FB-6F89-4265-BFC9-5DD6BA80C8CD}" dt="2024-10-30T08:24:55.933" v="33148" actId="122"/>
          <ac:graphicFrameMkLst>
            <pc:docMk/>
            <pc:sldMk cId="336224327" sldId="830"/>
            <ac:graphicFrameMk id="12" creationId="{73CCFFA3-6EAC-8D1E-07EB-FCF07EE56CA5}"/>
          </ac:graphicFrameMkLst>
        </pc:graphicFrameChg>
        <pc:graphicFrameChg chg="add mod modGraphic">
          <ac:chgData name="Danijela Uran" userId="f9b3cc8e-491c-47bd-b15a-78b852d58329" providerId="ADAL" clId="{462D14FB-6F89-4265-BFC9-5DD6BA80C8CD}" dt="2024-10-30T08:25:24.441" v="33153" actId="1076"/>
          <ac:graphicFrameMkLst>
            <pc:docMk/>
            <pc:sldMk cId="336224327" sldId="830"/>
            <ac:graphicFrameMk id="15" creationId="{62A60D84-6D49-82B2-B9B0-27475B34DD80}"/>
          </ac:graphicFrameMkLst>
        </pc:graphicFrameChg>
        <pc:graphicFrameChg chg="add mod modGraphic">
          <ac:chgData name="Danijela Uran" userId="f9b3cc8e-491c-47bd-b15a-78b852d58329" providerId="ADAL" clId="{462D14FB-6F89-4265-BFC9-5DD6BA80C8CD}" dt="2024-10-30T08:25:54.431" v="33158" actId="14100"/>
          <ac:graphicFrameMkLst>
            <pc:docMk/>
            <pc:sldMk cId="336224327" sldId="830"/>
            <ac:graphicFrameMk id="16" creationId="{35F3A3EB-1A07-E529-31FD-02A30B91D57D}"/>
          </ac:graphicFrameMkLst>
        </pc:graphicFrameChg>
        <pc:picChg chg="del">
          <ac:chgData name="Danijela Uran" userId="f9b3cc8e-491c-47bd-b15a-78b852d58329" providerId="ADAL" clId="{462D14FB-6F89-4265-BFC9-5DD6BA80C8CD}" dt="2024-10-30T08:11:03.723" v="32909" actId="478"/>
          <ac:picMkLst>
            <pc:docMk/>
            <pc:sldMk cId="336224327" sldId="830"/>
            <ac:picMk id="7" creationId="{ADE91E6D-22B2-41AB-2BE9-60D8FC3DC27A}"/>
          </ac:picMkLst>
        </pc:picChg>
      </pc:sldChg>
      <pc:sldChg chg="addSp delSp modSp new del mod setBg">
        <pc:chgData name="Danijela Uran" userId="f9b3cc8e-491c-47bd-b15a-78b852d58329" providerId="ADAL" clId="{462D14FB-6F89-4265-BFC9-5DD6BA80C8CD}" dt="2024-10-30T06:49:26.453" v="31978" actId="2696"/>
        <pc:sldMkLst>
          <pc:docMk/>
          <pc:sldMk cId="1405562225" sldId="830"/>
        </pc:sldMkLst>
        <pc:spChg chg="del">
          <ac:chgData name="Danijela Uran" userId="f9b3cc8e-491c-47bd-b15a-78b852d58329" providerId="ADAL" clId="{462D14FB-6F89-4265-BFC9-5DD6BA80C8CD}" dt="2024-10-30T06:34:31.887" v="31827" actId="478"/>
          <ac:spMkLst>
            <pc:docMk/>
            <pc:sldMk cId="1405562225" sldId="830"/>
            <ac:spMk id="2" creationId="{39E8296F-1EDE-D7E2-857D-536C306C6032}"/>
          </ac:spMkLst>
        </pc:spChg>
        <pc:spChg chg="del">
          <ac:chgData name="Danijela Uran" userId="f9b3cc8e-491c-47bd-b15a-78b852d58329" providerId="ADAL" clId="{462D14FB-6F89-4265-BFC9-5DD6BA80C8CD}" dt="2024-10-30T06:34:34.245" v="31828" actId="478"/>
          <ac:spMkLst>
            <pc:docMk/>
            <pc:sldMk cId="1405562225" sldId="830"/>
            <ac:spMk id="3" creationId="{63CD4D3D-73FD-B00B-707F-B45E5A4F0EA2}"/>
          </ac:spMkLst>
        </pc:spChg>
        <pc:graphicFrameChg chg="add mod modGraphic">
          <ac:chgData name="Danijela Uran" userId="f9b3cc8e-491c-47bd-b15a-78b852d58329" providerId="ADAL" clId="{462D14FB-6F89-4265-BFC9-5DD6BA80C8CD}" dt="2024-10-30T06:38:44.462" v="31855"/>
          <ac:graphicFrameMkLst>
            <pc:docMk/>
            <pc:sldMk cId="1405562225" sldId="830"/>
            <ac:graphicFrameMk id="5" creationId="{7883B8D6-3061-0CCC-C1B2-37330933978A}"/>
          </ac:graphicFrameMkLst>
        </pc:graphicFrameChg>
      </pc:sldChg>
      <pc:sldChg chg="addSp delSp modSp del mod addAnim delAnim modAnim">
        <pc:chgData name="Danijela Uran" userId="f9b3cc8e-491c-47bd-b15a-78b852d58329" providerId="ADAL" clId="{462D14FB-6F89-4265-BFC9-5DD6BA80C8CD}" dt="2024-10-30T07:23:04.569" v="32564" actId="2696"/>
        <pc:sldMkLst>
          <pc:docMk/>
          <pc:sldMk cId="2344994783" sldId="830"/>
        </pc:sldMkLst>
        <pc:spChg chg="del">
          <ac:chgData name="Danijela Uran" userId="f9b3cc8e-491c-47bd-b15a-78b852d58329" providerId="ADAL" clId="{462D14FB-6F89-4265-BFC9-5DD6BA80C8CD}" dt="2024-10-30T06:57:50.648" v="32274" actId="478"/>
          <ac:spMkLst>
            <pc:docMk/>
            <pc:sldMk cId="2344994783" sldId="830"/>
            <ac:spMk id="2" creationId="{F74D6A5D-E72B-497E-91D3-7533A6FA3C7C}"/>
          </ac:spMkLst>
        </pc:spChg>
        <pc:spChg chg="del mod">
          <ac:chgData name="Danijela Uran" userId="f9b3cc8e-491c-47bd-b15a-78b852d58329" providerId="ADAL" clId="{462D14FB-6F89-4265-BFC9-5DD6BA80C8CD}" dt="2024-10-30T07:00:21.039" v="32293" actId="478"/>
          <ac:spMkLst>
            <pc:docMk/>
            <pc:sldMk cId="2344994783" sldId="830"/>
            <ac:spMk id="3" creationId="{0C371CDA-D79D-898B-1ED7-54D8A2B81A43}"/>
          </ac:spMkLst>
        </pc:spChg>
        <pc:spChg chg="del">
          <ac:chgData name="Danijela Uran" userId="f9b3cc8e-491c-47bd-b15a-78b852d58329" providerId="ADAL" clId="{462D14FB-6F89-4265-BFC9-5DD6BA80C8CD}" dt="2024-10-30T06:58:02.946" v="32280" actId="478"/>
          <ac:spMkLst>
            <pc:docMk/>
            <pc:sldMk cId="2344994783" sldId="830"/>
            <ac:spMk id="4" creationId="{3495B77A-856A-7DCC-27B9-939B1F71B24E}"/>
          </ac:spMkLst>
        </pc:spChg>
        <pc:spChg chg="add del mod">
          <ac:chgData name="Danijela Uran" userId="f9b3cc8e-491c-47bd-b15a-78b852d58329" providerId="ADAL" clId="{462D14FB-6F89-4265-BFC9-5DD6BA80C8CD}" dt="2024-10-30T07:00:21.844" v="32294" actId="478"/>
          <ac:spMkLst>
            <pc:docMk/>
            <pc:sldMk cId="2344994783" sldId="830"/>
            <ac:spMk id="5" creationId="{EAACEFB6-86E6-A310-4436-DC1E75013A9A}"/>
          </ac:spMkLst>
        </pc:spChg>
        <pc:spChg chg="del">
          <ac:chgData name="Danijela Uran" userId="f9b3cc8e-491c-47bd-b15a-78b852d58329" providerId="ADAL" clId="{462D14FB-6F89-4265-BFC9-5DD6BA80C8CD}" dt="2024-10-30T06:57:42.476" v="32268" actId="478"/>
          <ac:spMkLst>
            <pc:docMk/>
            <pc:sldMk cId="2344994783" sldId="830"/>
            <ac:spMk id="6" creationId="{FF04712B-6629-78BA-F47C-A6737168CA89}"/>
          </ac:spMkLst>
        </pc:spChg>
        <pc:spChg chg="add del mod">
          <ac:chgData name="Danijela Uran" userId="f9b3cc8e-491c-47bd-b15a-78b852d58329" providerId="ADAL" clId="{462D14FB-6F89-4265-BFC9-5DD6BA80C8CD}" dt="2024-10-30T07:00:59.475" v="32299" actId="478"/>
          <ac:spMkLst>
            <pc:docMk/>
            <pc:sldMk cId="2344994783" sldId="830"/>
            <ac:spMk id="7" creationId="{C033EE2E-4530-8A62-B97E-70BD58D33B65}"/>
          </ac:spMkLst>
        </pc:spChg>
        <pc:spChg chg="del">
          <ac:chgData name="Danijela Uran" userId="f9b3cc8e-491c-47bd-b15a-78b852d58329" providerId="ADAL" clId="{462D14FB-6F89-4265-BFC9-5DD6BA80C8CD}" dt="2024-10-30T06:57:52.069" v="32275" actId="478"/>
          <ac:spMkLst>
            <pc:docMk/>
            <pc:sldMk cId="2344994783" sldId="830"/>
            <ac:spMk id="8" creationId="{32A2FC63-1BC7-032F-B518-2F00926C937C}"/>
          </ac:spMkLst>
        </pc:spChg>
        <pc:spChg chg="add mod">
          <ac:chgData name="Danijela Uran" userId="f9b3cc8e-491c-47bd-b15a-78b852d58329" providerId="ADAL" clId="{462D14FB-6F89-4265-BFC9-5DD6BA80C8CD}" dt="2024-10-30T07:10:00.193" v="32433" actId="1076"/>
          <ac:spMkLst>
            <pc:docMk/>
            <pc:sldMk cId="2344994783" sldId="830"/>
            <ac:spMk id="9" creationId="{BFBC267A-0051-811E-C1C8-DBE8B8A87669}"/>
          </ac:spMkLst>
        </pc:spChg>
        <pc:spChg chg="add del mod">
          <ac:chgData name="Danijela Uran" userId="f9b3cc8e-491c-47bd-b15a-78b852d58329" providerId="ADAL" clId="{462D14FB-6F89-4265-BFC9-5DD6BA80C8CD}" dt="2024-10-30T07:18:47.826" v="32526" actId="1076"/>
          <ac:spMkLst>
            <pc:docMk/>
            <pc:sldMk cId="2344994783" sldId="830"/>
            <ac:spMk id="10" creationId="{8FB6F161-C591-99F1-387C-86B5C6D12DBB}"/>
          </ac:spMkLst>
        </pc:spChg>
        <pc:spChg chg="add del mod">
          <ac:chgData name="Danijela Uran" userId="f9b3cc8e-491c-47bd-b15a-78b852d58329" providerId="ADAL" clId="{462D14FB-6F89-4265-BFC9-5DD6BA80C8CD}" dt="2024-10-30T07:01:09.275" v="32301" actId="478"/>
          <ac:spMkLst>
            <pc:docMk/>
            <pc:sldMk cId="2344994783" sldId="830"/>
            <ac:spMk id="11" creationId="{C0B0E008-F3A4-C91D-5248-5EB63B86FEDA}"/>
          </ac:spMkLst>
        </pc:spChg>
        <pc:spChg chg="add mod">
          <ac:chgData name="Danijela Uran" userId="f9b3cc8e-491c-47bd-b15a-78b852d58329" providerId="ADAL" clId="{462D14FB-6F89-4265-BFC9-5DD6BA80C8CD}" dt="2024-10-30T07:09:48.822" v="32429" actId="1076"/>
          <ac:spMkLst>
            <pc:docMk/>
            <pc:sldMk cId="2344994783" sldId="830"/>
            <ac:spMk id="12" creationId="{EF1B42C1-96BC-DFDA-6994-BADA4CA2D0F6}"/>
          </ac:spMkLst>
        </pc:spChg>
        <pc:spChg chg="del">
          <ac:chgData name="Danijela Uran" userId="f9b3cc8e-491c-47bd-b15a-78b852d58329" providerId="ADAL" clId="{462D14FB-6F89-4265-BFC9-5DD6BA80C8CD}" dt="2024-10-30T06:57:43.683" v="32269" actId="478"/>
          <ac:spMkLst>
            <pc:docMk/>
            <pc:sldMk cId="2344994783" sldId="830"/>
            <ac:spMk id="13" creationId="{04A04965-EDF7-3CCA-429C-1101F74B3125}"/>
          </ac:spMkLst>
        </pc:spChg>
        <pc:spChg chg="add mod">
          <ac:chgData name="Danijela Uran" userId="f9b3cc8e-491c-47bd-b15a-78b852d58329" providerId="ADAL" clId="{462D14FB-6F89-4265-BFC9-5DD6BA80C8CD}" dt="2024-10-30T07:04:43.960" v="32365" actId="1076"/>
          <ac:spMkLst>
            <pc:docMk/>
            <pc:sldMk cId="2344994783" sldId="830"/>
            <ac:spMk id="14" creationId="{276676E6-857B-1A52-F9C3-51B8F9B961FB}"/>
          </ac:spMkLst>
        </pc:spChg>
        <pc:spChg chg="del">
          <ac:chgData name="Danijela Uran" userId="f9b3cc8e-491c-47bd-b15a-78b852d58329" providerId="ADAL" clId="{462D14FB-6F89-4265-BFC9-5DD6BA80C8CD}" dt="2024-10-30T06:57:53.249" v="32276" actId="478"/>
          <ac:spMkLst>
            <pc:docMk/>
            <pc:sldMk cId="2344994783" sldId="830"/>
            <ac:spMk id="15" creationId="{2546EEDA-2443-9C37-5C27-A87592B20ECF}"/>
          </ac:spMkLst>
        </pc:spChg>
        <pc:spChg chg="add mod">
          <ac:chgData name="Danijela Uran" userId="f9b3cc8e-491c-47bd-b15a-78b852d58329" providerId="ADAL" clId="{462D14FB-6F89-4265-BFC9-5DD6BA80C8CD}" dt="2024-10-30T07:21:18.159" v="32559" actId="207"/>
          <ac:spMkLst>
            <pc:docMk/>
            <pc:sldMk cId="2344994783" sldId="830"/>
            <ac:spMk id="16" creationId="{14C604B9-6AEE-EA9F-9A9B-6FF204433D40}"/>
          </ac:spMkLst>
        </pc:spChg>
        <pc:spChg chg="del">
          <ac:chgData name="Danijela Uran" userId="f9b3cc8e-491c-47bd-b15a-78b852d58329" providerId="ADAL" clId="{462D14FB-6F89-4265-BFC9-5DD6BA80C8CD}" dt="2024-10-30T06:57:47.889" v="32272" actId="478"/>
          <ac:spMkLst>
            <pc:docMk/>
            <pc:sldMk cId="2344994783" sldId="830"/>
            <ac:spMk id="17" creationId="{9EB2461C-0F53-D209-378D-DF1707E3ACCC}"/>
          </ac:spMkLst>
        </pc:spChg>
        <pc:spChg chg="add mod">
          <ac:chgData name="Danijela Uran" userId="f9b3cc8e-491c-47bd-b15a-78b852d58329" providerId="ADAL" clId="{462D14FB-6F89-4265-BFC9-5DD6BA80C8CD}" dt="2024-10-30T07:21:43.310" v="32560" actId="207"/>
          <ac:spMkLst>
            <pc:docMk/>
            <pc:sldMk cId="2344994783" sldId="830"/>
            <ac:spMk id="18" creationId="{6C48BF2B-5DB6-734C-5D28-3B76ED3BC34A}"/>
          </ac:spMkLst>
        </pc:spChg>
        <pc:spChg chg="del">
          <ac:chgData name="Danijela Uran" userId="f9b3cc8e-491c-47bd-b15a-78b852d58329" providerId="ADAL" clId="{462D14FB-6F89-4265-BFC9-5DD6BA80C8CD}" dt="2024-10-30T06:57:49.278" v="32273" actId="478"/>
          <ac:spMkLst>
            <pc:docMk/>
            <pc:sldMk cId="2344994783" sldId="830"/>
            <ac:spMk id="19" creationId="{22C81FB2-319B-AFE8-56FC-A0D17C1B3E5D}"/>
          </ac:spMkLst>
        </pc:spChg>
        <pc:spChg chg="add mod">
          <ac:chgData name="Danijela Uran" userId="f9b3cc8e-491c-47bd-b15a-78b852d58329" providerId="ADAL" clId="{462D14FB-6F89-4265-BFC9-5DD6BA80C8CD}" dt="2024-10-30T07:22:01.199" v="32562" actId="207"/>
          <ac:spMkLst>
            <pc:docMk/>
            <pc:sldMk cId="2344994783" sldId="830"/>
            <ac:spMk id="20" creationId="{6ED11D07-261D-D0B7-0BB4-E21F59A7BBF8}"/>
          </ac:spMkLst>
        </pc:spChg>
        <pc:spChg chg="del">
          <ac:chgData name="Danijela Uran" userId="f9b3cc8e-491c-47bd-b15a-78b852d58329" providerId="ADAL" clId="{462D14FB-6F89-4265-BFC9-5DD6BA80C8CD}" dt="2024-10-30T06:57:56.870" v="32278" actId="478"/>
          <ac:spMkLst>
            <pc:docMk/>
            <pc:sldMk cId="2344994783" sldId="830"/>
            <ac:spMk id="21" creationId="{9C771090-CDBB-0EE4-D884-88B46710B34C}"/>
          </ac:spMkLst>
        </pc:spChg>
        <pc:spChg chg="add mod">
          <ac:chgData name="Danijela Uran" userId="f9b3cc8e-491c-47bd-b15a-78b852d58329" providerId="ADAL" clId="{462D14FB-6F89-4265-BFC9-5DD6BA80C8CD}" dt="2024-10-30T07:21:48.047" v="32561" actId="207"/>
          <ac:spMkLst>
            <pc:docMk/>
            <pc:sldMk cId="2344994783" sldId="830"/>
            <ac:spMk id="22" creationId="{EC8071F1-8641-9E07-9425-CC0F514AD41A}"/>
          </ac:spMkLst>
        </pc:spChg>
        <pc:spChg chg="del">
          <ac:chgData name="Danijela Uran" userId="f9b3cc8e-491c-47bd-b15a-78b852d58329" providerId="ADAL" clId="{462D14FB-6F89-4265-BFC9-5DD6BA80C8CD}" dt="2024-10-30T06:57:58.431" v="32279" actId="478"/>
          <ac:spMkLst>
            <pc:docMk/>
            <pc:sldMk cId="2344994783" sldId="830"/>
            <ac:spMk id="23" creationId="{84E5C2B3-CAA8-9BFA-4A79-FD71E1DE5572}"/>
          </ac:spMkLst>
        </pc:spChg>
        <pc:spChg chg="add mod">
          <ac:chgData name="Danijela Uran" userId="f9b3cc8e-491c-47bd-b15a-78b852d58329" providerId="ADAL" clId="{462D14FB-6F89-4265-BFC9-5DD6BA80C8CD}" dt="2024-10-30T07:22:10.029" v="32563" actId="207"/>
          <ac:spMkLst>
            <pc:docMk/>
            <pc:sldMk cId="2344994783" sldId="830"/>
            <ac:spMk id="24" creationId="{4BDB21EE-32CF-7501-6884-D58C9982E27A}"/>
          </ac:spMkLst>
        </pc:spChg>
        <pc:spChg chg="del">
          <ac:chgData name="Danijela Uran" userId="f9b3cc8e-491c-47bd-b15a-78b852d58329" providerId="ADAL" clId="{462D14FB-6F89-4265-BFC9-5DD6BA80C8CD}" dt="2024-10-30T06:57:45.150" v="32270" actId="478"/>
          <ac:spMkLst>
            <pc:docMk/>
            <pc:sldMk cId="2344994783" sldId="830"/>
            <ac:spMk id="25" creationId="{27BCA509-E830-E216-A236-0432833932DE}"/>
          </ac:spMkLst>
        </pc:spChg>
        <pc:spChg chg="add mod">
          <ac:chgData name="Danijela Uran" userId="f9b3cc8e-491c-47bd-b15a-78b852d58329" providerId="ADAL" clId="{462D14FB-6F89-4265-BFC9-5DD6BA80C8CD}" dt="2024-10-30T07:11:44.399" v="32453" actId="1076"/>
          <ac:spMkLst>
            <pc:docMk/>
            <pc:sldMk cId="2344994783" sldId="830"/>
            <ac:spMk id="26" creationId="{5F2BD04C-7948-03B6-B9FC-D65E0413B721}"/>
          </ac:spMkLst>
        </pc:spChg>
        <pc:spChg chg="del">
          <ac:chgData name="Danijela Uran" userId="f9b3cc8e-491c-47bd-b15a-78b852d58329" providerId="ADAL" clId="{462D14FB-6F89-4265-BFC9-5DD6BA80C8CD}" dt="2024-10-30T06:57:46.361" v="32271" actId="478"/>
          <ac:spMkLst>
            <pc:docMk/>
            <pc:sldMk cId="2344994783" sldId="830"/>
            <ac:spMk id="27" creationId="{B985FFCD-1D9A-0E02-0D04-EEA51FE9078B}"/>
          </ac:spMkLst>
        </pc:spChg>
        <pc:spChg chg="add mod">
          <ac:chgData name="Danijela Uran" userId="f9b3cc8e-491c-47bd-b15a-78b852d58329" providerId="ADAL" clId="{462D14FB-6F89-4265-BFC9-5DD6BA80C8CD}" dt="2024-10-30T07:11:48.200" v="32454" actId="1076"/>
          <ac:spMkLst>
            <pc:docMk/>
            <pc:sldMk cId="2344994783" sldId="830"/>
            <ac:spMk id="28" creationId="{107CA872-0B87-862B-3242-697E23ACC306}"/>
          </ac:spMkLst>
        </pc:spChg>
        <pc:spChg chg="del">
          <ac:chgData name="Danijela Uran" userId="f9b3cc8e-491c-47bd-b15a-78b852d58329" providerId="ADAL" clId="{462D14FB-6F89-4265-BFC9-5DD6BA80C8CD}" dt="2024-10-30T06:57:55.124" v="32277" actId="478"/>
          <ac:spMkLst>
            <pc:docMk/>
            <pc:sldMk cId="2344994783" sldId="830"/>
            <ac:spMk id="29" creationId="{BC867093-DB69-59C3-7575-5969DD2C1DBF}"/>
          </ac:spMkLst>
        </pc:spChg>
        <pc:spChg chg="add mod">
          <ac:chgData name="Danijela Uran" userId="f9b3cc8e-491c-47bd-b15a-78b852d58329" providerId="ADAL" clId="{462D14FB-6F89-4265-BFC9-5DD6BA80C8CD}" dt="2024-10-30T07:11:34.242" v="32450" actId="1076"/>
          <ac:spMkLst>
            <pc:docMk/>
            <pc:sldMk cId="2344994783" sldId="830"/>
            <ac:spMk id="30" creationId="{ADD78B85-A6C1-7F70-9E0D-F69B73B5D949}"/>
          </ac:spMkLst>
        </pc:spChg>
        <pc:spChg chg="del">
          <ac:chgData name="Danijela Uran" userId="f9b3cc8e-491c-47bd-b15a-78b852d58329" providerId="ADAL" clId="{462D14FB-6F89-4265-BFC9-5DD6BA80C8CD}" dt="2024-10-30T06:57:40.456" v="32267" actId="478"/>
          <ac:spMkLst>
            <pc:docMk/>
            <pc:sldMk cId="2344994783" sldId="830"/>
            <ac:spMk id="32" creationId="{7E4BDACA-A530-FED4-7A5A-51105F03A167}"/>
          </ac:spMkLst>
        </pc:spChg>
        <pc:spChg chg="add mod">
          <ac:chgData name="Danijela Uran" userId="f9b3cc8e-491c-47bd-b15a-78b852d58329" providerId="ADAL" clId="{462D14FB-6F89-4265-BFC9-5DD6BA80C8CD}" dt="2024-10-30T07:13:01.003" v="32466"/>
          <ac:spMkLst>
            <pc:docMk/>
            <pc:sldMk cId="2344994783" sldId="830"/>
            <ac:spMk id="36" creationId="{691E8BF3-16CB-58BC-8666-753B688F42D3}"/>
          </ac:spMkLst>
        </pc:spChg>
        <pc:cxnChg chg="add mod">
          <ac:chgData name="Danijela Uran" userId="f9b3cc8e-491c-47bd-b15a-78b852d58329" providerId="ADAL" clId="{462D14FB-6F89-4265-BFC9-5DD6BA80C8CD}" dt="2024-10-30T07:18:09.359" v="32520" actId="14100"/>
          <ac:cxnSpMkLst>
            <pc:docMk/>
            <pc:sldMk cId="2344994783" sldId="830"/>
            <ac:cxnSpMk id="31" creationId="{6D7DBCB1-40CB-B590-D47A-790B94574ECF}"/>
          </ac:cxnSpMkLst>
        </pc:cxnChg>
        <pc:cxnChg chg="add mod">
          <ac:chgData name="Danijela Uran" userId="f9b3cc8e-491c-47bd-b15a-78b852d58329" providerId="ADAL" clId="{462D14FB-6F89-4265-BFC9-5DD6BA80C8CD}" dt="2024-10-30T07:17:46.509" v="32516" actId="1076"/>
          <ac:cxnSpMkLst>
            <pc:docMk/>
            <pc:sldMk cId="2344994783" sldId="830"/>
            <ac:cxnSpMk id="35" creationId="{131EC45C-9646-0CDF-D0F3-90DBBD0D73A3}"/>
          </ac:cxnSpMkLst>
        </pc:cxnChg>
        <pc:cxnChg chg="add mod">
          <ac:chgData name="Danijela Uran" userId="f9b3cc8e-491c-47bd-b15a-78b852d58329" providerId="ADAL" clId="{462D14FB-6F89-4265-BFC9-5DD6BA80C8CD}" dt="2024-10-30T07:18:12.759" v="32521" actId="14100"/>
          <ac:cxnSpMkLst>
            <pc:docMk/>
            <pc:sldMk cId="2344994783" sldId="830"/>
            <ac:cxnSpMk id="37" creationId="{C8C89EFB-34BC-ECA5-0D9D-BA7D6F649AAA}"/>
          </ac:cxnSpMkLst>
        </pc:cxnChg>
        <pc:cxnChg chg="add mod">
          <ac:chgData name="Danijela Uran" userId="f9b3cc8e-491c-47bd-b15a-78b852d58329" providerId="ADAL" clId="{462D14FB-6F89-4265-BFC9-5DD6BA80C8CD}" dt="2024-10-30T07:18:04.459" v="32519" actId="14100"/>
          <ac:cxnSpMkLst>
            <pc:docMk/>
            <pc:sldMk cId="2344994783" sldId="830"/>
            <ac:cxnSpMk id="39" creationId="{EBAA4F86-FBF9-A1A2-A581-D41D683BF52C}"/>
          </ac:cxnSpMkLst>
        </pc:cxnChg>
        <pc:cxnChg chg="add mod">
          <ac:chgData name="Danijela Uran" userId="f9b3cc8e-491c-47bd-b15a-78b852d58329" providerId="ADAL" clId="{462D14FB-6F89-4265-BFC9-5DD6BA80C8CD}" dt="2024-10-30T07:18:43.310" v="32524" actId="1076"/>
          <ac:cxnSpMkLst>
            <pc:docMk/>
            <pc:sldMk cId="2344994783" sldId="830"/>
            <ac:cxnSpMk id="45" creationId="{C7068878-5E7C-5FBD-0382-28CB7B1BB64D}"/>
          </ac:cxnSpMkLst>
        </pc:cxnChg>
        <pc:cxnChg chg="add mod">
          <ac:chgData name="Danijela Uran" userId="f9b3cc8e-491c-47bd-b15a-78b852d58329" providerId="ADAL" clId="{462D14FB-6F89-4265-BFC9-5DD6BA80C8CD}" dt="2024-10-30T07:19:02.201" v="32529" actId="1076"/>
          <ac:cxnSpMkLst>
            <pc:docMk/>
            <pc:sldMk cId="2344994783" sldId="830"/>
            <ac:cxnSpMk id="46" creationId="{BA06B05A-142F-F445-1BAE-413A1B164893}"/>
          </ac:cxnSpMkLst>
        </pc:cxnChg>
      </pc:sldChg>
      <pc:sldChg chg="del">
        <pc:chgData name="Danijela Uran" userId="f9b3cc8e-491c-47bd-b15a-78b852d58329" providerId="ADAL" clId="{462D14FB-6F89-4265-BFC9-5DD6BA80C8CD}" dt="2024-10-30T06:57:32.395" v="32266"/>
        <pc:sldMkLst>
          <pc:docMk/>
          <pc:sldMk cId="3150403175" sldId="830"/>
        </pc:sldMkLst>
      </pc:sldChg>
      <pc:sldChg chg="add del">
        <pc:chgData name="Danijela Uran" userId="f9b3cc8e-491c-47bd-b15a-78b852d58329" providerId="ADAL" clId="{462D14FB-6F89-4265-BFC9-5DD6BA80C8CD}" dt="2024-10-30T06:59:56.195" v="32291" actId="2696"/>
        <pc:sldMkLst>
          <pc:docMk/>
          <pc:sldMk cId="0" sldId="831"/>
        </pc:sldMkLst>
      </pc:sldChg>
      <pc:sldChg chg="addSp delSp modSp del mod">
        <pc:chgData name="Danijela Uran" userId="f9b3cc8e-491c-47bd-b15a-78b852d58329" providerId="ADAL" clId="{462D14FB-6F89-4265-BFC9-5DD6BA80C8CD}" dt="2024-10-30T11:50:30.924" v="36081" actId="2696"/>
        <pc:sldMkLst>
          <pc:docMk/>
          <pc:sldMk cId="612255434" sldId="831"/>
        </pc:sldMkLst>
        <pc:spChg chg="mod">
          <ac:chgData name="Danijela Uran" userId="f9b3cc8e-491c-47bd-b15a-78b852d58329" providerId="ADAL" clId="{462D14FB-6F89-4265-BFC9-5DD6BA80C8CD}" dt="2024-10-30T08:26:24.599" v="33165" actId="20577"/>
          <ac:spMkLst>
            <pc:docMk/>
            <pc:sldMk cId="612255434" sldId="831"/>
            <ac:spMk id="6" creationId="{A982C509-DBE9-D6CE-2EBB-F74E426B2490}"/>
          </ac:spMkLst>
        </pc:spChg>
        <pc:spChg chg="mod">
          <ac:chgData name="Danijela Uran" userId="f9b3cc8e-491c-47bd-b15a-78b852d58329" providerId="ADAL" clId="{462D14FB-6F89-4265-BFC9-5DD6BA80C8CD}" dt="2024-10-30T08:31:25.131" v="33209" actId="1076"/>
          <ac:spMkLst>
            <pc:docMk/>
            <pc:sldMk cId="612255434" sldId="831"/>
            <ac:spMk id="11" creationId="{DF74349D-B9D4-0D2E-EDF3-1981DA3AD30F}"/>
          </ac:spMkLst>
        </pc:spChg>
        <pc:spChg chg="mod">
          <ac:chgData name="Danijela Uran" userId="f9b3cc8e-491c-47bd-b15a-78b852d58329" providerId="ADAL" clId="{462D14FB-6F89-4265-BFC9-5DD6BA80C8CD}" dt="2024-10-30T08:32:53.929" v="33227" actId="1076"/>
          <ac:spMkLst>
            <pc:docMk/>
            <pc:sldMk cId="612255434" sldId="831"/>
            <ac:spMk id="14" creationId="{ABC5E889-2E45-9B77-E84E-84149BC38C78}"/>
          </ac:spMkLst>
        </pc:spChg>
        <pc:graphicFrameChg chg="add mod modGraphic">
          <ac:chgData name="Danijela Uran" userId="f9b3cc8e-491c-47bd-b15a-78b852d58329" providerId="ADAL" clId="{462D14FB-6F89-4265-BFC9-5DD6BA80C8CD}" dt="2024-10-30T08:31:46.720" v="33213" actId="14734"/>
          <ac:graphicFrameMkLst>
            <pc:docMk/>
            <pc:sldMk cId="612255434" sldId="831"/>
            <ac:graphicFrameMk id="4" creationId="{A5BCAB3F-933B-5161-BE84-00CC6BFD1BB0}"/>
          </ac:graphicFrameMkLst>
        </pc:graphicFrameChg>
        <pc:graphicFrameChg chg="add mod modGraphic">
          <ac:chgData name="Danijela Uran" userId="f9b3cc8e-491c-47bd-b15a-78b852d58329" providerId="ADAL" clId="{462D14FB-6F89-4265-BFC9-5DD6BA80C8CD}" dt="2024-10-30T08:33:34.477" v="33231" actId="20577"/>
          <ac:graphicFrameMkLst>
            <pc:docMk/>
            <pc:sldMk cId="612255434" sldId="831"/>
            <ac:graphicFrameMk id="5" creationId="{2DF10D47-A17A-BE53-9033-560F0D58C5A5}"/>
          </ac:graphicFrameMkLst>
        </pc:graphicFrameChg>
        <pc:graphicFrameChg chg="add mod modGraphic">
          <ac:chgData name="Danijela Uran" userId="f9b3cc8e-491c-47bd-b15a-78b852d58329" providerId="ADAL" clId="{462D14FB-6F89-4265-BFC9-5DD6BA80C8CD}" dt="2024-10-30T08:32:41.083" v="33224" actId="1076"/>
          <ac:graphicFrameMkLst>
            <pc:docMk/>
            <pc:sldMk cId="612255434" sldId="831"/>
            <ac:graphicFrameMk id="7" creationId="{E2EBE7E5-B12F-D7F1-C679-E9E663A64073}"/>
          </ac:graphicFrameMkLst>
        </pc:graphicFrameChg>
        <pc:graphicFrameChg chg="del">
          <ac:chgData name="Danijela Uran" userId="f9b3cc8e-491c-47bd-b15a-78b852d58329" providerId="ADAL" clId="{462D14FB-6F89-4265-BFC9-5DD6BA80C8CD}" dt="2024-10-30T08:26:29.422" v="33166" actId="478"/>
          <ac:graphicFrameMkLst>
            <pc:docMk/>
            <pc:sldMk cId="612255434" sldId="831"/>
            <ac:graphicFrameMk id="9" creationId="{D12A1AC0-395F-F311-389C-8D50522D7E09}"/>
          </ac:graphicFrameMkLst>
        </pc:graphicFrameChg>
        <pc:graphicFrameChg chg="add mod modGraphic">
          <ac:chgData name="Danijela Uran" userId="f9b3cc8e-491c-47bd-b15a-78b852d58329" providerId="ADAL" clId="{462D14FB-6F89-4265-BFC9-5DD6BA80C8CD}" dt="2024-10-30T08:33:00.950" v="33229" actId="14734"/>
          <ac:graphicFrameMkLst>
            <pc:docMk/>
            <pc:sldMk cId="612255434" sldId="831"/>
            <ac:graphicFrameMk id="10" creationId="{59E5272B-2FA6-FD47-DB72-34ACBD02CACE}"/>
          </ac:graphicFrameMkLst>
        </pc:graphicFrameChg>
        <pc:graphicFrameChg chg="del">
          <ac:chgData name="Danijela Uran" userId="f9b3cc8e-491c-47bd-b15a-78b852d58329" providerId="ADAL" clId="{462D14FB-6F89-4265-BFC9-5DD6BA80C8CD}" dt="2024-10-30T08:26:32.401" v="33167" actId="478"/>
          <ac:graphicFrameMkLst>
            <pc:docMk/>
            <pc:sldMk cId="612255434" sldId="831"/>
            <ac:graphicFrameMk id="12" creationId="{099A0653-09A7-7E70-7FEF-9F66ACAF04D5}"/>
          </ac:graphicFrameMkLst>
        </pc:graphicFrameChg>
        <pc:graphicFrameChg chg="del">
          <ac:chgData name="Danijela Uran" userId="f9b3cc8e-491c-47bd-b15a-78b852d58329" providerId="ADAL" clId="{462D14FB-6F89-4265-BFC9-5DD6BA80C8CD}" dt="2024-10-30T08:26:35.662" v="33168" actId="478"/>
          <ac:graphicFrameMkLst>
            <pc:docMk/>
            <pc:sldMk cId="612255434" sldId="831"/>
            <ac:graphicFrameMk id="15" creationId="{C686A335-DF6D-191E-770D-26B25B08435F}"/>
          </ac:graphicFrameMkLst>
        </pc:graphicFrameChg>
        <pc:graphicFrameChg chg="del mod">
          <ac:chgData name="Danijela Uran" userId="f9b3cc8e-491c-47bd-b15a-78b852d58329" providerId="ADAL" clId="{462D14FB-6F89-4265-BFC9-5DD6BA80C8CD}" dt="2024-10-30T08:31:16.290" v="33208" actId="21"/>
          <ac:graphicFrameMkLst>
            <pc:docMk/>
            <pc:sldMk cId="612255434" sldId="831"/>
            <ac:graphicFrameMk id="16" creationId="{BE7D3EF3-8E00-A5BF-D034-F4BBAAED1BA5}"/>
          </ac:graphicFrameMkLst>
        </pc:graphicFrameChg>
        <pc:graphicFrameChg chg="add del mod">
          <ac:chgData name="Danijela Uran" userId="f9b3cc8e-491c-47bd-b15a-78b852d58329" providerId="ADAL" clId="{462D14FB-6F89-4265-BFC9-5DD6BA80C8CD}" dt="2024-10-30T08:32:34.768" v="33223" actId="478"/>
          <ac:graphicFrameMkLst>
            <pc:docMk/>
            <pc:sldMk cId="612255434" sldId="831"/>
            <ac:graphicFrameMk id="17" creationId="{57D30B9B-8DC2-59B3-8037-C69A82308257}"/>
          </ac:graphicFrameMkLst>
        </pc:graphicFrameChg>
      </pc:sldChg>
      <pc:sldChg chg="addSp delSp modSp mod modTransition">
        <pc:chgData name="Danijela Uran" userId="f9b3cc8e-491c-47bd-b15a-78b852d58329" providerId="ADAL" clId="{462D14FB-6F89-4265-BFC9-5DD6BA80C8CD}" dt="2024-11-02T14:26:58.438" v="41858"/>
        <pc:sldMkLst>
          <pc:docMk/>
          <pc:sldMk cId="2426536821" sldId="832"/>
        </pc:sldMkLst>
        <pc:spChg chg="mod">
          <ac:chgData name="Danijela Uran" userId="f9b3cc8e-491c-47bd-b15a-78b852d58329" providerId="ADAL" clId="{462D14FB-6F89-4265-BFC9-5DD6BA80C8CD}" dt="2024-10-30T12:54:15.110" v="37249" actId="1076"/>
          <ac:spMkLst>
            <pc:docMk/>
            <pc:sldMk cId="2426536821" sldId="832"/>
            <ac:spMk id="3" creationId="{7B0CFAE3-6059-755C-16A8-1743D2E44031}"/>
          </ac:spMkLst>
        </pc:spChg>
        <pc:spChg chg="mod">
          <ac:chgData name="Danijela Uran" userId="f9b3cc8e-491c-47bd-b15a-78b852d58329" providerId="ADAL" clId="{462D14FB-6F89-4265-BFC9-5DD6BA80C8CD}" dt="2024-10-30T13:26:52.389" v="37705" actId="255"/>
          <ac:spMkLst>
            <pc:docMk/>
            <pc:sldMk cId="2426536821" sldId="832"/>
            <ac:spMk id="4" creationId="{3EFD7E03-0AF9-630E-1C00-9904D0704EF3}"/>
          </ac:spMkLst>
        </pc:spChg>
        <pc:spChg chg="mod">
          <ac:chgData name="Danijela Uran" userId="f9b3cc8e-491c-47bd-b15a-78b852d58329" providerId="ADAL" clId="{462D14FB-6F89-4265-BFC9-5DD6BA80C8CD}" dt="2024-10-30T15:23:53.229" v="38688" actId="1076"/>
          <ac:spMkLst>
            <pc:docMk/>
            <pc:sldMk cId="2426536821" sldId="832"/>
            <ac:spMk id="5" creationId="{0A50EE66-B8A3-B6D5-E52C-DD803E5C66B9}"/>
          </ac:spMkLst>
        </pc:spChg>
        <pc:picChg chg="del">
          <ac:chgData name="Danijela Uran" userId="f9b3cc8e-491c-47bd-b15a-78b852d58329" providerId="ADAL" clId="{462D14FB-6F89-4265-BFC9-5DD6BA80C8CD}" dt="2024-10-30T08:37:09.453" v="33310" actId="478"/>
          <ac:picMkLst>
            <pc:docMk/>
            <pc:sldMk cId="2426536821" sldId="832"/>
            <ac:picMk id="7" creationId="{DAA0A2E7-3BF1-4821-B975-7D4CF6A78BFA}"/>
          </ac:picMkLst>
        </pc:picChg>
        <pc:picChg chg="add mod modCrop">
          <ac:chgData name="Danijela Uran" userId="f9b3cc8e-491c-47bd-b15a-78b852d58329" providerId="ADAL" clId="{462D14FB-6F89-4265-BFC9-5DD6BA80C8CD}" dt="2024-10-30T08:37:57.361" v="33318" actId="14100"/>
          <ac:picMkLst>
            <pc:docMk/>
            <pc:sldMk cId="2426536821" sldId="832"/>
            <ac:picMk id="8" creationId="{DE4191AA-08CE-DD1A-02DA-A5005D46B1E3}"/>
          </ac:picMkLst>
        </pc:picChg>
      </pc:sldChg>
      <pc:sldChg chg="delSp modSp del mod">
        <pc:chgData name="Danijela Uran" userId="f9b3cc8e-491c-47bd-b15a-78b852d58329" providerId="ADAL" clId="{462D14FB-6F89-4265-BFC9-5DD6BA80C8CD}" dt="2024-11-02T13:25:35.896" v="41857" actId="2696"/>
        <pc:sldMkLst>
          <pc:docMk/>
          <pc:sldMk cId="2963704649" sldId="833"/>
        </pc:sldMkLst>
        <pc:spChg chg="del mod">
          <ac:chgData name="Danijela Uran" userId="f9b3cc8e-491c-47bd-b15a-78b852d58329" providerId="ADAL" clId="{462D14FB-6F89-4265-BFC9-5DD6BA80C8CD}" dt="2024-10-30T08:38:24.866" v="33320" actId="478"/>
          <ac:spMkLst>
            <pc:docMk/>
            <pc:sldMk cId="2963704649" sldId="833"/>
            <ac:spMk id="6" creationId="{D29636D1-0963-E02A-6E2C-CE4488E25DF5}"/>
          </ac:spMkLst>
        </pc:spChg>
        <pc:spChg chg="del mod">
          <ac:chgData name="Danijela Uran" userId="f9b3cc8e-491c-47bd-b15a-78b852d58329" providerId="ADAL" clId="{462D14FB-6F89-4265-BFC9-5DD6BA80C8CD}" dt="2024-10-30T08:38:27.159" v="33322" actId="478"/>
          <ac:spMkLst>
            <pc:docMk/>
            <pc:sldMk cId="2963704649" sldId="833"/>
            <ac:spMk id="8" creationId="{E70131A8-5DA7-A217-45A1-8EDE0D00B35D}"/>
          </ac:spMkLst>
        </pc:spChg>
        <pc:spChg chg="del">
          <ac:chgData name="Danijela Uran" userId="f9b3cc8e-491c-47bd-b15a-78b852d58329" providerId="ADAL" clId="{462D14FB-6F89-4265-BFC9-5DD6BA80C8CD}" dt="2024-10-30T08:38:30.932" v="33324" actId="478"/>
          <ac:spMkLst>
            <pc:docMk/>
            <pc:sldMk cId="2963704649" sldId="833"/>
            <ac:spMk id="11" creationId="{04BA7BC2-910F-C605-6869-B462BE4BB745}"/>
          </ac:spMkLst>
        </pc:spChg>
        <pc:spChg chg="del">
          <ac:chgData name="Danijela Uran" userId="f9b3cc8e-491c-47bd-b15a-78b852d58329" providerId="ADAL" clId="{462D14FB-6F89-4265-BFC9-5DD6BA80C8CD}" dt="2024-10-30T08:38:32.518" v="33325" actId="478"/>
          <ac:spMkLst>
            <pc:docMk/>
            <pc:sldMk cId="2963704649" sldId="833"/>
            <ac:spMk id="13" creationId="{3C07E9B9-ED25-9150-FF26-AC3B12AE63C0}"/>
          </ac:spMkLst>
        </pc:spChg>
        <pc:spChg chg="del">
          <ac:chgData name="Danijela Uran" userId="f9b3cc8e-491c-47bd-b15a-78b852d58329" providerId="ADAL" clId="{462D14FB-6F89-4265-BFC9-5DD6BA80C8CD}" dt="2024-10-30T08:38:36.663" v="33327" actId="478"/>
          <ac:spMkLst>
            <pc:docMk/>
            <pc:sldMk cId="2963704649" sldId="833"/>
            <ac:spMk id="14" creationId="{9AEB52C7-EDCB-EFE5-2B75-648ECCE75ACD}"/>
          </ac:spMkLst>
        </pc:spChg>
        <pc:graphicFrameChg chg="del">
          <ac:chgData name="Danijela Uran" userId="f9b3cc8e-491c-47bd-b15a-78b852d58329" providerId="ADAL" clId="{462D14FB-6F89-4265-BFC9-5DD6BA80C8CD}" dt="2024-10-30T08:38:29.477" v="33323" actId="478"/>
          <ac:graphicFrameMkLst>
            <pc:docMk/>
            <pc:sldMk cId="2963704649" sldId="833"/>
            <ac:graphicFrameMk id="4" creationId="{4E9BD344-B2EB-313F-980F-E5CDA33E3AF4}"/>
          </ac:graphicFrameMkLst>
        </pc:graphicFrameChg>
        <pc:graphicFrameChg chg="del">
          <ac:chgData name="Danijela Uran" userId="f9b3cc8e-491c-47bd-b15a-78b852d58329" providerId="ADAL" clId="{462D14FB-6F89-4265-BFC9-5DD6BA80C8CD}" dt="2024-10-30T08:38:40.579" v="33329" actId="478"/>
          <ac:graphicFrameMkLst>
            <pc:docMk/>
            <pc:sldMk cId="2963704649" sldId="833"/>
            <ac:graphicFrameMk id="5" creationId="{64D1ED5A-AC33-7FC9-D579-B459D72B5A41}"/>
          </ac:graphicFrameMkLst>
        </pc:graphicFrameChg>
        <pc:graphicFrameChg chg="del">
          <ac:chgData name="Danijela Uran" userId="f9b3cc8e-491c-47bd-b15a-78b852d58329" providerId="ADAL" clId="{462D14FB-6F89-4265-BFC9-5DD6BA80C8CD}" dt="2024-10-30T08:38:35.533" v="33326" actId="478"/>
          <ac:graphicFrameMkLst>
            <pc:docMk/>
            <pc:sldMk cId="2963704649" sldId="833"/>
            <ac:graphicFrameMk id="7" creationId="{867D556F-C6F3-29E4-AD17-A9136F137FE7}"/>
          </ac:graphicFrameMkLst>
        </pc:graphicFrameChg>
        <pc:graphicFrameChg chg="del">
          <ac:chgData name="Danijela Uran" userId="f9b3cc8e-491c-47bd-b15a-78b852d58329" providerId="ADAL" clId="{462D14FB-6F89-4265-BFC9-5DD6BA80C8CD}" dt="2024-10-30T08:38:38.858" v="33328" actId="478"/>
          <ac:graphicFrameMkLst>
            <pc:docMk/>
            <pc:sldMk cId="2963704649" sldId="833"/>
            <ac:graphicFrameMk id="10" creationId="{79BEDB2C-7A4A-86C9-AF99-AECCE88D2E25}"/>
          </ac:graphicFrameMkLst>
        </pc:graphicFrameChg>
      </pc:sldChg>
      <pc:sldChg chg="addSp delSp modSp del mod">
        <pc:chgData name="Danijela Uran" userId="f9b3cc8e-491c-47bd-b15a-78b852d58329" providerId="ADAL" clId="{462D14FB-6F89-4265-BFC9-5DD6BA80C8CD}" dt="2024-10-30T11:11:38.034" v="35701" actId="2696"/>
        <pc:sldMkLst>
          <pc:docMk/>
          <pc:sldMk cId="2091106940" sldId="834"/>
        </pc:sldMkLst>
        <pc:graphicFrameChg chg="add mod modGraphic">
          <ac:chgData name="Danijela Uran" userId="f9b3cc8e-491c-47bd-b15a-78b852d58329" providerId="ADAL" clId="{462D14FB-6F89-4265-BFC9-5DD6BA80C8CD}" dt="2024-10-30T11:08:57.732" v="35615" actId="21"/>
          <ac:graphicFrameMkLst>
            <pc:docMk/>
            <pc:sldMk cId="2091106940" sldId="834"/>
            <ac:graphicFrameMk id="3" creationId="{0C10BFC5-DF7B-456F-B6A5-69D20ECDA86B}"/>
          </ac:graphicFrameMkLst>
        </pc:graphicFrameChg>
        <pc:graphicFrameChg chg="del">
          <ac:chgData name="Danijela Uran" userId="f9b3cc8e-491c-47bd-b15a-78b852d58329" providerId="ADAL" clId="{462D14FB-6F89-4265-BFC9-5DD6BA80C8CD}" dt="2024-10-30T09:57:44.593" v="34394" actId="478"/>
          <ac:graphicFrameMkLst>
            <pc:docMk/>
            <pc:sldMk cId="2091106940" sldId="834"/>
            <ac:graphicFrameMk id="4" creationId="{4A919C60-A5A4-B25E-61A4-97292706FEA1}"/>
          </ac:graphicFrameMkLst>
        </pc:graphicFrameChg>
      </pc:sldChg>
      <pc:sldChg chg="del">
        <pc:chgData name="Danijela Uran" userId="f9b3cc8e-491c-47bd-b15a-78b852d58329" providerId="ADAL" clId="{462D14FB-6F89-4265-BFC9-5DD6BA80C8CD}" dt="2024-10-30T10:04:07.753" v="34459" actId="2696"/>
        <pc:sldMkLst>
          <pc:docMk/>
          <pc:sldMk cId="1274640513" sldId="835"/>
        </pc:sldMkLst>
      </pc:sldChg>
      <pc:sldChg chg="modSp del mod">
        <pc:chgData name="Danijela Uran" userId="f9b3cc8e-491c-47bd-b15a-78b852d58329" providerId="ADAL" clId="{462D14FB-6F89-4265-BFC9-5DD6BA80C8CD}" dt="2024-10-30T11:15:05.201" v="35784" actId="2696"/>
        <pc:sldMkLst>
          <pc:docMk/>
          <pc:sldMk cId="2030580144" sldId="836"/>
        </pc:sldMkLst>
        <pc:graphicFrameChg chg="mod modGraphic">
          <ac:chgData name="Danijela Uran" userId="f9b3cc8e-491c-47bd-b15a-78b852d58329" providerId="ADAL" clId="{462D14FB-6F89-4265-BFC9-5DD6BA80C8CD}" dt="2024-10-30T10:05:42.442" v="34474" actId="21"/>
          <ac:graphicFrameMkLst>
            <pc:docMk/>
            <pc:sldMk cId="2030580144" sldId="836"/>
            <ac:graphicFrameMk id="3" creationId="{9ED0540D-35AE-BF28-88B7-66AB6C38BEA1}"/>
          </ac:graphicFrameMkLst>
        </pc:graphicFrameChg>
      </pc:sldChg>
      <pc:sldChg chg="modSp del mod">
        <pc:chgData name="Danijela Uran" userId="f9b3cc8e-491c-47bd-b15a-78b852d58329" providerId="ADAL" clId="{462D14FB-6F89-4265-BFC9-5DD6BA80C8CD}" dt="2024-10-30T11:57:45.170" v="36289" actId="2696"/>
        <pc:sldMkLst>
          <pc:docMk/>
          <pc:sldMk cId="2898493212" sldId="837"/>
        </pc:sldMkLst>
        <pc:graphicFrameChg chg="mod modGraphic">
          <ac:chgData name="Danijela Uran" userId="f9b3cc8e-491c-47bd-b15a-78b852d58329" providerId="ADAL" clId="{462D14FB-6F89-4265-BFC9-5DD6BA80C8CD}" dt="2024-10-30T10:25:07.950" v="34820" actId="20577"/>
          <ac:graphicFrameMkLst>
            <pc:docMk/>
            <pc:sldMk cId="2898493212" sldId="837"/>
            <ac:graphicFrameMk id="3" creationId="{0EDF2D4E-D5A4-52D2-39AC-3531F765D52C}"/>
          </ac:graphicFrameMkLst>
        </pc:graphicFrameChg>
      </pc:sldChg>
      <pc:sldChg chg="del">
        <pc:chgData name="Danijela Uran" userId="f9b3cc8e-491c-47bd-b15a-78b852d58329" providerId="ADAL" clId="{462D14FB-6F89-4265-BFC9-5DD6BA80C8CD}" dt="2024-10-30T10:11:05.300" v="34560" actId="47"/>
        <pc:sldMkLst>
          <pc:docMk/>
          <pc:sldMk cId="592355493" sldId="838"/>
        </pc:sldMkLst>
      </pc:sldChg>
      <pc:sldChg chg="modSp del mod">
        <pc:chgData name="Danijela Uran" userId="f9b3cc8e-491c-47bd-b15a-78b852d58329" providerId="ADAL" clId="{462D14FB-6F89-4265-BFC9-5DD6BA80C8CD}" dt="2024-10-30T12:03:13.780" v="36416" actId="2696"/>
        <pc:sldMkLst>
          <pc:docMk/>
          <pc:sldMk cId="2362262911" sldId="839"/>
        </pc:sldMkLst>
        <pc:graphicFrameChg chg="mod modGraphic">
          <ac:chgData name="Danijela Uran" userId="f9b3cc8e-491c-47bd-b15a-78b852d58329" providerId="ADAL" clId="{462D14FB-6F89-4265-BFC9-5DD6BA80C8CD}" dt="2024-10-30T10:13:03.950" v="34591" actId="14734"/>
          <ac:graphicFrameMkLst>
            <pc:docMk/>
            <pc:sldMk cId="2362262911" sldId="839"/>
            <ac:graphicFrameMk id="3" creationId="{1DD5478B-1A87-5407-42A2-E2EAEBA2AD9E}"/>
          </ac:graphicFrameMkLst>
        </pc:graphicFrameChg>
      </pc:sldChg>
      <pc:sldChg chg="modSp del mod">
        <pc:chgData name="Danijela Uran" userId="f9b3cc8e-491c-47bd-b15a-78b852d58329" providerId="ADAL" clId="{462D14FB-6F89-4265-BFC9-5DD6BA80C8CD}" dt="2024-10-30T12:18:36.217" v="36712" actId="2696"/>
        <pc:sldMkLst>
          <pc:docMk/>
          <pc:sldMk cId="2254167106" sldId="840"/>
        </pc:sldMkLst>
        <pc:graphicFrameChg chg="mod modGraphic">
          <ac:chgData name="Danijela Uran" userId="f9b3cc8e-491c-47bd-b15a-78b852d58329" providerId="ADAL" clId="{462D14FB-6F89-4265-BFC9-5DD6BA80C8CD}" dt="2024-10-30T10:17:29.505" v="34646" actId="122"/>
          <ac:graphicFrameMkLst>
            <pc:docMk/>
            <pc:sldMk cId="2254167106" sldId="840"/>
            <ac:graphicFrameMk id="3" creationId="{BCACDBD9-7FF9-3741-D8DC-E60C273F4DC1}"/>
          </ac:graphicFrameMkLst>
        </pc:graphicFrameChg>
      </pc:sldChg>
      <pc:sldChg chg="modSp del mod">
        <pc:chgData name="Danijela Uran" userId="f9b3cc8e-491c-47bd-b15a-78b852d58329" providerId="ADAL" clId="{462D14FB-6F89-4265-BFC9-5DD6BA80C8CD}" dt="2024-10-30T12:18:44.153" v="36713" actId="2696"/>
        <pc:sldMkLst>
          <pc:docMk/>
          <pc:sldMk cId="3132062621" sldId="841"/>
        </pc:sldMkLst>
        <pc:graphicFrameChg chg="modGraphic">
          <ac:chgData name="Danijela Uran" userId="f9b3cc8e-491c-47bd-b15a-78b852d58329" providerId="ADAL" clId="{462D14FB-6F89-4265-BFC9-5DD6BA80C8CD}" dt="2024-10-30T10:33:37.733" v="35071" actId="20577"/>
          <ac:graphicFrameMkLst>
            <pc:docMk/>
            <pc:sldMk cId="3132062621" sldId="841"/>
            <ac:graphicFrameMk id="3" creationId="{3F610619-FF24-7456-1580-C6A0B63FD9E9}"/>
          </ac:graphicFrameMkLst>
        </pc:graphicFrameChg>
      </pc:sldChg>
      <pc:sldChg chg="modSp del mod">
        <pc:chgData name="Danijela Uran" userId="f9b3cc8e-491c-47bd-b15a-78b852d58329" providerId="ADAL" clId="{462D14FB-6F89-4265-BFC9-5DD6BA80C8CD}" dt="2024-10-30T10:54:46.454" v="35402" actId="2696"/>
        <pc:sldMkLst>
          <pc:docMk/>
          <pc:sldMk cId="2774590098" sldId="842"/>
        </pc:sldMkLst>
        <pc:graphicFrameChg chg="modGraphic">
          <ac:chgData name="Danijela Uran" userId="f9b3cc8e-491c-47bd-b15a-78b852d58329" providerId="ADAL" clId="{462D14FB-6F89-4265-BFC9-5DD6BA80C8CD}" dt="2024-10-30T10:54:06.123" v="35395" actId="21"/>
          <ac:graphicFrameMkLst>
            <pc:docMk/>
            <pc:sldMk cId="2774590098" sldId="842"/>
            <ac:graphicFrameMk id="4" creationId="{4057E512-A335-F8E8-4E8D-E625505D753F}"/>
          </ac:graphicFrameMkLst>
        </pc:graphicFrameChg>
      </pc:sldChg>
      <pc:sldChg chg="modSp mod modTransition">
        <pc:chgData name="Danijela Uran" userId="f9b3cc8e-491c-47bd-b15a-78b852d58329" providerId="ADAL" clId="{462D14FB-6F89-4265-BFC9-5DD6BA80C8CD}" dt="2024-11-02T14:26:58.438" v="41858"/>
        <pc:sldMkLst>
          <pc:docMk/>
          <pc:sldMk cId="245437442" sldId="843"/>
        </pc:sldMkLst>
        <pc:graphicFrameChg chg="mod modGraphic">
          <ac:chgData name="Danijela Uran" userId="f9b3cc8e-491c-47bd-b15a-78b852d58329" providerId="ADAL" clId="{462D14FB-6F89-4265-BFC9-5DD6BA80C8CD}" dt="2024-10-30T15:04:35.162" v="38525" actId="14100"/>
          <ac:graphicFrameMkLst>
            <pc:docMk/>
            <pc:sldMk cId="245437442" sldId="843"/>
            <ac:graphicFrameMk id="4" creationId="{DF8AF71D-9C6C-C5B9-BCC1-1023E527A591}"/>
          </ac:graphicFrameMkLst>
        </pc:graphicFrameChg>
      </pc:sldChg>
      <pc:sldChg chg="del">
        <pc:chgData name="Danijela Uran" userId="f9b3cc8e-491c-47bd-b15a-78b852d58329" providerId="ADAL" clId="{462D14FB-6F89-4265-BFC9-5DD6BA80C8CD}" dt="2024-10-30T10:53:46.896" v="35394"/>
        <pc:sldMkLst>
          <pc:docMk/>
          <pc:sldMk cId="1134291809" sldId="844"/>
        </pc:sldMkLst>
      </pc:sldChg>
      <pc:sldChg chg="modSp mod modTransition setBg">
        <pc:chgData name="Danijela Uran" userId="f9b3cc8e-491c-47bd-b15a-78b852d58329" providerId="ADAL" clId="{462D14FB-6F89-4265-BFC9-5DD6BA80C8CD}" dt="2024-11-02T14:26:58.438" v="41858"/>
        <pc:sldMkLst>
          <pc:docMk/>
          <pc:sldMk cId="2931125023" sldId="844"/>
        </pc:sldMkLst>
        <pc:spChg chg="mod">
          <ac:chgData name="Danijela Uran" userId="f9b3cc8e-491c-47bd-b15a-78b852d58329" providerId="ADAL" clId="{462D14FB-6F89-4265-BFC9-5DD6BA80C8CD}" dt="2024-10-30T15:02:28.098" v="38493"/>
          <ac:spMkLst>
            <pc:docMk/>
            <pc:sldMk cId="2931125023" sldId="844"/>
            <ac:spMk id="2" creationId="{9AA21188-548F-85BA-5898-F0D29370D5D0}"/>
          </ac:spMkLst>
        </pc:spChg>
        <pc:graphicFrameChg chg="mod modGraphic">
          <ac:chgData name="Danijela Uran" userId="f9b3cc8e-491c-47bd-b15a-78b852d58329" providerId="ADAL" clId="{462D14FB-6F89-4265-BFC9-5DD6BA80C8CD}" dt="2024-10-30T15:04:51.882" v="38527" actId="14100"/>
          <ac:graphicFrameMkLst>
            <pc:docMk/>
            <pc:sldMk cId="2931125023" sldId="844"/>
            <ac:graphicFrameMk id="4" creationId="{E3024413-2668-243F-2C7E-739143BB8726}"/>
          </ac:graphicFrameMkLst>
        </pc:graphicFrameChg>
      </pc:sldChg>
      <pc:sldChg chg="addSp modSp mod modTransition">
        <pc:chgData name="Danijela Uran" userId="f9b3cc8e-491c-47bd-b15a-78b852d58329" providerId="ADAL" clId="{462D14FB-6F89-4265-BFC9-5DD6BA80C8CD}" dt="2024-11-02T14:26:58.438" v="41858"/>
        <pc:sldMkLst>
          <pc:docMk/>
          <pc:sldMk cId="1969275081" sldId="845"/>
        </pc:sldMkLst>
        <pc:spChg chg="mod">
          <ac:chgData name="Danijela Uran" userId="f9b3cc8e-491c-47bd-b15a-78b852d58329" providerId="ADAL" clId="{462D14FB-6F89-4265-BFC9-5DD6BA80C8CD}" dt="2024-10-30T11:35:46.049" v="35922" actId="1076"/>
          <ac:spMkLst>
            <pc:docMk/>
            <pc:sldMk cId="1969275081" sldId="845"/>
            <ac:spMk id="3" creationId="{BF50251B-BA71-3489-A7A9-1116E1A73835}"/>
          </ac:spMkLst>
        </pc:spChg>
        <pc:spChg chg="add mod">
          <ac:chgData name="Danijela Uran" userId="f9b3cc8e-491c-47bd-b15a-78b852d58329" providerId="ADAL" clId="{462D14FB-6F89-4265-BFC9-5DD6BA80C8CD}" dt="2024-10-30T15:42:45.617" v="38797" actId="14100"/>
          <ac:spMkLst>
            <pc:docMk/>
            <pc:sldMk cId="1969275081" sldId="845"/>
            <ac:spMk id="4" creationId="{720C6332-D01C-18F2-5ACE-4F9983157051}"/>
          </ac:spMkLst>
        </pc:spChg>
        <pc:spChg chg="mod">
          <ac:chgData name="Danijela Uran" userId="f9b3cc8e-491c-47bd-b15a-78b852d58329" providerId="ADAL" clId="{462D14FB-6F89-4265-BFC9-5DD6BA80C8CD}" dt="2024-10-30T15:42:41.675" v="38796" actId="14100"/>
          <ac:spMkLst>
            <pc:docMk/>
            <pc:sldMk cId="1969275081" sldId="845"/>
            <ac:spMk id="6" creationId="{35203AF3-91F9-AE17-98F6-D60D6342E166}"/>
          </ac:spMkLst>
        </pc:spChg>
        <pc:spChg chg="mod">
          <ac:chgData name="Danijela Uran" userId="f9b3cc8e-491c-47bd-b15a-78b852d58329" providerId="ADAL" clId="{462D14FB-6F89-4265-BFC9-5DD6BA80C8CD}" dt="2024-10-30T15:42:59.155" v="38799" actId="120"/>
          <ac:spMkLst>
            <pc:docMk/>
            <pc:sldMk cId="1969275081" sldId="845"/>
            <ac:spMk id="8" creationId="{45883D57-646E-179F-1B2E-562D0C59875F}"/>
          </ac:spMkLst>
        </pc:spChg>
        <pc:spChg chg="mod">
          <ac:chgData name="Danijela Uran" userId="f9b3cc8e-491c-47bd-b15a-78b852d58329" providerId="ADAL" clId="{462D14FB-6F89-4265-BFC9-5DD6BA80C8CD}" dt="2024-10-30T15:43:01.564" v="38800" actId="120"/>
          <ac:spMkLst>
            <pc:docMk/>
            <pc:sldMk cId="1969275081" sldId="845"/>
            <ac:spMk id="11" creationId="{59FF0DBF-1B85-00B6-3DBC-43000ED79EBD}"/>
          </ac:spMkLst>
        </pc:spChg>
        <pc:spChg chg="mod">
          <ac:chgData name="Danijela Uran" userId="f9b3cc8e-491c-47bd-b15a-78b852d58329" providerId="ADAL" clId="{462D14FB-6F89-4265-BFC9-5DD6BA80C8CD}" dt="2024-10-30T15:43:07.048" v="38801" actId="120"/>
          <ac:spMkLst>
            <pc:docMk/>
            <pc:sldMk cId="1969275081" sldId="845"/>
            <ac:spMk id="13" creationId="{771F28DC-D8BE-07EC-33F9-0163D5234145}"/>
          </ac:spMkLst>
        </pc:spChg>
        <pc:spChg chg="mod">
          <ac:chgData name="Danijela Uran" userId="f9b3cc8e-491c-47bd-b15a-78b852d58329" providerId="ADAL" clId="{462D14FB-6F89-4265-BFC9-5DD6BA80C8CD}" dt="2024-10-30T15:43:12.327" v="38802" actId="120"/>
          <ac:spMkLst>
            <pc:docMk/>
            <pc:sldMk cId="1969275081" sldId="845"/>
            <ac:spMk id="14" creationId="{0524145B-49C7-B687-5D1C-B33A227844FA}"/>
          </ac:spMkLst>
        </pc:spChg>
        <pc:spChg chg="add mod">
          <ac:chgData name="Danijela Uran" userId="f9b3cc8e-491c-47bd-b15a-78b852d58329" providerId="ADAL" clId="{462D14FB-6F89-4265-BFC9-5DD6BA80C8CD}" dt="2024-10-30T15:43:18.360" v="38803" actId="120"/>
          <ac:spMkLst>
            <pc:docMk/>
            <pc:sldMk cId="1969275081" sldId="845"/>
            <ac:spMk id="20" creationId="{6E19F1D6-CE5E-81BE-A0D9-24764FA5B373}"/>
          </ac:spMkLst>
        </pc:spChg>
        <pc:spChg chg="add mod">
          <ac:chgData name="Danijela Uran" userId="f9b3cc8e-491c-47bd-b15a-78b852d58329" providerId="ADAL" clId="{462D14FB-6F89-4265-BFC9-5DD6BA80C8CD}" dt="2024-10-30T15:43:21.506" v="38804" actId="120"/>
          <ac:spMkLst>
            <pc:docMk/>
            <pc:sldMk cId="1969275081" sldId="845"/>
            <ac:spMk id="21" creationId="{360EF315-0308-DF10-1230-8E4A76FC98A0}"/>
          </ac:spMkLst>
        </pc:spChg>
        <pc:spChg chg="add mod">
          <ac:chgData name="Danijela Uran" userId="f9b3cc8e-491c-47bd-b15a-78b852d58329" providerId="ADAL" clId="{462D14FB-6F89-4265-BFC9-5DD6BA80C8CD}" dt="2024-10-30T15:43:26.454" v="38806" actId="120"/>
          <ac:spMkLst>
            <pc:docMk/>
            <pc:sldMk cId="1969275081" sldId="845"/>
            <ac:spMk id="22" creationId="{FB695457-17F2-1555-E09F-22C710DD397A}"/>
          </ac:spMkLst>
        </pc:spChg>
        <pc:spChg chg="add mod">
          <ac:chgData name="Danijela Uran" userId="f9b3cc8e-491c-47bd-b15a-78b852d58329" providerId="ADAL" clId="{462D14FB-6F89-4265-BFC9-5DD6BA80C8CD}" dt="2024-10-30T15:43:24.022" v="38805" actId="120"/>
          <ac:spMkLst>
            <pc:docMk/>
            <pc:sldMk cId="1969275081" sldId="845"/>
            <ac:spMk id="23" creationId="{84A10275-C037-021B-D9C2-F69E8D762C2B}"/>
          </ac:spMkLst>
        </pc:spChg>
        <pc:graphicFrameChg chg="mod modGraphic">
          <ac:chgData name="Danijela Uran" userId="f9b3cc8e-491c-47bd-b15a-78b852d58329" providerId="ADAL" clId="{462D14FB-6F89-4265-BFC9-5DD6BA80C8CD}" dt="2024-10-30T11:43:21.180" v="36018" actId="1076"/>
          <ac:graphicFrameMkLst>
            <pc:docMk/>
            <pc:sldMk cId="1969275081" sldId="845"/>
            <ac:graphicFrameMk id="9" creationId="{997D02BD-9DED-0F38-7AD2-937777E8E80D}"/>
          </ac:graphicFrameMkLst>
        </pc:graphicFrameChg>
        <pc:graphicFrameChg chg="add mod modGraphic">
          <ac:chgData name="Danijela Uran" userId="f9b3cc8e-491c-47bd-b15a-78b852d58329" providerId="ADAL" clId="{462D14FB-6F89-4265-BFC9-5DD6BA80C8CD}" dt="2024-10-30T11:45:00.768" v="36035" actId="1076"/>
          <ac:graphicFrameMkLst>
            <pc:docMk/>
            <pc:sldMk cId="1969275081" sldId="845"/>
            <ac:graphicFrameMk id="10" creationId="{A6E4B599-0966-0C77-41E6-2AC8D754F2A1}"/>
          </ac:graphicFrameMkLst>
        </pc:graphicFrameChg>
        <pc:graphicFrameChg chg="mod modGraphic">
          <ac:chgData name="Danijela Uran" userId="f9b3cc8e-491c-47bd-b15a-78b852d58329" providerId="ADAL" clId="{462D14FB-6F89-4265-BFC9-5DD6BA80C8CD}" dt="2024-10-30T11:43:13.181" v="36016" actId="1076"/>
          <ac:graphicFrameMkLst>
            <pc:docMk/>
            <pc:sldMk cId="1969275081" sldId="845"/>
            <ac:graphicFrameMk id="12" creationId="{0C0B7918-31A1-7614-09E6-E7F0262DAFC6}"/>
          </ac:graphicFrameMkLst>
        </pc:graphicFrameChg>
        <pc:graphicFrameChg chg="mod modGraphic">
          <ac:chgData name="Danijela Uran" userId="f9b3cc8e-491c-47bd-b15a-78b852d58329" providerId="ADAL" clId="{462D14FB-6F89-4265-BFC9-5DD6BA80C8CD}" dt="2024-10-30T11:43:05.725" v="36014" actId="1076"/>
          <ac:graphicFrameMkLst>
            <pc:docMk/>
            <pc:sldMk cId="1969275081" sldId="845"/>
            <ac:graphicFrameMk id="15" creationId="{432AE6B6-C945-3C78-8A08-A6DFFBCE7DAD}"/>
          </ac:graphicFrameMkLst>
        </pc:graphicFrameChg>
        <pc:graphicFrameChg chg="mod modGraphic">
          <ac:chgData name="Danijela Uran" userId="f9b3cc8e-491c-47bd-b15a-78b852d58329" providerId="ADAL" clId="{462D14FB-6F89-4265-BFC9-5DD6BA80C8CD}" dt="2024-10-30T11:42:58.208" v="36013" actId="1076"/>
          <ac:graphicFrameMkLst>
            <pc:docMk/>
            <pc:sldMk cId="1969275081" sldId="845"/>
            <ac:graphicFrameMk id="16" creationId="{CEA60B92-667F-6B55-EA12-4BE417546329}"/>
          </ac:graphicFrameMkLst>
        </pc:graphicFrameChg>
        <pc:graphicFrameChg chg="add mod modGraphic">
          <ac:chgData name="Danijela Uran" userId="f9b3cc8e-491c-47bd-b15a-78b852d58329" providerId="ADAL" clId="{462D14FB-6F89-4265-BFC9-5DD6BA80C8CD}" dt="2024-10-30T11:45:05.202" v="36037" actId="1076"/>
          <ac:graphicFrameMkLst>
            <pc:docMk/>
            <pc:sldMk cId="1969275081" sldId="845"/>
            <ac:graphicFrameMk id="17" creationId="{F2F210A1-02D0-596A-010D-6C79C90061EE}"/>
          </ac:graphicFrameMkLst>
        </pc:graphicFrameChg>
        <pc:graphicFrameChg chg="add mod modGraphic">
          <ac:chgData name="Danijela Uran" userId="f9b3cc8e-491c-47bd-b15a-78b852d58329" providerId="ADAL" clId="{462D14FB-6F89-4265-BFC9-5DD6BA80C8CD}" dt="2024-10-30T11:45:11.576" v="36039" actId="1076"/>
          <ac:graphicFrameMkLst>
            <pc:docMk/>
            <pc:sldMk cId="1969275081" sldId="845"/>
            <ac:graphicFrameMk id="18" creationId="{34C201BC-856F-330C-916F-4D74E139AC29}"/>
          </ac:graphicFrameMkLst>
        </pc:graphicFrameChg>
        <pc:graphicFrameChg chg="add mod modGraphic">
          <ac:chgData name="Danijela Uran" userId="f9b3cc8e-491c-47bd-b15a-78b852d58329" providerId="ADAL" clId="{462D14FB-6F89-4265-BFC9-5DD6BA80C8CD}" dt="2024-10-30T11:45:18.549" v="36041" actId="1076"/>
          <ac:graphicFrameMkLst>
            <pc:docMk/>
            <pc:sldMk cId="1969275081" sldId="845"/>
            <ac:graphicFrameMk id="19" creationId="{86C654AD-D7E5-F875-46A9-9A38CCCEADEA}"/>
          </ac:graphicFrameMkLst>
        </pc:graphicFrameChg>
        <pc:cxnChg chg="add mod">
          <ac:chgData name="Danijela Uran" userId="f9b3cc8e-491c-47bd-b15a-78b852d58329" providerId="ADAL" clId="{462D14FB-6F89-4265-BFC9-5DD6BA80C8CD}" dt="2024-10-30T15:42:52.696" v="38798" actId="1076"/>
          <ac:cxnSpMkLst>
            <pc:docMk/>
            <pc:sldMk cId="1969275081" sldId="845"/>
            <ac:cxnSpMk id="7" creationId="{CAFAE363-F19D-5C6D-9515-231B52D91510}"/>
          </ac:cxnSpMkLst>
        </pc:cxnChg>
      </pc:sldChg>
      <pc:sldChg chg="modSp mod modTransition">
        <pc:chgData name="Danijela Uran" userId="f9b3cc8e-491c-47bd-b15a-78b852d58329" providerId="ADAL" clId="{462D14FB-6F89-4265-BFC9-5DD6BA80C8CD}" dt="2024-11-02T14:26:58.438" v="41858"/>
        <pc:sldMkLst>
          <pc:docMk/>
          <pc:sldMk cId="3238017954" sldId="846"/>
        </pc:sldMkLst>
        <pc:graphicFrameChg chg="mod modGraphic">
          <ac:chgData name="Danijela Uran" userId="f9b3cc8e-491c-47bd-b15a-78b852d58329" providerId="ADAL" clId="{462D14FB-6F89-4265-BFC9-5DD6BA80C8CD}" dt="2024-10-30T15:38:47.546" v="38773" actId="207"/>
          <ac:graphicFrameMkLst>
            <pc:docMk/>
            <pc:sldMk cId="3238017954" sldId="846"/>
            <ac:graphicFrameMk id="4" creationId="{A9B0E858-3CF5-B8BA-898D-719E8494FF2D}"/>
          </ac:graphicFrameMkLst>
        </pc:graphicFrameChg>
      </pc:sldChg>
      <pc:sldChg chg="del">
        <pc:chgData name="Danijela Uran" userId="f9b3cc8e-491c-47bd-b15a-78b852d58329" providerId="ADAL" clId="{462D14FB-6F89-4265-BFC9-5DD6BA80C8CD}" dt="2024-10-30T11:34:42.993" v="35910" actId="2696"/>
        <pc:sldMkLst>
          <pc:docMk/>
          <pc:sldMk cId="3834774382" sldId="846"/>
        </pc:sldMkLst>
      </pc:sldChg>
      <pc:sldChg chg="del">
        <pc:chgData name="Danijela Uran" userId="f9b3cc8e-491c-47bd-b15a-78b852d58329" providerId="ADAL" clId="{462D14FB-6F89-4265-BFC9-5DD6BA80C8CD}" dt="2024-10-30T12:04:03.723" v="36420" actId="2696"/>
        <pc:sldMkLst>
          <pc:docMk/>
          <pc:sldMk cId="1363065285" sldId="847"/>
        </pc:sldMkLst>
      </pc:sldChg>
      <pc:sldChg chg="del">
        <pc:chgData name="Danijela Uran" userId="f9b3cc8e-491c-47bd-b15a-78b852d58329" providerId="ADAL" clId="{462D14FB-6F89-4265-BFC9-5DD6BA80C8CD}" dt="2024-10-30T12:04:18.098" v="36421" actId="2696"/>
        <pc:sldMkLst>
          <pc:docMk/>
          <pc:sldMk cId="2059976063" sldId="847"/>
        </pc:sldMkLst>
      </pc:sldChg>
      <pc:sldChg chg="modSp mod modTransition">
        <pc:chgData name="Danijela Uran" userId="f9b3cc8e-491c-47bd-b15a-78b852d58329" providerId="ADAL" clId="{462D14FB-6F89-4265-BFC9-5DD6BA80C8CD}" dt="2024-11-02T14:26:58.438" v="41858"/>
        <pc:sldMkLst>
          <pc:docMk/>
          <pc:sldMk cId="399124996" sldId="848"/>
        </pc:sldMkLst>
        <pc:graphicFrameChg chg="mod modGraphic">
          <ac:chgData name="Danijela Uran" userId="f9b3cc8e-491c-47bd-b15a-78b852d58329" providerId="ADAL" clId="{462D14FB-6F89-4265-BFC9-5DD6BA80C8CD}" dt="2024-10-30T15:05:25.600" v="38530" actId="14100"/>
          <ac:graphicFrameMkLst>
            <pc:docMk/>
            <pc:sldMk cId="399124996" sldId="848"/>
            <ac:graphicFrameMk id="4" creationId="{92B2EC9F-95C0-5262-E332-C7AEFE0C0BD7}"/>
          </ac:graphicFrameMkLst>
        </pc:graphicFrameChg>
      </pc:sldChg>
      <pc:sldChg chg="modSp del mod">
        <pc:chgData name="Danijela Uran" userId="f9b3cc8e-491c-47bd-b15a-78b852d58329" providerId="ADAL" clId="{462D14FB-6F89-4265-BFC9-5DD6BA80C8CD}" dt="2024-10-30T12:19:16.908" v="36729" actId="2696"/>
        <pc:sldMkLst>
          <pc:docMk/>
          <pc:sldMk cId="2627270782" sldId="849"/>
        </pc:sldMkLst>
        <pc:graphicFrameChg chg="modGraphic">
          <ac:chgData name="Danijela Uran" userId="f9b3cc8e-491c-47bd-b15a-78b852d58329" providerId="ADAL" clId="{462D14FB-6F89-4265-BFC9-5DD6BA80C8CD}" dt="2024-10-30T12:19:00.869" v="36724" actId="2161"/>
          <ac:graphicFrameMkLst>
            <pc:docMk/>
            <pc:sldMk cId="2627270782" sldId="849"/>
            <ac:graphicFrameMk id="4" creationId="{8EEDB787-063A-AB6E-D9E1-DFBE8E25E975}"/>
          </ac:graphicFrameMkLst>
        </pc:graphicFrameChg>
      </pc:sldChg>
      <pc:sldChg chg="addSp delSp modSp mod modTransition">
        <pc:chgData name="Danijela Uran" userId="f9b3cc8e-491c-47bd-b15a-78b852d58329" providerId="ADAL" clId="{462D14FB-6F89-4265-BFC9-5DD6BA80C8CD}" dt="2024-11-02T14:28:03.404" v="41863" actId="20577"/>
        <pc:sldMkLst>
          <pc:docMk/>
          <pc:sldMk cId="3287211080" sldId="849"/>
        </pc:sldMkLst>
        <pc:spChg chg="add mod">
          <ac:chgData name="Danijela Uran" userId="f9b3cc8e-491c-47bd-b15a-78b852d58329" providerId="ADAL" clId="{462D14FB-6F89-4265-BFC9-5DD6BA80C8CD}" dt="2024-11-02T14:28:03.404" v="41863" actId="20577"/>
          <ac:spMkLst>
            <pc:docMk/>
            <pc:sldMk cId="3287211080" sldId="849"/>
            <ac:spMk id="3" creationId="{BC52AE1F-A4AA-0C35-C6A6-A9F7C0F4EA9B}"/>
          </ac:spMkLst>
        </pc:spChg>
        <pc:spChg chg="mod">
          <ac:chgData name="Danijela Uran" userId="f9b3cc8e-491c-47bd-b15a-78b852d58329" providerId="ADAL" clId="{462D14FB-6F89-4265-BFC9-5DD6BA80C8CD}" dt="2024-11-02T12:27:48.949" v="41327" actId="20577"/>
          <ac:spMkLst>
            <pc:docMk/>
            <pc:sldMk cId="3287211080" sldId="849"/>
            <ac:spMk id="4" creationId="{1028732D-70B3-2730-E589-7DB77B00D18A}"/>
          </ac:spMkLst>
        </pc:spChg>
        <pc:spChg chg="mod">
          <ac:chgData name="Danijela Uran" userId="f9b3cc8e-491c-47bd-b15a-78b852d58329" providerId="ADAL" clId="{462D14FB-6F89-4265-BFC9-5DD6BA80C8CD}" dt="2024-11-02T12:29:21.465" v="41396" actId="14100"/>
          <ac:spMkLst>
            <pc:docMk/>
            <pc:sldMk cId="3287211080" sldId="849"/>
            <ac:spMk id="5" creationId="{17FB4DC0-82B0-912F-F859-DFE0A75ADB10}"/>
          </ac:spMkLst>
        </pc:spChg>
        <pc:spChg chg="mod">
          <ac:chgData name="Danijela Uran" userId="f9b3cc8e-491c-47bd-b15a-78b852d58329" providerId="ADAL" clId="{462D14FB-6F89-4265-BFC9-5DD6BA80C8CD}" dt="2024-11-02T12:29:42.154" v="41409" actId="1076"/>
          <ac:spMkLst>
            <pc:docMk/>
            <pc:sldMk cId="3287211080" sldId="849"/>
            <ac:spMk id="6" creationId="{6562D7A0-0283-FCDA-D047-11719EC50D97}"/>
          </ac:spMkLst>
        </pc:spChg>
        <pc:spChg chg="mod">
          <ac:chgData name="Danijela Uran" userId="f9b3cc8e-491c-47bd-b15a-78b852d58329" providerId="ADAL" clId="{462D14FB-6F89-4265-BFC9-5DD6BA80C8CD}" dt="2024-10-30T14:28:19.407" v="38162" actId="20577"/>
          <ac:spMkLst>
            <pc:docMk/>
            <pc:sldMk cId="3287211080" sldId="849"/>
            <ac:spMk id="7" creationId="{2DD98E2F-FD65-5E50-D37C-A4A367B9E0D4}"/>
          </ac:spMkLst>
        </pc:spChg>
        <pc:spChg chg="del mod">
          <ac:chgData name="Danijela Uran" userId="f9b3cc8e-491c-47bd-b15a-78b852d58329" providerId="ADAL" clId="{462D14FB-6F89-4265-BFC9-5DD6BA80C8CD}" dt="2024-10-30T13:42:23.958" v="37823" actId="478"/>
          <ac:spMkLst>
            <pc:docMk/>
            <pc:sldMk cId="3287211080" sldId="849"/>
            <ac:spMk id="8" creationId="{4D782055-0943-995A-091B-723B8677A0C1}"/>
          </ac:spMkLst>
        </pc:spChg>
        <pc:spChg chg="del mod">
          <ac:chgData name="Danijela Uran" userId="f9b3cc8e-491c-47bd-b15a-78b852d58329" providerId="ADAL" clId="{462D14FB-6F89-4265-BFC9-5DD6BA80C8CD}" dt="2024-10-30T13:44:46.641" v="37942" actId="478"/>
          <ac:spMkLst>
            <pc:docMk/>
            <pc:sldMk cId="3287211080" sldId="849"/>
            <ac:spMk id="9" creationId="{89304468-0C61-61CD-D68D-D04D1F07D4F6}"/>
          </ac:spMkLst>
        </pc:spChg>
        <pc:spChg chg="add del mod">
          <ac:chgData name="Danijela Uran" userId="f9b3cc8e-491c-47bd-b15a-78b852d58329" providerId="ADAL" clId="{462D14FB-6F89-4265-BFC9-5DD6BA80C8CD}" dt="2024-11-01T14:30:28.964" v="38975" actId="478"/>
          <ac:spMkLst>
            <pc:docMk/>
            <pc:sldMk cId="3287211080" sldId="849"/>
            <ac:spMk id="9" creationId="{E1812C00-FAB8-E0B1-4F95-1A94862BF760}"/>
          </ac:spMkLst>
        </pc:spChg>
        <pc:spChg chg="mod">
          <ac:chgData name="Danijela Uran" userId="f9b3cc8e-491c-47bd-b15a-78b852d58329" providerId="ADAL" clId="{462D14FB-6F89-4265-BFC9-5DD6BA80C8CD}" dt="2024-10-30T15:40:12.774" v="38782" actId="207"/>
          <ac:spMkLst>
            <pc:docMk/>
            <pc:sldMk cId="3287211080" sldId="849"/>
            <ac:spMk id="10" creationId="{7D81EDF7-7A8F-AA80-1758-B01DC60CE0C0}"/>
          </ac:spMkLst>
        </pc:spChg>
        <pc:spChg chg="del mod">
          <ac:chgData name="Danijela Uran" userId="f9b3cc8e-491c-47bd-b15a-78b852d58329" providerId="ADAL" clId="{462D14FB-6F89-4265-BFC9-5DD6BA80C8CD}" dt="2024-11-02T10:10:57.114" v="39025" actId="478"/>
          <ac:spMkLst>
            <pc:docMk/>
            <pc:sldMk cId="3287211080" sldId="849"/>
            <ac:spMk id="11" creationId="{637F609E-8557-B3B3-A2C7-1A253021D6BC}"/>
          </ac:spMkLst>
        </pc:spChg>
        <pc:spChg chg="mod">
          <ac:chgData name="Danijela Uran" userId="f9b3cc8e-491c-47bd-b15a-78b852d58329" providerId="ADAL" clId="{462D14FB-6F89-4265-BFC9-5DD6BA80C8CD}" dt="2024-11-02T12:28:58.658" v="41384" actId="20577"/>
          <ac:spMkLst>
            <pc:docMk/>
            <pc:sldMk cId="3287211080" sldId="849"/>
            <ac:spMk id="12" creationId="{55132123-3DEE-EE5D-56F3-108A6BB8F6E7}"/>
          </ac:spMkLst>
        </pc:spChg>
        <pc:spChg chg="mod">
          <ac:chgData name="Danijela Uran" userId="f9b3cc8e-491c-47bd-b15a-78b852d58329" providerId="ADAL" clId="{462D14FB-6F89-4265-BFC9-5DD6BA80C8CD}" dt="2024-10-30T15:39:12.970" v="38777" actId="14100"/>
          <ac:spMkLst>
            <pc:docMk/>
            <pc:sldMk cId="3287211080" sldId="849"/>
            <ac:spMk id="15" creationId="{71299765-271F-71A1-A87C-C89ACB2C49F4}"/>
          </ac:spMkLst>
        </pc:spChg>
        <pc:spChg chg="add mod">
          <ac:chgData name="Danijela Uran" userId="f9b3cc8e-491c-47bd-b15a-78b852d58329" providerId="ADAL" clId="{462D14FB-6F89-4265-BFC9-5DD6BA80C8CD}" dt="2024-11-02T10:11:50.373" v="39035" actId="1076"/>
          <ac:spMkLst>
            <pc:docMk/>
            <pc:sldMk cId="3287211080" sldId="849"/>
            <ac:spMk id="16" creationId="{AA968C71-C00D-7CB9-3596-D64D195462CA}"/>
          </ac:spMkLst>
        </pc:spChg>
        <pc:spChg chg="add mod">
          <ac:chgData name="Danijela Uran" userId="f9b3cc8e-491c-47bd-b15a-78b852d58329" providerId="ADAL" clId="{462D14FB-6F89-4265-BFC9-5DD6BA80C8CD}" dt="2024-11-02T10:11:32.935" v="39032" actId="1076"/>
          <ac:spMkLst>
            <pc:docMk/>
            <pc:sldMk cId="3287211080" sldId="849"/>
            <ac:spMk id="17" creationId="{EC58F872-582F-AE2C-0A42-C95A4008908E}"/>
          </ac:spMkLst>
        </pc:spChg>
        <pc:spChg chg="mod">
          <ac:chgData name="Danijela Uran" userId="f9b3cc8e-491c-47bd-b15a-78b852d58329" providerId="ADAL" clId="{462D14FB-6F89-4265-BFC9-5DD6BA80C8CD}" dt="2024-10-30T15:40:25.492" v="38784" actId="207"/>
          <ac:spMkLst>
            <pc:docMk/>
            <pc:sldMk cId="3287211080" sldId="849"/>
            <ac:spMk id="22" creationId="{EB5F4C39-05F9-2C58-3900-FD95D065B0E0}"/>
          </ac:spMkLst>
        </pc:spChg>
        <pc:spChg chg="mod">
          <ac:chgData name="Danijela Uran" userId="f9b3cc8e-491c-47bd-b15a-78b852d58329" providerId="ADAL" clId="{462D14FB-6F89-4265-BFC9-5DD6BA80C8CD}" dt="2024-10-30T14:28:16.640" v="38161" actId="20577"/>
          <ac:spMkLst>
            <pc:docMk/>
            <pc:sldMk cId="3287211080" sldId="849"/>
            <ac:spMk id="27" creationId="{53C1B092-273F-C276-362E-14B02598505E}"/>
          </ac:spMkLst>
        </pc:spChg>
        <pc:spChg chg="mod">
          <ac:chgData name="Danijela Uran" userId="f9b3cc8e-491c-47bd-b15a-78b852d58329" providerId="ADAL" clId="{462D14FB-6F89-4265-BFC9-5DD6BA80C8CD}" dt="2024-10-30T14:28:21.593" v="38163" actId="20577"/>
          <ac:spMkLst>
            <pc:docMk/>
            <pc:sldMk cId="3287211080" sldId="849"/>
            <ac:spMk id="40" creationId="{B6C0D94B-E41B-804B-0523-594B710C39DB}"/>
          </ac:spMkLst>
        </pc:spChg>
        <pc:spChg chg="mod">
          <ac:chgData name="Danijela Uran" userId="f9b3cc8e-491c-47bd-b15a-78b852d58329" providerId="ADAL" clId="{462D14FB-6F89-4265-BFC9-5DD6BA80C8CD}" dt="2024-10-30T14:28:24.263" v="38164" actId="20577"/>
          <ac:spMkLst>
            <pc:docMk/>
            <pc:sldMk cId="3287211080" sldId="849"/>
            <ac:spMk id="42" creationId="{E0C12AC1-E5EF-7A8B-6838-362635579A11}"/>
          </ac:spMkLst>
        </pc:spChg>
        <pc:spChg chg="mod">
          <ac:chgData name="Danijela Uran" userId="f9b3cc8e-491c-47bd-b15a-78b852d58329" providerId="ADAL" clId="{462D14FB-6F89-4265-BFC9-5DD6BA80C8CD}" dt="2024-10-30T13:53:32.313" v="38105" actId="207"/>
          <ac:spMkLst>
            <pc:docMk/>
            <pc:sldMk cId="3287211080" sldId="849"/>
            <ac:spMk id="43" creationId="{B0E91883-CD10-4A7F-3C60-A381D5DE2393}"/>
          </ac:spMkLst>
        </pc:spChg>
        <pc:spChg chg="mod">
          <ac:chgData name="Danijela Uran" userId="f9b3cc8e-491c-47bd-b15a-78b852d58329" providerId="ADAL" clId="{462D14FB-6F89-4265-BFC9-5DD6BA80C8CD}" dt="2024-10-30T15:40:44.223" v="38785" actId="207"/>
          <ac:spMkLst>
            <pc:docMk/>
            <pc:sldMk cId="3287211080" sldId="849"/>
            <ac:spMk id="48" creationId="{936AF02E-468C-0F3D-D978-7285B0CC67EF}"/>
          </ac:spMkLst>
        </pc:spChg>
        <pc:spChg chg="mod">
          <ac:chgData name="Danijela Uran" userId="f9b3cc8e-491c-47bd-b15a-78b852d58329" providerId="ADAL" clId="{462D14FB-6F89-4265-BFC9-5DD6BA80C8CD}" dt="2024-10-30T15:40:54.923" v="38787" actId="207"/>
          <ac:spMkLst>
            <pc:docMk/>
            <pc:sldMk cId="3287211080" sldId="849"/>
            <ac:spMk id="49" creationId="{7F58057D-4903-00C0-BB76-06730DDF8A68}"/>
          </ac:spMkLst>
        </pc:spChg>
        <pc:spChg chg="mod">
          <ac:chgData name="Danijela Uran" userId="f9b3cc8e-491c-47bd-b15a-78b852d58329" providerId="ADAL" clId="{462D14FB-6F89-4265-BFC9-5DD6BA80C8CD}" dt="2024-10-30T15:40:51.195" v="38786" actId="207"/>
          <ac:spMkLst>
            <pc:docMk/>
            <pc:sldMk cId="3287211080" sldId="849"/>
            <ac:spMk id="50" creationId="{EE814AFE-AD28-528C-E298-6EA3684BCEA6}"/>
          </ac:spMkLst>
        </pc:spChg>
        <pc:spChg chg="mod">
          <ac:chgData name="Danijela Uran" userId="f9b3cc8e-491c-47bd-b15a-78b852d58329" providerId="ADAL" clId="{462D14FB-6F89-4265-BFC9-5DD6BA80C8CD}" dt="2024-10-30T15:40:59.340" v="38788" actId="207"/>
          <ac:spMkLst>
            <pc:docMk/>
            <pc:sldMk cId="3287211080" sldId="849"/>
            <ac:spMk id="53" creationId="{509096AD-42E0-9A67-E959-1F866E36FABA}"/>
          </ac:spMkLst>
        </pc:spChg>
        <pc:cxnChg chg="add mod">
          <ac:chgData name="Danijela Uran" userId="f9b3cc8e-491c-47bd-b15a-78b852d58329" providerId="ADAL" clId="{462D14FB-6F89-4265-BFC9-5DD6BA80C8CD}" dt="2024-11-02T12:07:48.251" v="41257" actId="14100"/>
          <ac:cxnSpMkLst>
            <pc:docMk/>
            <pc:sldMk cId="3287211080" sldId="849"/>
            <ac:cxnSpMk id="8" creationId="{42863950-22DD-8192-1076-4517E8B2030E}"/>
          </ac:cxnSpMkLst>
        </pc:cxnChg>
        <pc:cxnChg chg="mod">
          <ac:chgData name="Danijela Uran" userId="f9b3cc8e-491c-47bd-b15a-78b852d58329" providerId="ADAL" clId="{462D14FB-6F89-4265-BFC9-5DD6BA80C8CD}" dt="2024-10-30T13:37:56.720" v="37780" actId="1076"/>
          <ac:cxnSpMkLst>
            <pc:docMk/>
            <pc:sldMk cId="3287211080" sldId="849"/>
            <ac:cxnSpMk id="13" creationId="{237AEB4C-9A3E-1210-02D8-49E12C37496C}"/>
          </ac:cxnSpMkLst>
        </pc:cxnChg>
        <pc:cxnChg chg="mod">
          <ac:chgData name="Danijela Uran" userId="f9b3cc8e-491c-47bd-b15a-78b852d58329" providerId="ADAL" clId="{462D14FB-6F89-4265-BFC9-5DD6BA80C8CD}" dt="2024-10-30T13:50:50.408" v="38081" actId="14100"/>
          <ac:cxnSpMkLst>
            <pc:docMk/>
            <pc:sldMk cId="3287211080" sldId="849"/>
            <ac:cxnSpMk id="14" creationId="{E51FDCA9-FCC9-F00D-5611-190CF888A97F}"/>
          </ac:cxnSpMkLst>
        </pc:cxnChg>
        <pc:cxnChg chg="mod">
          <ac:chgData name="Danijela Uran" userId="f9b3cc8e-491c-47bd-b15a-78b852d58329" providerId="ADAL" clId="{462D14FB-6F89-4265-BFC9-5DD6BA80C8CD}" dt="2024-10-30T13:51:26.070" v="38085" actId="1076"/>
          <ac:cxnSpMkLst>
            <pc:docMk/>
            <pc:sldMk cId="3287211080" sldId="849"/>
            <ac:cxnSpMk id="37" creationId="{C0BE1987-9097-4D15-30C6-565EE03A2F6C}"/>
          </ac:cxnSpMkLst>
        </pc:cxnChg>
        <pc:cxnChg chg="mod">
          <ac:chgData name="Danijela Uran" userId="f9b3cc8e-491c-47bd-b15a-78b852d58329" providerId="ADAL" clId="{462D14FB-6F89-4265-BFC9-5DD6BA80C8CD}" dt="2024-10-30T13:49:30.789" v="38070" actId="1076"/>
          <ac:cxnSpMkLst>
            <pc:docMk/>
            <pc:sldMk cId="3287211080" sldId="849"/>
            <ac:cxnSpMk id="38" creationId="{799C0E77-8327-95A7-F45F-70F6C1D59169}"/>
          </ac:cxnSpMkLst>
        </pc:cxnChg>
        <pc:cxnChg chg="mod">
          <ac:chgData name="Danijela Uran" userId="f9b3cc8e-491c-47bd-b15a-78b852d58329" providerId="ADAL" clId="{462D14FB-6F89-4265-BFC9-5DD6BA80C8CD}" dt="2024-10-30T13:50:42.171" v="38080" actId="1076"/>
          <ac:cxnSpMkLst>
            <pc:docMk/>
            <pc:sldMk cId="3287211080" sldId="849"/>
            <ac:cxnSpMk id="39" creationId="{9CF72821-BA98-B5D1-2353-5F3542E58A40}"/>
          </ac:cxnSpMkLst>
        </pc:cxnChg>
        <pc:cxnChg chg="mod">
          <ac:chgData name="Danijela Uran" userId="f9b3cc8e-491c-47bd-b15a-78b852d58329" providerId="ADAL" clId="{462D14FB-6F89-4265-BFC9-5DD6BA80C8CD}" dt="2024-10-30T13:51:33.241" v="38087" actId="14100"/>
          <ac:cxnSpMkLst>
            <pc:docMk/>
            <pc:sldMk cId="3287211080" sldId="849"/>
            <ac:cxnSpMk id="41" creationId="{BC8169FF-BF73-9779-2E2F-661AAC0588C0}"/>
          </ac:cxnSpMkLst>
        </pc:cxnChg>
        <pc:cxnChg chg="mod">
          <ac:chgData name="Danijela Uran" userId="f9b3cc8e-491c-47bd-b15a-78b852d58329" providerId="ADAL" clId="{462D14FB-6F89-4265-BFC9-5DD6BA80C8CD}" dt="2024-10-30T13:54:44.919" v="38122" actId="1076"/>
          <ac:cxnSpMkLst>
            <pc:docMk/>
            <pc:sldMk cId="3287211080" sldId="849"/>
            <ac:cxnSpMk id="44" creationId="{F0CE00AB-6401-247C-1983-8930516B46A3}"/>
          </ac:cxnSpMkLst>
        </pc:cxnChg>
        <pc:cxnChg chg="mod">
          <ac:chgData name="Danijela Uran" userId="f9b3cc8e-491c-47bd-b15a-78b852d58329" providerId="ADAL" clId="{462D14FB-6F89-4265-BFC9-5DD6BA80C8CD}" dt="2024-10-30T13:54:49.363" v="38123" actId="1076"/>
          <ac:cxnSpMkLst>
            <pc:docMk/>
            <pc:sldMk cId="3287211080" sldId="849"/>
            <ac:cxnSpMk id="45" creationId="{45CBBC92-23A3-B73D-CC47-6A2CC5C896F5}"/>
          </ac:cxnSpMkLst>
        </pc:cxnChg>
        <pc:cxnChg chg="mod">
          <ac:chgData name="Danijela Uran" userId="f9b3cc8e-491c-47bd-b15a-78b852d58329" providerId="ADAL" clId="{462D14FB-6F89-4265-BFC9-5DD6BA80C8CD}" dt="2024-10-30T13:54:56.154" v="38124" actId="1076"/>
          <ac:cxnSpMkLst>
            <pc:docMk/>
            <pc:sldMk cId="3287211080" sldId="849"/>
            <ac:cxnSpMk id="46" creationId="{F4E373E4-736F-F1CB-AF07-D1F069519DEA}"/>
          </ac:cxnSpMkLst>
        </pc:cxnChg>
        <pc:cxnChg chg="mod">
          <ac:chgData name="Danijela Uran" userId="f9b3cc8e-491c-47bd-b15a-78b852d58329" providerId="ADAL" clId="{462D14FB-6F89-4265-BFC9-5DD6BA80C8CD}" dt="2024-10-30T13:54:59.616" v="38125" actId="1076"/>
          <ac:cxnSpMkLst>
            <pc:docMk/>
            <pc:sldMk cId="3287211080" sldId="849"/>
            <ac:cxnSpMk id="47" creationId="{49EAF05D-4C9E-E868-4CA1-F4A6F4FC7014}"/>
          </ac:cxnSpMkLst>
        </pc:cxnChg>
        <pc:cxnChg chg="mod">
          <ac:chgData name="Danijela Uran" userId="f9b3cc8e-491c-47bd-b15a-78b852d58329" providerId="ADAL" clId="{462D14FB-6F89-4265-BFC9-5DD6BA80C8CD}" dt="2024-10-30T13:54:03.267" v="38112" actId="1076"/>
          <ac:cxnSpMkLst>
            <pc:docMk/>
            <pc:sldMk cId="3287211080" sldId="849"/>
            <ac:cxnSpMk id="51" creationId="{83E67EEE-C016-AA61-F709-71DE9643DD76}"/>
          </ac:cxnSpMkLst>
        </pc:cxnChg>
        <pc:cxnChg chg="mod">
          <ac:chgData name="Danijela Uran" userId="f9b3cc8e-491c-47bd-b15a-78b852d58329" providerId="ADAL" clId="{462D14FB-6F89-4265-BFC9-5DD6BA80C8CD}" dt="2024-10-30T13:54:06.157" v="38113" actId="1076"/>
          <ac:cxnSpMkLst>
            <pc:docMk/>
            <pc:sldMk cId="3287211080" sldId="849"/>
            <ac:cxnSpMk id="52" creationId="{E240B0C4-B55F-EB75-663A-EAB226E38718}"/>
          </ac:cxnSpMkLst>
        </pc:cxnChg>
        <pc:cxnChg chg="mod">
          <ac:chgData name="Danijela Uran" userId="f9b3cc8e-491c-47bd-b15a-78b852d58329" providerId="ADAL" clId="{462D14FB-6F89-4265-BFC9-5DD6BA80C8CD}" dt="2024-10-30T13:54:11.763" v="38115" actId="1076"/>
          <ac:cxnSpMkLst>
            <pc:docMk/>
            <pc:sldMk cId="3287211080" sldId="849"/>
            <ac:cxnSpMk id="54" creationId="{D2C19B14-7F28-0901-DD58-7FBC33C2FE62}"/>
          </ac:cxnSpMkLst>
        </pc:cxnChg>
        <pc:cxnChg chg="mod">
          <ac:chgData name="Danijela Uran" userId="f9b3cc8e-491c-47bd-b15a-78b852d58329" providerId="ADAL" clId="{462D14FB-6F89-4265-BFC9-5DD6BA80C8CD}" dt="2024-10-30T13:54:18.682" v="38117" actId="1076"/>
          <ac:cxnSpMkLst>
            <pc:docMk/>
            <pc:sldMk cId="3287211080" sldId="849"/>
            <ac:cxnSpMk id="55" creationId="{49EB06CD-BE66-7E87-C5B4-A3EC9453F57A}"/>
          </ac:cxnSpMkLst>
        </pc:cxnChg>
        <pc:cxnChg chg="mod">
          <ac:chgData name="Danijela Uran" userId="f9b3cc8e-491c-47bd-b15a-78b852d58329" providerId="ADAL" clId="{462D14FB-6F89-4265-BFC9-5DD6BA80C8CD}" dt="2024-11-02T10:11:11.222" v="39028" actId="14100"/>
          <ac:cxnSpMkLst>
            <pc:docMk/>
            <pc:sldMk cId="3287211080" sldId="849"/>
            <ac:cxnSpMk id="67" creationId="{66866EA7-473D-F941-04BB-148591BF5B6C}"/>
          </ac:cxnSpMkLst>
        </pc:cxnChg>
        <pc:cxnChg chg="mod">
          <ac:chgData name="Danijela Uran" userId="f9b3cc8e-491c-47bd-b15a-78b852d58329" providerId="ADAL" clId="{462D14FB-6F89-4265-BFC9-5DD6BA80C8CD}" dt="2024-11-02T10:11:42.429" v="39034" actId="1076"/>
          <ac:cxnSpMkLst>
            <pc:docMk/>
            <pc:sldMk cId="3287211080" sldId="849"/>
            <ac:cxnSpMk id="69" creationId="{4D3FC621-A687-8478-8D76-95814719F471}"/>
          </ac:cxnSpMkLst>
        </pc:cxnChg>
        <pc:cxnChg chg="mod">
          <ac:chgData name="Danijela Uran" userId="f9b3cc8e-491c-47bd-b15a-78b852d58329" providerId="ADAL" clId="{462D14FB-6F89-4265-BFC9-5DD6BA80C8CD}" dt="2024-11-02T12:07:36.040" v="41254" actId="14100"/>
          <ac:cxnSpMkLst>
            <pc:docMk/>
            <pc:sldMk cId="3287211080" sldId="849"/>
            <ac:cxnSpMk id="70" creationId="{B657ECE2-1223-544E-9359-A49E0D578917}"/>
          </ac:cxnSpMkLst>
        </pc:cxnChg>
        <pc:cxnChg chg="del mod">
          <ac:chgData name="Danijela Uran" userId="f9b3cc8e-491c-47bd-b15a-78b852d58329" providerId="ADAL" clId="{462D14FB-6F89-4265-BFC9-5DD6BA80C8CD}" dt="2024-11-01T14:17:46.366" v="38825" actId="478"/>
          <ac:cxnSpMkLst>
            <pc:docMk/>
            <pc:sldMk cId="3287211080" sldId="849"/>
            <ac:cxnSpMk id="73" creationId="{4345885E-644E-13AD-2337-524D17AFC250}"/>
          </ac:cxnSpMkLst>
        </pc:cxnChg>
      </pc:sldChg>
      <pc:sldChg chg="addSp delSp modSp del mod">
        <pc:chgData name="Danijela Uran" userId="f9b3cc8e-491c-47bd-b15a-78b852d58329" providerId="ADAL" clId="{462D14FB-6F89-4265-BFC9-5DD6BA80C8CD}" dt="2024-11-02T12:06:18.383" v="41205" actId="2696"/>
        <pc:sldMkLst>
          <pc:docMk/>
          <pc:sldMk cId="605089267" sldId="850"/>
        </pc:sldMkLst>
        <pc:spChg chg="add mod">
          <ac:chgData name="Danijela Uran" userId="f9b3cc8e-491c-47bd-b15a-78b852d58329" providerId="ADAL" clId="{462D14FB-6F89-4265-BFC9-5DD6BA80C8CD}" dt="2024-11-01T14:24:57.130" v="38950" actId="1076"/>
          <ac:spMkLst>
            <pc:docMk/>
            <pc:sldMk cId="605089267" sldId="850"/>
            <ac:spMk id="3" creationId="{CA0FB425-0581-9479-30C2-89B0F885F16C}"/>
          </ac:spMkLst>
        </pc:spChg>
        <pc:spChg chg="mod">
          <ac:chgData name="Danijela Uran" userId="f9b3cc8e-491c-47bd-b15a-78b852d58329" providerId="ADAL" clId="{462D14FB-6F89-4265-BFC9-5DD6BA80C8CD}" dt="2024-10-30T15:39:47.320" v="38781" actId="207"/>
          <ac:spMkLst>
            <pc:docMk/>
            <pc:sldMk cId="605089267" sldId="850"/>
            <ac:spMk id="4" creationId="{FF6D7411-AB6C-D9E0-8895-B921B6499315}"/>
          </ac:spMkLst>
        </pc:spChg>
        <pc:spChg chg="mod">
          <ac:chgData name="Danijela Uran" userId="f9b3cc8e-491c-47bd-b15a-78b852d58329" providerId="ADAL" clId="{462D14FB-6F89-4265-BFC9-5DD6BA80C8CD}" dt="2024-11-01T14:23:56.028" v="38929" actId="1076"/>
          <ac:spMkLst>
            <pc:docMk/>
            <pc:sldMk cId="605089267" sldId="850"/>
            <ac:spMk id="5" creationId="{015122C3-DFEF-A221-B9F5-C3DEE2AEF26D}"/>
          </ac:spMkLst>
        </pc:spChg>
        <pc:spChg chg="mod">
          <ac:chgData name="Danijela Uran" userId="f9b3cc8e-491c-47bd-b15a-78b852d58329" providerId="ADAL" clId="{462D14FB-6F89-4265-BFC9-5DD6BA80C8CD}" dt="2024-10-30T14:33:26.483" v="38215" actId="208"/>
          <ac:spMkLst>
            <pc:docMk/>
            <pc:sldMk cId="605089267" sldId="850"/>
            <ac:spMk id="6" creationId="{894E43B2-FA50-2138-F3BD-EF3C8AC82839}"/>
          </ac:spMkLst>
        </pc:spChg>
        <pc:spChg chg="mod">
          <ac:chgData name="Danijela Uran" userId="f9b3cc8e-491c-47bd-b15a-78b852d58329" providerId="ADAL" clId="{462D14FB-6F89-4265-BFC9-5DD6BA80C8CD}" dt="2024-10-30T14:34:49.430" v="38224" actId="207"/>
          <ac:spMkLst>
            <pc:docMk/>
            <pc:sldMk cId="605089267" sldId="850"/>
            <ac:spMk id="7" creationId="{89DA9CDD-F879-D77C-A1AF-4D5F4BFC2533}"/>
          </ac:spMkLst>
        </pc:spChg>
        <pc:spChg chg="mod">
          <ac:chgData name="Danijela Uran" userId="f9b3cc8e-491c-47bd-b15a-78b852d58329" providerId="ADAL" clId="{462D14FB-6F89-4265-BFC9-5DD6BA80C8CD}" dt="2024-11-01T14:22:54.681" v="38913" actId="207"/>
          <ac:spMkLst>
            <pc:docMk/>
            <pc:sldMk cId="605089267" sldId="850"/>
            <ac:spMk id="8" creationId="{F7DD9393-A817-3216-EB4A-2E03D95071E8}"/>
          </ac:spMkLst>
        </pc:spChg>
        <pc:spChg chg="mod">
          <ac:chgData name="Danijela Uran" userId="f9b3cc8e-491c-47bd-b15a-78b852d58329" providerId="ADAL" clId="{462D14FB-6F89-4265-BFC9-5DD6BA80C8CD}" dt="2024-11-01T14:26:34.175" v="38959" actId="14100"/>
          <ac:spMkLst>
            <pc:docMk/>
            <pc:sldMk cId="605089267" sldId="850"/>
            <ac:spMk id="9" creationId="{BED0AE57-1B4C-C2A5-6D03-ECC38D8096EC}"/>
          </ac:spMkLst>
        </pc:spChg>
        <pc:spChg chg="mod">
          <ac:chgData name="Danijela Uran" userId="f9b3cc8e-491c-47bd-b15a-78b852d58329" providerId="ADAL" clId="{462D14FB-6F89-4265-BFC9-5DD6BA80C8CD}" dt="2024-11-01T14:27:12.261" v="38962" actId="20577"/>
          <ac:spMkLst>
            <pc:docMk/>
            <pc:sldMk cId="605089267" sldId="850"/>
            <ac:spMk id="14" creationId="{005D7BBE-9E29-5EC2-DE25-C096126D3B38}"/>
          </ac:spMkLst>
        </pc:spChg>
        <pc:spChg chg="add mod">
          <ac:chgData name="Danijela Uran" userId="f9b3cc8e-491c-47bd-b15a-78b852d58329" providerId="ADAL" clId="{462D14FB-6F89-4265-BFC9-5DD6BA80C8CD}" dt="2024-11-01T14:24:46.122" v="38948" actId="1076"/>
          <ac:spMkLst>
            <pc:docMk/>
            <pc:sldMk cId="605089267" sldId="850"/>
            <ac:spMk id="16" creationId="{3DD44396-1908-DD5C-68B4-4F0F4BEE666A}"/>
          </ac:spMkLst>
        </pc:spChg>
        <pc:spChg chg="mod">
          <ac:chgData name="Danijela Uran" userId="f9b3cc8e-491c-47bd-b15a-78b852d58329" providerId="ADAL" clId="{462D14FB-6F89-4265-BFC9-5DD6BA80C8CD}" dt="2024-11-01T14:25:22.791" v="38956" actId="20577"/>
          <ac:spMkLst>
            <pc:docMk/>
            <pc:sldMk cId="605089267" sldId="850"/>
            <ac:spMk id="17" creationId="{E25575A7-CBF4-74B5-EF0E-AE19E4109AD9}"/>
          </ac:spMkLst>
        </pc:spChg>
        <pc:spChg chg="mod">
          <ac:chgData name="Danijela Uran" userId="f9b3cc8e-491c-47bd-b15a-78b852d58329" providerId="ADAL" clId="{462D14FB-6F89-4265-BFC9-5DD6BA80C8CD}" dt="2024-11-01T14:25:13.744" v="38954" actId="1076"/>
          <ac:spMkLst>
            <pc:docMk/>
            <pc:sldMk cId="605089267" sldId="850"/>
            <ac:spMk id="19" creationId="{6033FE94-C53D-5ECC-8AF5-9C4EEA5A49EC}"/>
          </ac:spMkLst>
        </pc:spChg>
        <pc:spChg chg="mod">
          <ac:chgData name="Danijela Uran" userId="f9b3cc8e-491c-47bd-b15a-78b852d58329" providerId="ADAL" clId="{462D14FB-6F89-4265-BFC9-5DD6BA80C8CD}" dt="2024-10-30T14:53:20.732" v="38442" actId="207"/>
          <ac:spMkLst>
            <pc:docMk/>
            <pc:sldMk cId="605089267" sldId="850"/>
            <ac:spMk id="22" creationId="{3B9AF104-22FA-CAC6-A0FB-C92211E37BAB}"/>
          </ac:spMkLst>
        </pc:spChg>
        <pc:spChg chg="mod">
          <ac:chgData name="Danijela Uran" userId="f9b3cc8e-491c-47bd-b15a-78b852d58329" providerId="ADAL" clId="{462D14FB-6F89-4265-BFC9-5DD6BA80C8CD}" dt="2024-11-01T14:25:10.951" v="38953" actId="1076"/>
          <ac:spMkLst>
            <pc:docMk/>
            <pc:sldMk cId="605089267" sldId="850"/>
            <ac:spMk id="23" creationId="{2E936574-7742-3C81-DD1C-2381D18615A2}"/>
          </ac:spMkLst>
        </pc:spChg>
        <pc:spChg chg="mod">
          <ac:chgData name="Danijela Uran" userId="f9b3cc8e-491c-47bd-b15a-78b852d58329" providerId="ADAL" clId="{462D14FB-6F89-4265-BFC9-5DD6BA80C8CD}" dt="2024-11-01T14:21:59.578" v="38894" actId="207"/>
          <ac:spMkLst>
            <pc:docMk/>
            <pc:sldMk cId="605089267" sldId="850"/>
            <ac:spMk id="24" creationId="{85F3B91B-9238-2A0E-C66B-BDA99181F799}"/>
          </ac:spMkLst>
        </pc:spChg>
        <pc:spChg chg="mod">
          <ac:chgData name="Danijela Uran" userId="f9b3cc8e-491c-47bd-b15a-78b852d58329" providerId="ADAL" clId="{462D14FB-6F89-4265-BFC9-5DD6BA80C8CD}" dt="2024-11-01T14:27:35.178" v="38967" actId="14100"/>
          <ac:spMkLst>
            <pc:docMk/>
            <pc:sldMk cId="605089267" sldId="850"/>
            <ac:spMk id="25" creationId="{22BE7D79-D40A-52B4-70A0-A06BE85CC7DE}"/>
          </ac:spMkLst>
        </pc:spChg>
        <pc:spChg chg="mod">
          <ac:chgData name="Danijela Uran" userId="f9b3cc8e-491c-47bd-b15a-78b852d58329" providerId="ADAL" clId="{462D14FB-6F89-4265-BFC9-5DD6BA80C8CD}" dt="2024-10-30T14:35:13.957" v="38230" actId="207"/>
          <ac:spMkLst>
            <pc:docMk/>
            <pc:sldMk cId="605089267" sldId="850"/>
            <ac:spMk id="29" creationId="{AACD0C69-0513-318B-F6A5-5EC675594DAE}"/>
          </ac:spMkLst>
        </pc:spChg>
        <pc:spChg chg="mod">
          <ac:chgData name="Danijela Uran" userId="f9b3cc8e-491c-47bd-b15a-78b852d58329" providerId="ADAL" clId="{462D14FB-6F89-4265-BFC9-5DD6BA80C8CD}" dt="2024-11-01T14:27:50.553" v="38971" actId="14100"/>
          <ac:spMkLst>
            <pc:docMk/>
            <pc:sldMk cId="605089267" sldId="850"/>
            <ac:spMk id="30" creationId="{7318E3E2-A7C5-DE23-2292-852A1EE20BE5}"/>
          </ac:spMkLst>
        </pc:spChg>
        <pc:spChg chg="mod">
          <ac:chgData name="Danijela Uran" userId="f9b3cc8e-491c-47bd-b15a-78b852d58329" providerId="ADAL" clId="{462D14FB-6F89-4265-BFC9-5DD6BA80C8CD}" dt="2024-10-30T14:54:31.376" v="38448" actId="207"/>
          <ac:spMkLst>
            <pc:docMk/>
            <pc:sldMk cId="605089267" sldId="850"/>
            <ac:spMk id="34" creationId="{49054076-5022-D228-7010-243F08DF227F}"/>
          </ac:spMkLst>
        </pc:spChg>
        <pc:cxnChg chg="mod">
          <ac:chgData name="Danijela Uran" userId="f9b3cc8e-491c-47bd-b15a-78b852d58329" providerId="ADAL" clId="{462D14FB-6F89-4265-BFC9-5DD6BA80C8CD}" dt="2024-10-30T14:35:50.410" v="38240" actId="14100"/>
          <ac:cxnSpMkLst>
            <pc:docMk/>
            <pc:sldMk cId="605089267" sldId="850"/>
            <ac:cxnSpMk id="28" creationId="{BFE5D15E-AEC1-934E-66C4-54EA5D722738}"/>
          </ac:cxnSpMkLst>
        </pc:cxnChg>
        <pc:cxnChg chg="mod">
          <ac:chgData name="Danijela Uran" userId="f9b3cc8e-491c-47bd-b15a-78b852d58329" providerId="ADAL" clId="{462D14FB-6F89-4265-BFC9-5DD6BA80C8CD}" dt="2024-10-30T14:35:50.410" v="38240" actId="14100"/>
          <ac:cxnSpMkLst>
            <pc:docMk/>
            <pc:sldMk cId="605089267" sldId="850"/>
            <ac:cxnSpMk id="31" creationId="{824EACD3-4670-81DF-C040-F41E2A6D30D5}"/>
          </ac:cxnSpMkLst>
        </pc:cxnChg>
        <pc:cxnChg chg="add del">
          <ac:chgData name="Danijela Uran" userId="f9b3cc8e-491c-47bd-b15a-78b852d58329" providerId="ADAL" clId="{462D14FB-6F89-4265-BFC9-5DD6BA80C8CD}" dt="2024-11-02T10:15:24.840" v="39053" actId="478"/>
          <ac:cxnSpMkLst>
            <pc:docMk/>
            <pc:sldMk cId="605089267" sldId="850"/>
            <ac:cxnSpMk id="68" creationId="{DDDAE8A4-BB98-823D-1B84-0BE727DE1DD9}"/>
          </ac:cxnSpMkLst>
        </pc:cxnChg>
      </pc:sldChg>
      <pc:sldChg chg="del">
        <pc:chgData name="Danijela Uran" userId="f9b3cc8e-491c-47bd-b15a-78b852d58329" providerId="ADAL" clId="{462D14FB-6F89-4265-BFC9-5DD6BA80C8CD}" dt="2024-10-30T13:15:30.201" v="37649"/>
        <pc:sldMkLst>
          <pc:docMk/>
          <pc:sldMk cId="2825794979" sldId="850"/>
        </pc:sldMkLst>
      </pc:sldChg>
      <pc:sldChg chg="addSp delSp modSp del mod">
        <pc:chgData name="Danijela Uran" userId="f9b3cc8e-491c-47bd-b15a-78b852d58329" providerId="ADAL" clId="{462D14FB-6F89-4265-BFC9-5DD6BA80C8CD}" dt="2024-11-02T11:54:07.285" v="40940" actId="2696"/>
        <pc:sldMkLst>
          <pc:docMk/>
          <pc:sldMk cId="946921785" sldId="851"/>
        </pc:sldMkLst>
        <pc:spChg chg="del mod">
          <ac:chgData name="Danijela Uran" userId="f9b3cc8e-491c-47bd-b15a-78b852d58329" providerId="ADAL" clId="{462D14FB-6F89-4265-BFC9-5DD6BA80C8CD}" dt="2024-11-02T10:15:44.058" v="39059" actId="478"/>
          <ac:spMkLst>
            <pc:docMk/>
            <pc:sldMk cId="946921785" sldId="851"/>
            <ac:spMk id="3" creationId="{0F2698DF-E9D7-1B8B-6034-56F9081D4BC0}"/>
          </ac:spMkLst>
        </pc:spChg>
        <pc:spChg chg="mod">
          <ac:chgData name="Danijela Uran" userId="f9b3cc8e-491c-47bd-b15a-78b852d58329" providerId="ADAL" clId="{462D14FB-6F89-4265-BFC9-5DD6BA80C8CD}" dt="2024-11-02T10:15:55.954" v="39068" actId="20577"/>
          <ac:spMkLst>
            <pc:docMk/>
            <pc:sldMk cId="946921785" sldId="851"/>
            <ac:spMk id="4" creationId="{6ACD741E-1339-FF68-69DD-74BCD8669305}"/>
          </ac:spMkLst>
        </pc:spChg>
        <pc:spChg chg="mod">
          <ac:chgData name="Danijela Uran" userId="f9b3cc8e-491c-47bd-b15a-78b852d58329" providerId="ADAL" clId="{462D14FB-6F89-4265-BFC9-5DD6BA80C8CD}" dt="2024-11-02T10:16:43.459" v="39086" actId="20577"/>
          <ac:spMkLst>
            <pc:docMk/>
            <pc:sldMk cId="946921785" sldId="851"/>
            <ac:spMk id="5" creationId="{DFF437AC-8624-F75D-6D12-F1174187ABC7}"/>
          </ac:spMkLst>
        </pc:spChg>
        <pc:spChg chg="mod">
          <ac:chgData name="Danijela Uran" userId="f9b3cc8e-491c-47bd-b15a-78b852d58329" providerId="ADAL" clId="{462D14FB-6F89-4265-BFC9-5DD6BA80C8CD}" dt="2024-11-01T14:32:37.629" v="39017" actId="1076"/>
          <ac:spMkLst>
            <pc:docMk/>
            <pc:sldMk cId="946921785" sldId="851"/>
            <ac:spMk id="6" creationId="{CACD41A9-C51E-9F14-4B96-654596788D35}"/>
          </ac:spMkLst>
        </pc:spChg>
        <pc:spChg chg="mod">
          <ac:chgData name="Danijela Uran" userId="f9b3cc8e-491c-47bd-b15a-78b852d58329" providerId="ADAL" clId="{462D14FB-6F89-4265-BFC9-5DD6BA80C8CD}" dt="2024-11-02T10:14:34.287" v="39051" actId="20577"/>
          <ac:spMkLst>
            <pc:docMk/>
            <pc:sldMk cId="946921785" sldId="851"/>
            <ac:spMk id="7" creationId="{75C353A6-B6C6-B705-8D76-886D66E9D1D0}"/>
          </ac:spMkLst>
        </pc:spChg>
        <pc:spChg chg="mod">
          <ac:chgData name="Danijela Uran" userId="f9b3cc8e-491c-47bd-b15a-78b852d58329" providerId="ADAL" clId="{462D14FB-6F89-4265-BFC9-5DD6BA80C8CD}" dt="2024-11-02T10:16:58.525" v="39087" actId="1076"/>
          <ac:spMkLst>
            <pc:docMk/>
            <pc:sldMk cId="946921785" sldId="851"/>
            <ac:spMk id="8" creationId="{0E0570DF-E044-0100-876D-8D369FA25F2F}"/>
          </ac:spMkLst>
        </pc:spChg>
        <pc:spChg chg="del mod">
          <ac:chgData name="Danijela Uran" userId="f9b3cc8e-491c-47bd-b15a-78b852d58329" providerId="ADAL" clId="{462D14FB-6F89-4265-BFC9-5DD6BA80C8CD}" dt="2024-11-02T10:15:34.840" v="39055" actId="478"/>
          <ac:spMkLst>
            <pc:docMk/>
            <pc:sldMk cId="946921785" sldId="851"/>
            <ac:spMk id="9" creationId="{FE99E1B8-76FA-2135-B7A1-530EE847ED60}"/>
          </ac:spMkLst>
        </pc:spChg>
        <pc:spChg chg="mod">
          <ac:chgData name="Danijela Uran" userId="f9b3cc8e-491c-47bd-b15a-78b852d58329" providerId="ADAL" clId="{462D14FB-6F89-4265-BFC9-5DD6BA80C8CD}" dt="2024-11-02T10:17:01.184" v="39088" actId="1076"/>
          <ac:spMkLst>
            <pc:docMk/>
            <pc:sldMk cId="946921785" sldId="851"/>
            <ac:spMk id="14" creationId="{5D5FA942-9BC8-844B-8E85-D1E4C30BCA52}"/>
          </ac:spMkLst>
        </pc:spChg>
        <pc:spChg chg="del">
          <ac:chgData name="Danijela Uran" userId="f9b3cc8e-491c-47bd-b15a-78b852d58329" providerId="ADAL" clId="{462D14FB-6F89-4265-BFC9-5DD6BA80C8CD}" dt="2024-11-02T10:15:45.713" v="39060" actId="478"/>
          <ac:spMkLst>
            <pc:docMk/>
            <pc:sldMk cId="946921785" sldId="851"/>
            <ac:spMk id="16" creationId="{CD66F5F8-5F90-97FC-ED72-97A54BF3A763}"/>
          </ac:spMkLst>
        </pc:spChg>
        <pc:spChg chg="del">
          <ac:chgData name="Danijela Uran" userId="f9b3cc8e-491c-47bd-b15a-78b852d58329" providerId="ADAL" clId="{462D14FB-6F89-4265-BFC9-5DD6BA80C8CD}" dt="2024-11-02T10:15:36.491" v="39056" actId="478"/>
          <ac:spMkLst>
            <pc:docMk/>
            <pc:sldMk cId="946921785" sldId="851"/>
            <ac:spMk id="17" creationId="{46D3474D-E265-FB52-0896-C6C9A8F34D03}"/>
          </ac:spMkLst>
        </pc:spChg>
        <pc:spChg chg="mod">
          <ac:chgData name="Danijela Uran" userId="f9b3cc8e-491c-47bd-b15a-78b852d58329" providerId="ADAL" clId="{462D14FB-6F89-4265-BFC9-5DD6BA80C8CD}" dt="2024-11-01T14:32:41.966" v="39018" actId="1076"/>
          <ac:spMkLst>
            <pc:docMk/>
            <pc:sldMk cId="946921785" sldId="851"/>
            <ac:spMk id="19" creationId="{635A290A-2641-C701-9ABE-7EF83359CC20}"/>
          </ac:spMkLst>
        </pc:spChg>
        <pc:spChg chg="add mod">
          <ac:chgData name="Danijela Uran" userId="f9b3cc8e-491c-47bd-b15a-78b852d58329" providerId="ADAL" clId="{462D14FB-6F89-4265-BFC9-5DD6BA80C8CD}" dt="2024-11-01T14:33:36.554" v="39022" actId="1076"/>
          <ac:spMkLst>
            <pc:docMk/>
            <pc:sldMk cId="946921785" sldId="851"/>
            <ac:spMk id="20" creationId="{F4110754-8319-E218-3D0A-83A704565DA6}"/>
          </ac:spMkLst>
        </pc:spChg>
        <pc:spChg chg="add mod">
          <ac:chgData name="Danijela Uran" userId="f9b3cc8e-491c-47bd-b15a-78b852d58329" providerId="ADAL" clId="{462D14FB-6F89-4265-BFC9-5DD6BA80C8CD}" dt="2024-11-01T14:33:48.546" v="39024" actId="1076"/>
          <ac:spMkLst>
            <pc:docMk/>
            <pc:sldMk cId="946921785" sldId="851"/>
            <ac:spMk id="21" creationId="{594CF3E4-5B6A-15DE-2549-E41A6E13D53D}"/>
          </ac:spMkLst>
        </pc:spChg>
        <pc:cxnChg chg="del mod">
          <ac:chgData name="Danijela Uran" userId="f9b3cc8e-491c-47bd-b15a-78b852d58329" providerId="ADAL" clId="{462D14FB-6F89-4265-BFC9-5DD6BA80C8CD}" dt="2024-11-01T14:32:34.351" v="39016" actId="478"/>
          <ac:cxnSpMkLst>
            <pc:docMk/>
            <pc:sldMk cId="946921785" sldId="851"/>
            <ac:cxnSpMk id="10" creationId="{F2469684-72A4-89D6-CDD7-219F0FEAB78F}"/>
          </ac:cxnSpMkLst>
        </pc:cxnChg>
        <pc:cxnChg chg="mod">
          <ac:chgData name="Danijela Uran" userId="f9b3cc8e-491c-47bd-b15a-78b852d58329" providerId="ADAL" clId="{462D14FB-6F89-4265-BFC9-5DD6BA80C8CD}" dt="2024-11-02T10:13:32.392" v="39044" actId="14100"/>
          <ac:cxnSpMkLst>
            <pc:docMk/>
            <pc:sldMk cId="946921785" sldId="851"/>
            <ac:cxnSpMk id="11" creationId="{B922A2CA-180E-6E2F-E103-74C2CAAE7326}"/>
          </ac:cxnSpMkLst>
        </pc:cxnChg>
        <pc:cxnChg chg="add mod">
          <ac:chgData name="Danijela Uran" userId="f9b3cc8e-491c-47bd-b15a-78b852d58329" providerId="ADAL" clId="{462D14FB-6F89-4265-BFC9-5DD6BA80C8CD}" dt="2024-11-02T10:13:54.098" v="39047" actId="14100"/>
          <ac:cxnSpMkLst>
            <pc:docMk/>
            <pc:sldMk cId="946921785" sldId="851"/>
            <ac:cxnSpMk id="12" creationId="{B91B77DA-A1D8-3320-3856-DBA239E05B25}"/>
          </ac:cxnSpMkLst>
        </pc:cxnChg>
        <pc:cxnChg chg="del">
          <ac:chgData name="Danijela Uran" userId="f9b3cc8e-491c-47bd-b15a-78b852d58329" providerId="ADAL" clId="{462D14FB-6F89-4265-BFC9-5DD6BA80C8CD}" dt="2024-11-01T14:32:33.017" v="39015" actId="478"/>
          <ac:cxnSpMkLst>
            <pc:docMk/>
            <pc:sldMk cId="946921785" sldId="851"/>
            <ac:cxnSpMk id="12" creationId="{BDB6F506-9BAE-2DDA-CD28-98F0C833881A}"/>
          </ac:cxnSpMkLst>
        </pc:cxnChg>
        <pc:cxnChg chg="del">
          <ac:chgData name="Danijela Uran" userId="f9b3cc8e-491c-47bd-b15a-78b852d58329" providerId="ADAL" clId="{462D14FB-6F89-4265-BFC9-5DD6BA80C8CD}" dt="2024-11-02T10:15:39.453" v="39057" actId="478"/>
          <ac:cxnSpMkLst>
            <pc:docMk/>
            <pc:sldMk cId="946921785" sldId="851"/>
            <ac:cxnSpMk id="13" creationId="{580806E8-A0C0-A30A-7D16-178B1387A210}"/>
          </ac:cxnSpMkLst>
        </pc:cxnChg>
        <pc:cxnChg chg="del">
          <ac:chgData name="Danijela Uran" userId="f9b3cc8e-491c-47bd-b15a-78b852d58329" providerId="ADAL" clId="{462D14FB-6F89-4265-BFC9-5DD6BA80C8CD}" dt="2024-11-01T14:32:30.468" v="39014" actId="478"/>
          <ac:cxnSpMkLst>
            <pc:docMk/>
            <pc:sldMk cId="946921785" sldId="851"/>
            <ac:cxnSpMk id="15" creationId="{A45CA5CF-3B77-C672-4420-32EDD319AEE9}"/>
          </ac:cxnSpMkLst>
        </pc:cxnChg>
        <pc:cxnChg chg="del">
          <ac:chgData name="Danijela Uran" userId="f9b3cc8e-491c-47bd-b15a-78b852d58329" providerId="ADAL" clId="{462D14FB-6F89-4265-BFC9-5DD6BA80C8CD}" dt="2024-11-02T10:17:03.333" v="39089" actId="478"/>
          <ac:cxnSpMkLst>
            <pc:docMk/>
            <pc:sldMk cId="946921785" sldId="851"/>
            <ac:cxnSpMk id="18" creationId="{07C2C72E-EB75-FD52-E128-A646031A473D}"/>
          </ac:cxnSpMkLst>
        </pc:cxnChg>
        <pc:cxnChg chg="del">
          <ac:chgData name="Danijela Uran" userId="f9b3cc8e-491c-47bd-b15a-78b852d58329" providerId="ADAL" clId="{462D14FB-6F89-4265-BFC9-5DD6BA80C8CD}" dt="2024-11-02T10:15:32.935" v="39054" actId="478"/>
          <ac:cxnSpMkLst>
            <pc:docMk/>
            <pc:sldMk cId="946921785" sldId="851"/>
            <ac:cxnSpMk id="68" creationId="{39B97E44-4B13-ECB2-6E82-97BFE5C0774B}"/>
          </ac:cxnSpMkLst>
        </pc:cxnChg>
      </pc:sldChg>
      <pc:sldChg chg="addSp delSp modSp del mod">
        <pc:chgData name="Danijela Uran" userId="f9b3cc8e-491c-47bd-b15a-78b852d58329" providerId="ADAL" clId="{462D14FB-6F89-4265-BFC9-5DD6BA80C8CD}" dt="2024-11-02T11:54:02.808" v="40939" actId="2696"/>
        <pc:sldMkLst>
          <pc:docMk/>
          <pc:sldMk cId="802911898" sldId="852"/>
        </pc:sldMkLst>
        <pc:spChg chg="add del mod">
          <ac:chgData name="Danijela Uran" userId="f9b3cc8e-491c-47bd-b15a-78b852d58329" providerId="ADAL" clId="{462D14FB-6F89-4265-BFC9-5DD6BA80C8CD}" dt="2024-11-02T10:38:28.492" v="39522" actId="21"/>
          <ac:spMkLst>
            <pc:docMk/>
            <pc:sldMk cId="802911898" sldId="852"/>
            <ac:spMk id="3" creationId="{7061E472-E8D7-8440-1568-7FA0AC68468D}"/>
          </ac:spMkLst>
        </pc:spChg>
        <pc:spChg chg="mod">
          <ac:chgData name="Danijela Uran" userId="f9b3cc8e-491c-47bd-b15a-78b852d58329" providerId="ADAL" clId="{462D14FB-6F89-4265-BFC9-5DD6BA80C8CD}" dt="2024-11-02T11:02:55.299" v="39839" actId="1076"/>
          <ac:spMkLst>
            <pc:docMk/>
            <pc:sldMk cId="802911898" sldId="852"/>
            <ac:spMk id="4" creationId="{11888EB6-3FC3-EFF2-8455-E39011D7A923}"/>
          </ac:spMkLst>
        </pc:spChg>
        <pc:spChg chg="mod">
          <ac:chgData name="Danijela Uran" userId="f9b3cc8e-491c-47bd-b15a-78b852d58329" providerId="ADAL" clId="{462D14FB-6F89-4265-BFC9-5DD6BA80C8CD}" dt="2024-11-02T10:52:54.436" v="39771" actId="1076"/>
          <ac:spMkLst>
            <pc:docMk/>
            <pc:sldMk cId="802911898" sldId="852"/>
            <ac:spMk id="5" creationId="{D68657E2-6930-A70A-B034-11C51A336D9B}"/>
          </ac:spMkLst>
        </pc:spChg>
        <pc:spChg chg="del">
          <ac:chgData name="Danijela Uran" userId="f9b3cc8e-491c-47bd-b15a-78b852d58329" providerId="ADAL" clId="{462D14FB-6F89-4265-BFC9-5DD6BA80C8CD}" dt="2024-11-02T10:17:40.203" v="39091" actId="478"/>
          <ac:spMkLst>
            <pc:docMk/>
            <pc:sldMk cId="802911898" sldId="852"/>
            <ac:spMk id="6" creationId="{2D9D3A3D-FD3E-EF65-F4EF-2C1AFFDC20ED}"/>
          </ac:spMkLst>
        </pc:spChg>
        <pc:spChg chg="del">
          <ac:chgData name="Danijela Uran" userId="f9b3cc8e-491c-47bd-b15a-78b852d58329" providerId="ADAL" clId="{462D14FB-6F89-4265-BFC9-5DD6BA80C8CD}" dt="2024-11-02T10:17:47.009" v="39097" actId="478"/>
          <ac:spMkLst>
            <pc:docMk/>
            <pc:sldMk cId="802911898" sldId="852"/>
            <ac:spMk id="7" creationId="{12F5F78A-7E60-69AE-CB27-2BF5BB46DC0B}"/>
          </ac:spMkLst>
        </pc:spChg>
        <pc:spChg chg="del">
          <ac:chgData name="Danijela Uran" userId="f9b3cc8e-491c-47bd-b15a-78b852d58329" providerId="ADAL" clId="{462D14FB-6F89-4265-BFC9-5DD6BA80C8CD}" dt="2024-11-02T10:18:00.163" v="39108" actId="478"/>
          <ac:spMkLst>
            <pc:docMk/>
            <pc:sldMk cId="802911898" sldId="852"/>
            <ac:spMk id="8" creationId="{2E4C7AD7-2B80-DD5C-7EF6-0C1A88567CBD}"/>
          </ac:spMkLst>
        </pc:spChg>
        <pc:spChg chg="add del mod">
          <ac:chgData name="Danijela Uran" userId="f9b3cc8e-491c-47bd-b15a-78b852d58329" providerId="ADAL" clId="{462D14FB-6F89-4265-BFC9-5DD6BA80C8CD}" dt="2024-11-02T10:39:43.036" v="39546" actId="478"/>
          <ac:spMkLst>
            <pc:docMk/>
            <pc:sldMk cId="802911898" sldId="852"/>
            <ac:spMk id="9" creationId="{1E62DC39-DF71-C480-D800-6F9217B2F51F}"/>
          </ac:spMkLst>
        </pc:spChg>
        <pc:spChg chg="add del mod">
          <ac:chgData name="Danijela Uran" userId="f9b3cc8e-491c-47bd-b15a-78b852d58329" providerId="ADAL" clId="{462D14FB-6F89-4265-BFC9-5DD6BA80C8CD}" dt="2024-11-02T10:39:35.587" v="39542" actId="478"/>
          <ac:spMkLst>
            <pc:docMk/>
            <pc:sldMk cId="802911898" sldId="852"/>
            <ac:spMk id="10" creationId="{682BB28D-AA6E-53BD-C10D-BB126ECA7D16}"/>
          </ac:spMkLst>
        </pc:spChg>
        <pc:spChg chg="add mod">
          <ac:chgData name="Danijela Uran" userId="f9b3cc8e-491c-47bd-b15a-78b852d58329" providerId="ADAL" clId="{462D14FB-6F89-4265-BFC9-5DD6BA80C8CD}" dt="2024-11-02T10:57:31.940" v="39803" actId="1076"/>
          <ac:spMkLst>
            <pc:docMk/>
            <pc:sldMk cId="802911898" sldId="852"/>
            <ac:spMk id="13" creationId="{1A065BE2-9031-3DE9-5F6B-95789A684D99}"/>
          </ac:spMkLst>
        </pc:spChg>
        <pc:spChg chg="del">
          <ac:chgData name="Danijela Uran" userId="f9b3cc8e-491c-47bd-b15a-78b852d58329" providerId="ADAL" clId="{462D14FB-6F89-4265-BFC9-5DD6BA80C8CD}" dt="2024-11-02T10:17:58.271" v="39106" actId="478"/>
          <ac:spMkLst>
            <pc:docMk/>
            <pc:sldMk cId="802911898" sldId="852"/>
            <ac:spMk id="14" creationId="{6B43C084-9989-B73E-04E3-0D050CBC1BCD}"/>
          </ac:spMkLst>
        </pc:spChg>
        <pc:spChg chg="add mod">
          <ac:chgData name="Danijela Uran" userId="f9b3cc8e-491c-47bd-b15a-78b852d58329" providerId="ADAL" clId="{462D14FB-6F89-4265-BFC9-5DD6BA80C8CD}" dt="2024-11-02T11:00:21.304" v="39821" actId="14100"/>
          <ac:spMkLst>
            <pc:docMk/>
            <pc:sldMk cId="802911898" sldId="852"/>
            <ac:spMk id="15" creationId="{E5F537F3-4095-AFFF-E109-7E52E2E0D662}"/>
          </ac:spMkLst>
        </pc:spChg>
        <pc:spChg chg="add mod">
          <ac:chgData name="Danijela Uran" userId="f9b3cc8e-491c-47bd-b15a-78b852d58329" providerId="ADAL" clId="{462D14FB-6F89-4265-BFC9-5DD6BA80C8CD}" dt="2024-11-02T11:00:52.460" v="39830" actId="20577"/>
          <ac:spMkLst>
            <pc:docMk/>
            <pc:sldMk cId="802911898" sldId="852"/>
            <ac:spMk id="16" creationId="{5C09F5B4-4271-1C02-FCCA-47C5B61CFE9E}"/>
          </ac:spMkLst>
        </pc:spChg>
        <pc:spChg chg="add mod">
          <ac:chgData name="Danijela Uran" userId="f9b3cc8e-491c-47bd-b15a-78b852d58329" providerId="ADAL" clId="{462D14FB-6F89-4265-BFC9-5DD6BA80C8CD}" dt="2024-11-02T10:57:27.230" v="39801" actId="1076"/>
          <ac:spMkLst>
            <pc:docMk/>
            <pc:sldMk cId="802911898" sldId="852"/>
            <ac:spMk id="17" creationId="{4D8236F0-5F38-F8AE-CE80-7B480C74F0F1}"/>
          </ac:spMkLst>
        </pc:spChg>
        <pc:spChg chg="add del mod">
          <ac:chgData name="Danijela Uran" userId="f9b3cc8e-491c-47bd-b15a-78b852d58329" providerId="ADAL" clId="{462D14FB-6F89-4265-BFC9-5DD6BA80C8CD}" dt="2024-11-02T10:38:03.436" v="39519" actId="478"/>
          <ac:spMkLst>
            <pc:docMk/>
            <pc:sldMk cId="802911898" sldId="852"/>
            <ac:spMk id="18" creationId="{351122D5-8946-57E6-5B4B-3BCDD6F4154C}"/>
          </ac:spMkLst>
        </pc:spChg>
        <pc:spChg chg="del">
          <ac:chgData name="Danijela Uran" userId="f9b3cc8e-491c-47bd-b15a-78b852d58329" providerId="ADAL" clId="{462D14FB-6F89-4265-BFC9-5DD6BA80C8CD}" dt="2024-11-02T10:17:42.981" v="39093" actId="478"/>
          <ac:spMkLst>
            <pc:docMk/>
            <pc:sldMk cId="802911898" sldId="852"/>
            <ac:spMk id="19" creationId="{9679FD1C-B6D9-6B16-F545-96CF1588AC7B}"/>
          </ac:spMkLst>
        </pc:spChg>
        <pc:spChg chg="del">
          <ac:chgData name="Danijela Uran" userId="f9b3cc8e-491c-47bd-b15a-78b852d58329" providerId="ADAL" clId="{462D14FB-6F89-4265-BFC9-5DD6BA80C8CD}" dt="2024-11-02T10:17:41.907" v="39092" actId="478"/>
          <ac:spMkLst>
            <pc:docMk/>
            <pc:sldMk cId="802911898" sldId="852"/>
            <ac:spMk id="20" creationId="{C3B2C925-FC1A-5A75-D9B2-B70343A28AAB}"/>
          </ac:spMkLst>
        </pc:spChg>
        <pc:spChg chg="del">
          <ac:chgData name="Danijela Uran" userId="f9b3cc8e-491c-47bd-b15a-78b852d58329" providerId="ADAL" clId="{462D14FB-6F89-4265-BFC9-5DD6BA80C8CD}" dt="2024-11-02T10:17:44.944" v="39095" actId="478"/>
          <ac:spMkLst>
            <pc:docMk/>
            <pc:sldMk cId="802911898" sldId="852"/>
            <ac:spMk id="21" creationId="{36436013-32EC-A98D-5756-1AC4932D9BDC}"/>
          </ac:spMkLst>
        </pc:spChg>
        <pc:spChg chg="del">
          <ac:chgData name="Danijela Uran" userId="f9b3cc8e-491c-47bd-b15a-78b852d58329" providerId="ADAL" clId="{462D14FB-6F89-4265-BFC9-5DD6BA80C8CD}" dt="2024-11-02T10:17:49.734" v="39099" actId="478"/>
          <ac:spMkLst>
            <pc:docMk/>
            <pc:sldMk cId="802911898" sldId="852"/>
            <ac:spMk id="22" creationId="{3D500147-FEBB-07A6-175C-70181F1F5343}"/>
          </ac:spMkLst>
        </pc:spChg>
        <pc:spChg chg="del">
          <ac:chgData name="Danijela Uran" userId="f9b3cc8e-491c-47bd-b15a-78b852d58329" providerId="ADAL" clId="{462D14FB-6F89-4265-BFC9-5DD6BA80C8CD}" dt="2024-11-02T10:17:51.153" v="39100" actId="478"/>
          <ac:spMkLst>
            <pc:docMk/>
            <pc:sldMk cId="802911898" sldId="852"/>
            <ac:spMk id="23" creationId="{B066E7B7-C1E6-FF7B-E6FA-3C7D45CA32E6}"/>
          </ac:spMkLst>
        </pc:spChg>
        <pc:spChg chg="del">
          <ac:chgData name="Danijela Uran" userId="f9b3cc8e-491c-47bd-b15a-78b852d58329" providerId="ADAL" clId="{462D14FB-6F89-4265-BFC9-5DD6BA80C8CD}" dt="2024-11-02T10:17:53.842" v="39102" actId="478"/>
          <ac:spMkLst>
            <pc:docMk/>
            <pc:sldMk cId="802911898" sldId="852"/>
            <ac:spMk id="24" creationId="{6CF03083-57CC-BAB2-FE09-D011784194CD}"/>
          </ac:spMkLst>
        </pc:spChg>
        <pc:spChg chg="del">
          <ac:chgData name="Danijela Uran" userId="f9b3cc8e-491c-47bd-b15a-78b852d58329" providerId="ADAL" clId="{462D14FB-6F89-4265-BFC9-5DD6BA80C8CD}" dt="2024-11-02T10:17:55.791" v="39104" actId="478"/>
          <ac:spMkLst>
            <pc:docMk/>
            <pc:sldMk cId="802911898" sldId="852"/>
            <ac:spMk id="25" creationId="{8007CB03-BAD5-5E4E-0DFA-AA8DC1332C20}"/>
          </ac:spMkLst>
        </pc:spChg>
        <pc:spChg chg="del">
          <ac:chgData name="Danijela Uran" userId="f9b3cc8e-491c-47bd-b15a-78b852d58329" providerId="ADAL" clId="{462D14FB-6F89-4265-BFC9-5DD6BA80C8CD}" dt="2024-11-02T10:18:01.804" v="39109" actId="478"/>
          <ac:spMkLst>
            <pc:docMk/>
            <pc:sldMk cId="802911898" sldId="852"/>
            <ac:spMk id="29" creationId="{964E3199-CDA0-4110-BE3C-6C1A42431E4B}"/>
          </ac:spMkLst>
        </pc:spChg>
        <pc:spChg chg="del">
          <ac:chgData name="Danijela Uran" userId="f9b3cc8e-491c-47bd-b15a-78b852d58329" providerId="ADAL" clId="{462D14FB-6F89-4265-BFC9-5DD6BA80C8CD}" dt="2024-11-02T10:18:05.211" v="39112" actId="478"/>
          <ac:spMkLst>
            <pc:docMk/>
            <pc:sldMk cId="802911898" sldId="852"/>
            <ac:spMk id="30" creationId="{65766CE3-1F99-0A75-498F-7B6E6E84F519}"/>
          </ac:spMkLst>
        </pc:spChg>
        <pc:spChg chg="add del mod">
          <ac:chgData name="Danijela Uran" userId="f9b3cc8e-491c-47bd-b15a-78b852d58329" providerId="ADAL" clId="{462D14FB-6F89-4265-BFC9-5DD6BA80C8CD}" dt="2024-11-02T10:39:44.444" v="39547" actId="478"/>
          <ac:spMkLst>
            <pc:docMk/>
            <pc:sldMk cId="802911898" sldId="852"/>
            <ac:spMk id="32" creationId="{339D4529-AB9D-6CF4-21D6-910C92ED7A4B}"/>
          </ac:spMkLst>
        </pc:spChg>
        <pc:spChg chg="del">
          <ac:chgData name="Danijela Uran" userId="f9b3cc8e-491c-47bd-b15a-78b852d58329" providerId="ADAL" clId="{462D14FB-6F89-4265-BFC9-5DD6BA80C8CD}" dt="2024-11-02T10:17:57.165" v="39105" actId="478"/>
          <ac:spMkLst>
            <pc:docMk/>
            <pc:sldMk cId="802911898" sldId="852"/>
            <ac:spMk id="34" creationId="{255057E9-215B-5E11-42EA-3E719FE93DD4}"/>
          </ac:spMkLst>
        </pc:spChg>
        <pc:spChg chg="add mod">
          <ac:chgData name="Danijela Uran" userId="f9b3cc8e-491c-47bd-b15a-78b852d58329" providerId="ADAL" clId="{462D14FB-6F89-4265-BFC9-5DD6BA80C8CD}" dt="2024-11-02T10:57:20.943" v="39800" actId="1076"/>
          <ac:spMkLst>
            <pc:docMk/>
            <pc:sldMk cId="802911898" sldId="852"/>
            <ac:spMk id="41" creationId="{95D0B2E0-5CA1-DC97-8F86-5880BEE4EDA1}"/>
          </ac:spMkLst>
        </pc:spChg>
        <pc:spChg chg="add del mod">
          <ac:chgData name="Danijela Uran" userId="f9b3cc8e-491c-47bd-b15a-78b852d58329" providerId="ADAL" clId="{462D14FB-6F89-4265-BFC9-5DD6BA80C8CD}" dt="2024-11-02T10:38:00.741" v="39518" actId="478"/>
          <ac:spMkLst>
            <pc:docMk/>
            <pc:sldMk cId="802911898" sldId="852"/>
            <ac:spMk id="43" creationId="{75C00832-335A-60D8-3789-486B27539C84}"/>
          </ac:spMkLst>
        </pc:spChg>
        <pc:spChg chg="add del mod">
          <ac:chgData name="Danijela Uran" userId="f9b3cc8e-491c-47bd-b15a-78b852d58329" providerId="ADAL" clId="{462D14FB-6F89-4265-BFC9-5DD6BA80C8CD}" dt="2024-11-02T10:39:37.221" v="39543" actId="478"/>
          <ac:spMkLst>
            <pc:docMk/>
            <pc:sldMk cId="802911898" sldId="852"/>
            <ac:spMk id="44" creationId="{C3CE7165-31B4-FDA7-CE3E-AA6CD49AD275}"/>
          </ac:spMkLst>
        </pc:spChg>
        <pc:spChg chg="add mod">
          <ac:chgData name="Danijela Uran" userId="f9b3cc8e-491c-47bd-b15a-78b852d58329" providerId="ADAL" clId="{462D14FB-6F89-4265-BFC9-5DD6BA80C8CD}" dt="2024-11-02T10:56:22.230" v="39792" actId="1076"/>
          <ac:spMkLst>
            <pc:docMk/>
            <pc:sldMk cId="802911898" sldId="852"/>
            <ac:spMk id="45" creationId="{91539C17-EAC3-4C73-50C7-DC45380018AC}"/>
          </ac:spMkLst>
        </pc:spChg>
        <pc:spChg chg="add mod">
          <ac:chgData name="Danijela Uran" userId="f9b3cc8e-491c-47bd-b15a-78b852d58329" providerId="ADAL" clId="{462D14FB-6F89-4265-BFC9-5DD6BA80C8CD}" dt="2024-11-02T10:59:30.111" v="39812" actId="1076"/>
          <ac:spMkLst>
            <pc:docMk/>
            <pc:sldMk cId="802911898" sldId="852"/>
            <ac:spMk id="46" creationId="{6DE1FDB7-16AF-6E62-FBD9-140BA18153E4}"/>
          </ac:spMkLst>
        </pc:spChg>
        <pc:spChg chg="add mod">
          <ac:chgData name="Danijela Uran" userId="f9b3cc8e-491c-47bd-b15a-78b852d58329" providerId="ADAL" clId="{462D14FB-6F89-4265-BFC9-5DD6BA80C8CD}" dt="2024-11-02T11:48:58.400" v="40867" actId="255"/>
          <ac:spMkLst>
            <pc:docMk/>
            <pc:sldMk cId="802911898" sldId="852"/>
            <ac:spMk id="48" creationId="{C4620AEF-CB12-F474-BB14-B178BAC928EF}"/>
          </ac:spMkLst>
        </pc:spChg>
        <pc:spChg chg="add mod">
          <ac:chgData name="Danijela Uran" userId="f9b3cc8e-491c-47bd-b15a-78b852d58329" providerId="ADAL" clId="{462D14FB-6F89-4265-BFC9-5DD6BA80C8CD}" dt="2024-11-02T10:59:26.273" v="39811" actId="1076"/>
          <ac:spMkLst>
            <pc:docMk/>
            <pc:sldMk cId="802911898" sldId="852"/>
            <ac:spMk id="49" creationId="{82A0C909-CC91-3193-4E6B-F80162C3DAEF}"/>
          </ac:spMkLst>
        </pc:spChg>
        <pc:spChg chg="add mod">
          <ac:chgData name="Danijela Uran" userId="f9b3cc8e-491c-47bd-b15a-78b852d58329" providerId="ADAL" clId="{462D14FB-6F89-4265-BFC9-5DD6BA80C8CD}" dt="2024-11-02T10:58:56.247" v="39805" actId="1076"/>
          <ac:spMkLst>
            <pc:docMk/>
            <pc:sldMk cId="802911898" sldId="852"/>
            <ac:spMk id="50" creationId="{C399ADEE-E9AE-06D4-749B-CC5DE2CCEC35}"/>
          </ac:spMkLst>
        </pc:spChg>
        <pc:spChg chg="add mod">
          <ac:chgData name="Danijela Uran" userId="f9b3cc8e-491c-47bd-b15a-78b852d58329" providerId="ADAL" clId="{462D14FB-6F89-4265-BFC9-5DD6BA80C8CD}" dt="2024-11-02T10:59:40.230" v="39815" actId="1076"/>
          <ac:spMkLst>
            <pc:docMk/>
            <pc:sldMk cId="802911898" sldId="852"/>
            <ac:spMk id="51" creationId="{3600B7D8-A970-1CBF-61E8-AA6A38061668}"/>
          </ac:spMkLst>
        </pc:spChg>
        <pc:spChg chg="add mod">
          <ac:chgData name="Danijela Uran" userId="f9b3cc8e-491c-47bd-b15a-78b852d58329" providerId="ADAL" clId="{462D14FB-6F89-4265-BFC9-5DD6BA80C8CD}" dt="2024-11-02T10:40:54.119" v="39596" actId="20577"/>
          <ac:spMkLst>
            <pc:docMk/>
            <pc:sldMk cId="802911898" sldId="852"/>
            <ac:spMk id="52" creationId="{310F33B5-2158-2D2D-828D-24B7181691B3}"/>
          </ac:spMkLst>
        </pc:spChg>
        <pc:spChg chg="add del mod">
          <ac:chgData name="Danijela Uran" userId="f9b3cc8e-491c-47bd-b15a-78b852d58329" providerId="ADAL" clId="{462D14FB-6F89-4265-BFC9-5DD6BA80C8CD}" dt="2024-11-02T10:43:26.489" v="39614" actId="21"/>
          <ac:spMkLst>
            <pc:docMk/>
            <pc:sldMk cId="802911898" sldId="852"/>
            <ac:spMk id="53" creationId="{86AF3BA1-956F-2D62-EFC3-B5A634CC400E}"/>
          </ac:spMkLst>
        </pc:spChg>
        <pc:spChg chg="add mod">
          <ac:chgData name="Danijela Uran" userId="f9b3cc8e-491c-47bd-b15a-78b852d58329" providerId="ADAL" clId="{462D14FB-6F89-4265-BFC9-5DD6BA80C8CD}" dt="2024-11-02T11:02:39.151" v="39835" actId="255"/>
          <ac:spMkLst>
            <pc:docMk/>
            <pc:sldMk cId="802911898" sldId="852"/>
            <ac:spMk id="54" creationId="{AA303876-2DCD-A995-A970-D9483A794F5A}"/>
          </ac:spMkLst>
        </pc:spChg>
        <pc:spChg chg="add del mod">
          <ac:chgData name="Danijela Uran" userId="f9b3cc8e-491c-47bd-b15a-78b852d58329" providerId="ADAL" clId="{462D14FB-6F89-4265-BFC9-5DD6BA80C8CD}" dt="2024-11-02T10:45:29.531" v="39705" actId="478"/>
          <ac:spMkLst>
            <pc:docMk/>
            <pc:sldMk cId="802911898" sldId="852"/>
            <ac:spMk id="55" creationId="{75BC002B-7072-92B4-145F-50430A4B470B}"/>
          </ac:spMkLst>
        </pc:spChg>
        <pc:spChg chg="add mod">
          <ac:chgData name="Danijela Uran" userId="f9b3cc8e-491c-47bd-b15a-78b852d58329" providerId="ADAL" clId="{462D14FB-6F89-4265-BFC9-5DD6BA80C8CD}" dt="2024-11-02T10:52:44.286" v="39769" actId="1076"/>
          <ac:spMkLst>
            <pc:docMk/>
            <pc:sldMk cId="802911898" sldId="852"/>
            <ac:spMk id="56" creationId="{503DFB05-EE22-EF55-515A-465C118CCD29}"/>
          </ac:spMkLst>
        </pc:spChg>
        <pc:spChg chg="add mod">
          <ac:chgData name="Danijela Uran" userId="f9b3cc8e-491c-47bd-b15a-78b852d58329" providerId="ADAL" clId="{462D14FB-6F89-4265-BFC9-5DD6BA80C8CD}" dt="2024-11-02T10:52:40.285" v="39768" actId="1076"/>
          <ac:spMkLst>
            <pc:docMk/>
            <pc:sldMk cId="802911898" sldId="852"/>
            <ac:spMk id="57" creationId="{84D49592-27F6-32A0-6629-790499FF8DF5}"/>
          </ac:spMkLst>
        </pc:spChg>
        <pc:spChg chg="add mod">
          <ac:chgData name="Danijela Uran" userId="f9b3cc8e-491c-47bd-b15a-78b852d58329" providerId="ADAL" clId="{462D14FB-6F89-4265-BFC9-5DD6BA80C8CD}" dt="2024-11-02T10:59:33.507" v="39813" actId="1076"/>
          <ac:spMkLst>
            <pc:docMk/>
            <pc:sldMk cId="802911898" sldId="852"/>
            <ac:spMk id="58" creationId="{89356873-5474-3B62-93A6-B8BF90F10434}"/>
          </ac:spMkLst>
        </pc:spChg>
        <pc:spChg chg="add mod">
          <ac:chgData name="Danijela Uran" userId="f9b3cc8e-491c-47bd-b15a-78b852d58329" providerId="ADAL" clId="{462D14FB-6F89-4265-BFC9-5DD6BA80C8CD}" dt="2024-11-02T10:59:36.465" v="39814" actId="1076"/>
          <ac:spMkLst>
            <pc:docMk/>
            <pc:sldMk cId="802911898" sldId="852"/>
            <ac:spMk id="59" creationId="{C9252FB6-01C0-49ED-A343-D4705E9D345D}"/>
          </ac:spMkLst>
        </pc:spChg>
        <pc:spChg chg="add mod">
          <ac:chgData name="Danijela Uran" userId="f9b3cc8e-491c-47bd-b15a-78b852d58329" providerId="ADAL" clId="{462D14FB-6F89-4265-BFC9-5DD6BA80C8CD}" dt="2024-11-02T10:53:39.670" v="39778"/>
          <ac:spMkLst>
            <pc:docMk/>
            <pc:sldMk cId="802911898" sldId="852"/>
            <ac:spMk id="60" creationId="{EE1D47EF-CA08-DA0B-F73E-C71F345CF0F1}"/>
          </ac:spMkLst>
        </pc:spChg>
        <pc:spChg chg="add mod">
          <ac:chgData name="Danijela Uran" userId="f9b3cc8e-491c-47bd-b15a-78b852d58329" providerId="ADAL" clId="{462D14FB-6F89-4265-BFC9-5DD6BA80C8CD}" dt="2024-11-02T10:54:50.087" v="39786" actId="113"/>
          <ac:spMkLst>
            <pc:docMk/>
            <pc:sldMk cId="802911898" sldId="852"/>
            <ac:spMk id="61" creationId="{F432E04A-1F23-73AB-9FD4-E34AF936F6A3}"/>
          </ac:spMkLst>
        </pc:spChg>
        <pc:spChg chg="add mod">
          <ac:chgData name="Danijela Uran" userId="f9b3cc8e-491c-47bd-b15a-78b852d58329" providerId="ADAL" clId="{462D14FB-6F89-4265-BFC9-5DD6BA80C8CD}" dt="2024-11-02T11:03:03.859" v="39840" actId="1076"/>
          <ac:spMkLst>
            <pc:docMk/>
            <pc:sldMk cId="802911898" sldId="852"/>
            <ac:spMk id="66" creationId="{3F478955-A976-AF45-BEBB-B3427EB4E1F7}"/>
          </ac:spMkLst>
        </pc:spChg>
        <pc:spChg chg="add mod">
          <ac:chgData name="Danijela Uran" userId="f9b3cc8e-491c-47bd-b15a-78b852d58329" providerId="ADAL" clId="{462D14FB-6F89-4265-BFC9-5DD6BA80C8CD}" dt="2024-11-02T11:03:36.358" v="39855" actId="1076"/>
          <ac:spMkLst>
            <pc:docMk/>
            <pc:sldMk cId="802911898" sldId="852"/>
            <ac:spMk id="67" creationId="{A2463379-D9B4-2C8A-A979-D011AEB6F413}"/>
          </ac:spMkLst>
        </pc:spChg>
        <pc:spChg chg="add mod">
          <ac:chgData name="Danijela Uran" userId="f9b3cc8e-491c-47bd-b15a-78b852d58329" providerId="ADAL" clId="{462D14FB-6F89-4265-BFC9-5DD6BA80C8CD}" dt="2024-11-02T11:04:48.171" v="39914" actId="1076"/>
          <ac:spMkLst>
            <pc:docMk/>
            <pc:sldMk cId="802911898" sldId="852"/>
            <ac:spMk id="68" creationId="{2124EE87-1971-8810-02FE-B4D6E322DCC2}"/>
          </ac:spMkLst>
        </pc:spChg>
        <pc:cxnChg chg="del mod">
          <ac:chgData name="Danijela Uran" userId="f9b3cc8e-491c-47bd-b15a-78b852d58329" providerId="ADAL" clId="{462D14FB-6F89-4265-BFC9-5DD6BA80C8CD}" dt="2024-11-02T10:17:43.700" v="39094" actId="478"/>
          <ac:cxnSpMkLst>
            <pc:docMk/>
            <pc:sldMk cId="802911898" sldId="852"/>
            <ac:cxnSpMk id="11" creationId="{A56A1073-3604-A2C9-2D79-5D10EFCAD337}"/>
          </ac:cxnSpMkLst>
        </pc:cxnChg>
        <pc:cxnChg chg="del">
          <ac:chgData name="Danijela Uran" userId="f9b3cc8e-491c-47bd-b15a-78b852d58329" providerId="ADAL" clId="{462D14FB-6F89-4265-BFC9-5DD6BA80C8CD}" dt="2024-11-02T10:17:46.104" v="39096" actId="478"/>
          <ac:cxnSpMkLst>
            <pc:docMk/>
            <pc:sldMk cId="802911898" sldId="852"/>
            <ac:cxnSpMk id="12" creationId="{4A1042FC-F396-1CAB-F891-4FB4034E05AB}"/>
          </ac:cxnSpMkLst>
        </pc:cxnChg>
        <pc:cxnChg chg="del">
          <ac:chgData name="Danijela Uran" userId="f9b3cc8e-491c-47bd-b15a-78b852d58329" providerId="ADAL" clId="{462D14FB-6F89-4265-BFC9-5DD6BA80C8CD}" dt="2024-11-02T10:17:54.944" v="39103" actId="478"/>
          <ac:cxnSpMkLst>
            <pc:docMk/>
            <pc:sldMk cId="802911898" sldId="852"/>
            <ac:cxnSpMk id="26" creationId="{67B7F537-A637-7AA3-ED86-9FDEB417526C}"/>
          </ac:cxnSpMkLst>
        </pc:cxnChg>
        <pc:cxnChg chg="del">
          <ac:chgData name="Danijela Uran" userId="f9b3cc8e-491c-47bd-b15a-78b852d58329" providerId="ADAL" clId="{462D14FB-6F89-4265-BFC9-5DD6BA80C8CD}" dt="2024-11-02T10:17:52.771" v="39101" actId="478"/>
          <ac:cxnSpMkLst>
            <pc:docMk/>
            <pc:sldMk cId="802911898" sldId="852"/>
            <ac:cxnSpMk id="27" creationId="{482092D9-A4D9-2C28-F1E6-F732303EFF59}"/>
          </ac:cxnSpMkLst>
        </pc:cxnChg>
        <pc:cxnChg chg="del mod">
          <ac:chgData name="Danijela Uran" userId="f9b3cc8e-491c-47bd-b15a-78b852d58329" providerId="ADAL" clId="{462D14FB-6F89-4265-BFC9-5DD6BA80C8CD}" dt="2024-11-02T10:17:48.512" v="39098" actId="478"/>
          <ac:cxnSpMkLst>
            <pc:docMk/>
            <pc:sldMk cId="802911898" sldId="852"/>
            <ac:cxnSpMk id="28" creationId="{D8690EAB-DA35-5ECB-627D-19ED10C9764D}"/>
          </ac:cxnSpMkLst>
        </pc:cxnChg>
        <pc:cxnChg chg="del mod">
          <ac:chgData name="Danijela Uran" userId="f9b3cc8e-491c-47bd-b15a-78b852d58329" providerId="ADAL" clId="{462D14FB-6F89-4265-BFC9-5DD6BA80C8CD}" dt="2024-11-02T10:17:59.201" v="39107" actId="478"/>
          <ac:cxnSpMkLst>
            <pc:docMk/>
            <pc:sldMk cId="802911898" sldId="852"/>
            <ac:cxnSpMk id="31" creationId="{B87BCB0B-DD95-88A9-F321-1FAE8385F804}"/>
          </ac:cxnSpMkLst>
        </pc:cxnChg>
        <pc:cxnChg chg="del">
          <ac:chgData name="Danijela Uran" userId="f9b3cc8e-491c-47bd-b15a-78b852d58329" providerId="ADAL" clId="{462D14FB-6F89-4265-BFC9-5DD6BA80C8CD}" dt="2024-11-02T10:18:04.183" v="39111" actId="478"/>
          <ac:cxnSpMkLst>
            <pc:docMk/>
            <pc:sldMk cId="802911898" sldId="852"/>
            <ac:cxnSpMk id="33" creationId="{754F11AC-94B9-4CD0-64C6-D0A22FFE5B17}"/>
          </ac:cxnSpMkLst>
        </pc:cxnChg>
        <pc:cxnChg chg="add mod">
          <ac:chgData name="Danijela Uran" userId="f9b3cc8e-491c-47bd-b15a-78b852d58329" providerId="ADAL" clId="{462D14FB-6F89-4265-BFC9-5DD6BA80C8CD}" dt="2024-11-02T10:59:58.042" v="39818" actId="14100"/>
          <ac:cxnSpMkLst>
            <pc:docMk/>
            <pc:sldMk cId="802911898" sldId="852"/>
            <ac:cxnSpMk id="35" creationId="{9499AA66-14C8-337C-2C4E-4677FBBD168B}"/>
          </ac:cxnSpMkLst>
        </pc:cxnChg>
        <pc:cxnChg chg="add mod">
          <ac:chgData name="Danijela Uran" userId="f9b3cc8e-491c-47bd-b15a-78b852d58329" providerId="ADAL" clId="{462D14FB-6F89-4265-BFC9-5DD6BA80C8CD}" dt="2024-11-02T10:27:16.741" v="39404" actId="1076"/>
          <ac:cxnSpMkLst>
            <pc:docMk/>
            <pc:sldMk cId="802911898" sldId="852"/>
            <ac:cxnSpMk id="39" creationId="{A8E1CFEA-6889-3525-19EB-62CEF85537F6}"/>
          </ac:cxnSpMkLst>
        </pc:cxnChg>
        <pc:cxnChg chg="del">
          <ac:chgData name="Danijela Uran" userId="f9b3cc8e-491c-47bd-b15a-78b852d58329" providerId="ADAL" clId="{462D14FB-6F89-4265-BFC9-5DD6BA80C8CD}" dt="2024-11-02T10:18:02.998" v="39110" actId="478"/>
          <ac:cxnSpMkLst>
            <pc:docMk/>
            <pc:sldMk cId="802911898" sldId="852"/>
            <ac:cxnSpMk id="42" creationId="{F0CEFE26-1777-0681-8310-922315D9B9FE}"/>
          </ac:cxnSpMkLst>
        </pc:cxnChg>
        <pc:cxnChg chg="add del mod">
          <ac:chgData name="Danijela Uran" userId="f9b3cc8e-491c-47bd-b15a-78b852d58329" providerId="ADAL" clId="{462D14FB-6F89-4265-BFC9-5DD6BA80C8CD}" dt="2024-11-02T11:00:10.650" v="39819" actId="478"/>
          <ac:cxnSpMkLst>
            <pc:docMk/>
            <pc:sldMk cId="802911898" sldId="852"/>
            <ac:cxnSpMk id="47" creationId="{3E5F1B5C-F6C1-B7DA-7FA0-871DCAF59F84}"/>
          </ac:cxnSpMkLst>
        </pc:cxnChg>
        <pc:cxnChg chg="add mod">
          <ac:chgData name="Danijela Uran" userId="f9b3cc8e-491c-47bd-b15a-78b852d58329" providerId="ADAL" clId="{462D14FB-6F89-4265-BFC9-5DD6BA80C8CD}" dt="2024-11-02T10:57:39.367" v="39804" actId="1076"/>
          <ac:cxnSpMkLst>
            <pc:docMk/>
            <pc:sldMk cId="802911898" sldId="852"/>
            <ac:cxnSpMk id="63" creationId="{DFCDD10F-1158-A5CA-BC13-8EF04052C090}"/>
          </ac:cxnSpMkLst>
        </pc:cxnChg>
      </pc:sldChg>
      <pc:sldChg chg="del">
        <pc:chgData name="Danijela Uran" userId="f9b3cc8e-491c-47bd-b15a-78b852d58329" providerId="ADAL" clId="{462D14FB-6F89-4265-BFC9-5DD6BA80C8CD}" dt="2024-11-02T10:17:32.166" v="39090"/>
        <pc:sldMkLst>
          <pc:docMk/>
          <pc:sldMk cId="3295068180" sldId="852"/>
        </pc:sldMkLst>
      </pc:sldChg>
      <pc:sldChg chg="addSp delSp modSp mod modTransition">
        <pc:chgData name="Danijela Uran" userId="f9b3cc8e-491c-47bd-b15a-78b852d58329" providerId="ADAL" clId="{462D14FB-6F89-4265-BFC9-5DD6BA80C8CD}" dt="2024-11-02T14:26:58.438" v="41858"/>
        <pc:sldMkLst>
          <pc:docMk/>
          <pc:sldMk cId="2451176290" sldId="853"/>
        </pc:sldMkLst>
        <pc:spChg chg="del mod">
          <ac:chgData name="Danijela Uran" userId="f9b3cc8e-491c-47bd-b15a-78b852d58329" providerId="ADAL" clId="{462D14FB-6F89-4265-BFC9-5DD6BA80C8CD}" dt="2024-11-02T11:07:56.210" v="39947" actId="478"/>
          <ac:spMkLst>
            <pc:docMk/>
            <pc:sldMk cId="2451176290" sldId="853"/>
            <ac:spMk id="4" creationId="{B9BCCABA-5A2D-4C61-EFEB-9FA202763589}"/>
          </ac:spMkLst>
        </pc:spChg>
        <pc:spChg chg="del">
          <ac:chgData name="Danijela Uran" userId="f9b3cc8e-491c-47bd-b15a-78b852d58329" providerId="ADAL" clId="{462D14FB-6F89-4265-BFC9-5DD6BA80C8CD}" dt="2024-11-02T11:06:10.576" v="39918" actId="478"/>
          <ac:spMkLst>
            <pc:docMk/>
            <pc:sldMk cId="2451176290" sldId="853"/>
            <ac:spMk id="5" creationId="{D0182948-843D-22F6-B9D0-82B8315F1C18}"/>
          </ac:spMkLst>
        </pc:spChg>
        <pc:spChg chg="add del mod">
          <ac:chgData name="Danijela Uran" userId="f9b3cc8e-491c-47bd-b15a-78b852d58329" providerId="ADAL" clId="{462D14FB-6F89-4265-BFC9-5DD6BA80C8CD}" dt="2024-11-02T11:53:53.638" v="40938" actId="20577"/>
          <ac:spMkLst>
            <pc:docMk/>
            <pc:sldMk cId="2451176290" sldId="853"/>
            <ac:spMk id="7" creationId="{9D1B34AE-F8DD-53D3-0282-49F0E5D2B953}"/>
          </ac:spMkLst>
        </pc:spChg>
        <pc:spChg chg="add mod">
          <ac:chgData name="Danijela Uran" userId="f9b3cc8e-491c-47bd-b15a-78b852d58329" providerId="ADAL" clId="{462D14FB-6F89-4265-BFC9-5DD6BA80C8CD}" dt="2024-11-02T12:08:45.686" v="41264" actId="207"/>
          <ac:spMkLst>
            <pc:docMk/>
            <pc:sldMk cId="2451176290" sldId="853"/>
            <ac:spMk id="8" creationId="{7C101D7C-4C88-0622-DDCB-281AF27B99DD}"/>
          </ac:spMkLst>
        </pc:spChg>
        <pc:spChg chg="add del mod">
          <ac:chgData name="Danijela Uran" userId="f9b3cc8e-491c-47bd-b15a-78b852d58329" providerId="ADAL" clId="{462D14FB-6F89-4265-BFC9-5DD6BA80C8CD}" dt="2024-11-02T11:13:06.991" v="40082" actId="478"/>
          <ac:spMkLst>
            <pc:docMk/>
            <pc:sldMk cId="2451176290" sldId="853"/>
            <ac:spMk id="9" creationId="{D5FF1F54-F788-9856-D636-03B2C58602C7}"/>
          </ac:spMkLst>
        </pc:spChg>
        <pc:spChg chg="add mod">
          <ac:chgData name="Danijela Uran" userId="f9b3cc8e-491c-47bd-b15a-78b852d58329" providerId="ADAL" clId="{462D14FB-6F89-4265-BFC9-5DD6BA80C8CD}" dt="2024-11-02T11:51:07.902" v="40891" actId="1076"/>
          <ac:spMkLst>
            <pc:docMk/>
            <pc:sldMk cId="2451176290" sldId="853"/>
            <ac:spMk id="10" creationId="{EEBAB5E4-112D-CA69-8EC4-ABD19FFCA8A3}"/>
          </ac:spMkLst>
        </pc:spChg>
        <pc:spChg chg="add mod">
          <ac:chgData name="Danijela Uran" userId="f9b3cc8e-491c-47bd-b15a-78b852d58329" providerId="ADAL" clId="{462D14FB-6F89-4265-BFC9-5DD6BA80C8CD}" dt="2024-11-02T11:49:56.690" v="40880" actId="1076"/>
          <ac:spMkLst>
            <pc:docMk/>
            <pc:sldMk cId="2451176290" sldId="853"/>
            <ac:spMk id="11" creationId="{F2F46629-7CD4-CF05-7E02-B19B3545A934}"/>
          </ac:spMkLst>
        </pc:spChg>
        <pc:spChg chg="add mod">
          <ac:chgData name="Danijela Uran" userId="f9b3cc8e-491c-47bd-b15a-78b852d58329" providerId="ADAL" clId="{462D14FB-6F89-4265-BFC9-5DD6BA80C8CD}" dt="2024-11-02T12:09:32.646" v="41269" actId="207"/>
          <ac:spMkLst>
            <pc:docMk/>
            <pc:sldMk cId="2451176290" sldId="853"/>
            <ac:spMk id="12" creationId="{360EC506-185A-5F0D-02F6-92393FB3B5A4}"/>
          </ac:spMkLst>
        </pc:spChg>
        <pc:spChg chg="del">
          <ac:chgData name="Danijela Uran" userId="f9b3cc8e-491c-47bd-b15a-78b852d58329" providerId="ADAL" clId="{462D14FB-6F89-4265-BFC9-5DD6BA80C8CD}" dt="2024-11-02T11:06:28.239" v="39927" actId="478"/>
          <ac:spMkLst>
            <pc:docMk/>
            <pc:sldMk cId="2451176290" sldId="853"/>
            <ac:spMk id="13" creationId="{33A9A95E-461C-3174-440A-8BD0D91264CC}"/>
          </ac:spMkLst>
        </pc:spChg>
        <pc:spChg chg="add mod">
          <ac:chgData name="Danijela Uran" userId="f9b3cc8e-491c-47bd-b15a-78b852d58329" providerId="ADAL" clId="{462D14FB-6F89-4265-BFC9-5DD6BA80C8CD}" dt="2024-11-02T12:09:40.398" v="41272" actId="207"/>
          <ac:spMkLst>
            <pc:docMk/>
            <pc:sldMk cId="2451176290" sldId="853"/>
            <ac:spMk id="14" creationId="{87CB10BB-174F-6728-86BC-CAE8BDAD0864}"/>
          </ac:spMkLst>
        </pc:spChg>
        <pc:spChg chg="del">
          <ac:chgData name="Danijela Uran" userId="f9b3cc8e-491c-47bd-b15a-78b852d58329" providerId="ADAL" clId="{462D14FB-6F89-4265-BFC9-5DD6BA80C8CD}" dt="2024-11-02T11:06:07.632" v="39916" actId="478"/>
          <ac:spMkLst>
            <pc:docMk/>
            <pc:sldMk cId="2451176290" sldId="853"/>
            <ac:spMk id="15" creationId="{6F7938E2-8DF9-D924-7B43-CA3E2130FA73}"/>
          </ac:spMkLst>
        </pc:spChg>
        <pc:spChg chg="del">
          <ac:chgData name="Danijela Uran" userId="f9b3cc8e-491c-47bd-b15a-78b852d58329" providerId="ADAL" clId="{462D14FB-6F89-4265-BFC9-5DD6BA80C8CD}" dt="2024-11-02T11:06:14.289" v="39921" actId="478"/>
          <ac:spMkLst>
            <pc:docMk/>
            <pc:sldMk cId="2451176290" sldId="853"/>
            <ac:spMk id="16" creationId="{7F8FE1BD-19B8-A676-8E7F-AB7DBA8C0707}"/>
          </ac:spMkLst>
        </pc:spChg>
        <pc:spChg chg="del mod">
          <ac:chgData name="Danijela Uran" userId="f9b3cc8e-491c-47bd-b15a-78b852d58329" providerId="ADAL" clId="{462D14FB-6F89-4265-BFC9-5DD6BA80C8CD}" dt="2024-11-02T11:06:31.027" v="39929" actId="478"/>
          <ac:spMkLst>
            <pc:docMk/>
            <pc:sldMk cId="2451176290" sldId="853"/>
            <ac:spMk id="17" creationId="{043F7F77-8683-4637-3A46-0902AE725D62}"/>
          </ac:spMkLst>
        </pc:spChg>
        <pc:spChg chg="add mod">
          <ac:chgData name="Danijela Uran" userId="f9b3cc8e-491c-47bd-b15a-78b852d58329" providerId="ADAL" clId="{462D14FB-6F89-4265-BFC9-5DD6BA80C8CD}" dt="2024-11-02T12:08:26.176" v="41260" actId="207"/>
          <ac:spMkLst>
            <pc:docMk/>
            <pc:sldMk cId="2451176290" sldId="853"/>
            <ac:spMk id="18" creationId="{9DBE30A6-295D-852B-9BAA-6D16F318D6F8}"/>
          </ac:spMkLst>
        </pc:spChg>
        <pc:spChg chg="add mod">
          <ac:chgData name="Danijela Uran" userId="f9b3cc8e-491c-47bd-b15a-78b852d58329" providerId="ADAL" clId="{462D14FB-6F89-4265-BFC9-5DD6BA80C8CD}" dt="2024-11-02T12:08:31.807" v="41261" actId="207"/>
          <ac:spMkLst>
            <pc:docMk/>
            <pc:sldMk cId="2451176290" sldId="853"/>
            <ac:spMk id="19" creationId="{6727ECDD-EA51-4A60-3252-D9B7F1C0C6F1}"/>
          </ac:spMkLst>
        </pc:spChg>
        <pc:spChg chg="add mod">
          <ac:chgData name="Danijela Uran" userId="f9b3cc8e-491c-47bd-b15a-78b852d58329" providerId="ADAL" clId="{462D14FB-6F89-4265-BFC9-5DD6BA80C8CD}" dt="2024-11-02T11:26:24.625" v="40274" actId="255"/>
          <ac:spMkLst>
            <pc:docMk/>
            <pc:sldMk cId="2451176290" sldId="853"/>
            <ac:spMk id="20" creationId="{357F04D5-5627-8B23-14AC-75377BCE1F82}"/>
          </ac:spMkLst>
        </pc:spChg>
        <pc:spChg chg="add mod">
          <ac:chgData name="Danijela Uran" userId="f9b3cc8e-491c-47bd-b15a-78b852d58329" providerId="ADAL" clId="{462D14FB-6F89-4265-BFC9-5DD6BA80C8CD}" dt="2024-11-02T12:32:41.409" v="41572" actId="20577"/>
          <ac:spMkLst>
            <pc:docMk/>
            <pc:sldMk cId="2451176290" sldId="853"/>
            <ac:spMk id="21" creationId="{EBA3C806-D6F7-3D44-A169-2EB8D4228904}"/>
          </ac:spMkLst>
        </pc:spChg>
        <pc:spChg chg="add mod">
          <ac:chgData name="Danijela Uran" userId="f9b3cc8e-491c-47bd-b15a-78b852d58329" providerId="ADAL" clId="{462D14FB-6F89-4265-BFC9-5DD6BA80C8CD}" dt="2024-11-02T12:09:35.394" v="41270" actId="207"/>
          <ac:spMkLst>
            <pc:docMk/>
            <pc:sldMk cId="2451176290" sldId="853"/>
            <ac:spMk id="22" creationId="{7D4AD52C-7DB3-E3E1-BF4A-EC301DF9F86F}"/>
          </ac:spMkLst>
        </pc:spChg>
        <pc:spChg chg="add mod">
          <ac:chgData name="Danijela Uran" userId="f9b3cc8e-491c-47bd-b15a-78b852d58329" providerId="ADAL" clId="{462D14FB-6F89-4265-BFC9-5DD6BA80C8CD}" dt="2024-11-02T12:08:35.261" v="41262" actId="207"/>
          <ac:spMkLst>
            <pc:docMk/>
            <pc:sldMk cId="2451176290" sldId="853"/>
            <ac:spMk id="23" creationId="{323CECD3-8A42-75DE-6E52-3811BA23F70A}"/>
          </ac:spMkLst>
        </pc:spChg>
        <pc:spChg chg="add mod">
          <ac:chgData name="Danijela Uran" userId="f9b3cc8e-491c-47bd-b15a-78b852d58329" providerId="ADAL" clId="{462D14FB-6F89-4265-BFC9-5DD6BA80C8CD}" dt="2024-11-02T11:32:36.543" v="40382" actId="255"/>
          <ac:spMkLst>
            <pc:docMk/>
            <pc:sldMk cId="2451176290" sldId="853"/>
            <ac:spMk id="24" creationId="{7F6F371A-F468-6058-8AB4-841FD2822D89}"/>
          </ac:spMkLst>
        </pc:spChg>
        <pc:spChg chg="add mod">
          <ac:chgData name="Danijela Uran" userId="f9b3cc8e-491c-47bd-b15a-78b852d58329" providerId="ADAL" clId="{462D14FB-6F89-4265-BFC9-5DD6BA80C8CD}" dt="2024-11-02T12:32:46.253" v="41574" actId="20577"/>
          <ac:spMkLst>
            <pc:docMk/>
            <pc:sldMk cId="2451176290" sldId="853"/>
            <ac:spMk id="25" creationId="{A0CC1570-2E92-000E-0D52-0B51779F1151}"/>
          </ac:spMkLst>
        </pc:spChg>
        <pc:spChg chg="add mod">
          <ac:chgData name="Danijela Uran" userId="f9b3cc8e-491c-47bd-b15a-78b852d58329" providerId="ADAL" clId="{462D14FB-6F89-4265-BFC9-5DD6BA80C8CD}" dt="2024-11-02T11:26:55.615" v="40280" actId="1076"/>
          <ac:spMkLst>
            <pc:docMk/>
            <pc:sldMk cId="2451176290" sldId="853"/>
            <ac:spMk id="26" creationId="{388DD0C3-33B9-6358-874A-2090119804AF}"/>
          </ac:spMkLst>
        </pc:spChg>
        <pc:spChg chg="add mod">
          <ac:chgData name="Danijela Uran" userId="f9b3cc8e-491c-47bd-b15a-78b852d58329" providerId="ADAL" clId="{462D14FB-6F89-4265-BFC9-5DD6BA80C8CD}" dt="2024-11-02T12:33:03.594" v="41593" actId="1076"/>
          <ac:spMkLst>
            <pc:docMk/>
            <pc:sldMk cId="2451176290" sldId="853"/>
            <ac:spMk id="27" creationId="{2A2C4323-907C-D3E7-02A9-4F2A28484F9F}"/>
          </ac:spMkLst>
        </pc:spChg>
        <pc:spChg chg="add mod">
          <ac:chgData name="Danijela Uran" userId="f9b3cc8e-491c-47bd-b15a-78b852d58329" providerId="ADAL" clId="{462D14FB-6F89-4265-BFC9-5DD6BA80C8CD}" dt="2024-11-02T12:09:51.133" v="41275" actId="14100"/>
          <ac:spMkLst>
            <pc:docMk/>
            <pc:sldMk cId="2451176290" sldId="853"/>
            <ac:spMk id="28" creationId="{EDA67CF2-8FCD-329E-23AD-907283CDA5EB}"/>
          </ac:spMkLst>
        </pc:spChg>
        <pc:spChg chg="add mod">
          <ac:chgData name="Danijela Uran" userId="f9b3cc8e-491c-47bd-b15a-78b852d58329" providerId="ADAL" clId="{462D14FB-6F89-4265-BFC9-5DD6BA80C8CD}" dt="2024-11-02T12:08:39.953" v="41263" actId="207"/>
          <ac:spMkLst>
            <pc:docMk/>
            <pc:sldMk cId="2451176290" sldId="853"/>
            <ac:spMk id="29" creationId="{98C1C9CC-B0E3-69B1-0A85-6C28165370B6}"/>
          </ac:spMkLst>
        </pc:spChg>
        <pc:spChg chg="add del mod">
          <ac:chgData name="Danijela Uran" userId="f9b3cc8e-491c-47bd-b15a-78b852d58329" providerId="ADAL" clId="{462D14FB-6F89-4265-BFC9-5DD6BA80C8CD}" dt="2024-11-02T11:31:06.336" v="40337" actId="478"/>
          <ac:spMkLst>
            <pc:docMk/>
            <pc:sldMk cId="2451176290" sldId="853"/>
            <ac:spMk id="30" creationId="{E44660A6-5831-3162-83ED-E86FEB0CE495}"/>
          </ac:spMkLst>
        </pc:spChg>
        <pc:spChg chg="add mod">
          <ac:chgData name="Danijela Uran" userId="f9b3cc8e-491c-47bd-b15a-78b852d58329" providerId="ADAL" clId="{462D14FB-6F89-4265-BFC9-5DD6BA80C8CD}" dt="2024-11-02T12:33:34.641" v="41638" actId="1076"/>
          <ac:spMkLst>
            <pc:docMk/>
            <pc:sldMk cId="2451176290" sldId="853"/>
            <ac:spMk id="31" creationId="{FFB62C34-5C2D-F4E6-D755-AA6BB6B7E666}"/>
          </ac:spMkLst>
        </pc:spChg>
        <pc:spChg chg="add mod">
          <ac:chgData name="Danijela Uran" userId="f9b3cc8e-491c-47bd-b15a-78b852d58329" providerId="ADAL" clId="{462D14FB-6F89-4265-BFC9-5DD6BA80C8CD}" dt="2024-11-02T12:46:45.501" v="41855" actId="20577"/>
          <ac:spMkLst>
            <pc:docMk/>
            <pc:sldMk cId="2451176290" sldId="853"/>
            <ac:spMk id="32" creationId="{5C4A075D-F56D-65D9-DC28-8740E4993137}"/>
          </ac:spMkLst>
        </pc:spChg>
        <pc:spChg chg="add mod">
          <ac:chgData name="Danijela Uran" userId="f9b3cc8e-491c-47bd-b15a-78b852d58329" providerId="ADAL" clId="{462D14FB-6F89-4265-BFC9-5DD6BA80C8CD}" dt="2024-11-02T12:09:37.781" v="41271" actId="207"/>
          <ac:spMkLst>
            <pc:docMk/>
            <pc:sldMk cId="2451176290" sldId="853"/>
            <ac:spMk id="33" creationId="{530D2D9C-4117-5DB2-6FB5-5405EA26F6B5}"/>
          </ac:spMkLst>
        </pc:spChg>
        <pc:spChg chg="add mod">
          <ac:chgData name="Danijela Uran" userId="f9b3cc8e-491c-47bd-b15a-78b852d58329" providerId="ADAL" clId="{462D14FB-6F89-4265-BFC9-5DD6BA80C8CD}" dt="2024-11-02T12:09:45.867" v="41274" actId="207"/>
          <ac:spMkLst>
            <pc:docMk/>
            <pc:sldMk cId="2451176290" sldId="853"/>
            <ac:spMk id="34" creationId="{797594C2-E1CA-68FF-8DA3-862D69F6BD0C}"/>
          </ac:spMkLst>
        </pc:spChg>
        <pc:spChg chg="add mod">
          <ac:chgData name="Danijela Uran" userId="f9b3cc8e-491c-47bd-b15a-78b852d58329" providerId="ADAL" clId="{462D14FB-6F89-4265-BFC9-5DD6BA80C8CD}" dt="2024-11-02T11:52:44.073" v="40930" actId="1076"/>
          <ac:spMkLst>
            <pc:docMk/>
            <pc:sldMk cId="2451176290" sldId="853"/>
            <ac:spMk id="36" creationId="{36BB9559-24B4-D7F7-E40A-06D62D1AA903}"/>
          </ac:spMkLst>
        </pc:spChg>
        <pc:spChg chg="add mod">
          <ac:chgData name="Danijela Uran" userId="f9b3cc8e-491c-47bd-b15a-78b852d58329" providerId="ADAL" clId="{462D14FB-6F89-4265-BFC9-5DD6BA80C8CD}" dt="2024-11-02T11:53:17.450" v="40935" actId="1076"/>
          <ac:spMkLst>
            <pc:docMk/>
            <pc:sldMk cId="2451176290" sldId="853"/>
            <ac:spMk id="37" creationId="{AAD59D16-5AD6-F5C6-E3C2-F078AC34CAD9}"/>
          </ac:spMkLst>
        </pc:spChg>
        <pc:spChg chg="add mod">
          <ac:chgData name="Danijela Uran" userId="f9b3cc8e-491c-47bd-b15a-78b852d58329" providerId="ADAL" clId="{462D14FB-6F89-4265-BFC9-5DD6BA80C8CD}" dt="2024-11-02T12:32:50.027" v="41576" actId="20577"/>
          <ac:spMkLst>
            <pc:docMk/>
            <pc:sldMk cId="2451176290" sldId="853"/>
            <ac:spMk id="38" creationId="{647B7A15-19D4-188A-3707-408507A6587C}"/>
          </ac:spMkLst>
        </pc:spChg>
        <pc:spChg chg="add mod">
          <ac:chgData name="Danijela Uran" userId="f9b3cc8e-491c-47bd-b15a-78b852d58329" providerId="ADAL" clId="{462D14FB-6F89-4265-BFC9-5DD6BA80C8CD}" dt="2024-11-02T12:33:59.153" v="41676" actId="1076"/>
          <ac:spMkLst>
            <pc:docMk/>
            <pc:sldMk cId="2451176290" sldId="853"/>
            <ac:spMk id="40" creationId="{57A68FE4-938E-54F9-E281-171EC33579DF}"/>
          </ac:spMkLst>
        </pc:spChg>
        <pc:spChg chg="del">
          <ac:chgData name="Danijela Uran" userId="f9b3cc8e-491c-47bd-b15a-78b852d58329" providerId="ADAL" clId="{462D14FB-6F89-4265-BFC9-5DD6BA80C8CD}" dt="2024-11-02T11:06:26.567" v="39926" actId="478"/>
          <ac:spMkLst>
            <pc:docMk/>
            <pc:sldMk cId="2451176290" sldId="853"/>
            <ac:spMk id="41" creationId="{DF646AC3-B0AE-FFB0-0A97-DE6EF925A18C}"/>
          </ac:spMkLst>
        </pc:spChg>
        <pc:spChg chg="add mod">
          <ac:chgData name="Danijela Uran" userId="f9b3cc8e-491c-47bd-b15a-78b852d58329" providerId="ADAL" clId="{462D14FB-6F89-4265-BFC9-5DD6BA80C8CD}" dt="2024-11-02T11:47:30.219" v="40797" actId="1076"/>
          <ac:spMkLst>
            <pc:docMk/>
            <pc:sldMk cId="2451176290" sldId="853"/>
            <ac:spMk id="42" creationId="{2B71BCAA-71EE-3CCF-969B-ADA7866F7536}"/>
          </ac:spMkLst>
        </pc:spChg>
        <pc:spChg chg="add mod">
          <ac:chgData name="Danijela Uran" userId="f9b3cc8e-491c-47bd-b15a-78b852d58329" providerId="ADAL" clId="{462D14FB-6F89-4265-BFC9-5DD6BA80C8CD}" dt="2024-11-02T12:30:23.507" v="41437" actId="20577"/>
          <ac:spMkLst>
            <pc:docMk/>
            <pc:sldMk cId="2451176290" sldId="853"/>
            <ac:spMk id="43" creationId="{C184DC8F-BD57-CE18-7902-3D5F2CA9FDB6}"/>
          </ac:spMkLst>
        </pc:spChg>
        <pc:spChg chg="add del mod">
          <ac:chgData name="Danijela Uran" userId="f9b3cc8e-491c-47bd-b15a-78b852d58329" providerId="ADAL" clId="{462D14FB-6F89-4265-BFC9-5DD6BA80C8CD}" dt="2024-11-02T12:30:28.653" v="41438" actId="478"/>
          <ac:spMkLst>
            <pc:docMk/>
            <pc:sldMk cId="2451176290" sldId="853"/>
            <ac:spMk id="44" creationId="{28D65948-FC8F-E64D-6EB4-C3B4C7BF8150}"/>
          </ac:spMkLst>
        </pc:spChg>
        <pc:spChg chg="del">
          <ac:chgData name="Danijela Uran" userId="f9b3cc8e-491c-47bd-b15a-78b852d58329" providerId="ADAL" clId="{462D14FB-6F89-4265-BFC9-5DD6BA80C8CD}" dt="2024-11-02T11:06:08.805" v="39917" actId="478"/>
          <ac:spMkLst>
            <pc:docMk/>
            <pc:sldMk cId="2451176290" sldId="853"/>
            <ac:spMk id="45" creationId="{F97F31FF-E053-9DCE-5C07-A40F5E9437C1}"/>
          </ac:spMkLst>
        </pc:spChg>
        <pc:spChg chg="del">
          <ac:chgData name="Danijela Uran" userId="f9b3cc8e-491c-47bd-b15a-78b852d58329" providerId="ADAL" clId="{462D14FB-6F89-4265-BFC9-5DD6BA80C8CD}" dt="2024-11-02T11:06:34.038" v="39930" actId="478"/>
          <ac:spMkLst>
            <pc:docMk/>
            <pc:sldMk cId="2451176290" sldId="853"/>
            <ac:spMk id="46" creationId="{D6A1F6DF-71F0-83F9-DDFE-8E700311AE16}"/>
          </ac:spMkLst>
        </pc:spChg>
        <pc:spChg chg="add del mod">
          <ac:chgData name="Danijela Uran" userId="f9b3cc8e-491c-47bd-b15a-78b852d58329" providerId="ADAL" clId="{462D14FB-6F89-4265-BFC9-5DD6BA80C8CD}" dt="2024-11-02T12:30:40.771" v="41441" actId="478"/>
          <ac:spMkLst>
            <pc:docMk/>
            <pc:sldMk cId="2451176290" sldId="853"/>
            <ac:spMk id="47" creationId="{76607C77-4E76-1CE0-2B84-29EC779A234B}"/>
          </ac:spMkLst>
        </pc:spChg>
        <pc:spChg chg="del mod">
          <ac:chgData name="Danijela Uran" userId="f9b3cc8e-491c-47bd-b15a-78b852d58329" providerId="ADAL" clId="{462D14FB-6F89-4265-BFC9-5DD6BA80C8CD}" dt="2024-11-02T11:09:02.246" v="39998" actId="478"/>
          <ac:spMkLst>
            <pc:docMk/>
            <pc:sldMk cId="2451176290" sldId="853"/>
            <ac:spMk id="48" creationId="{EAD3B363-13D4-8BFA-5683-E83E5A01AFAF}"/>
          </ac:spMkLst>
        </pc:spChg>
        <pc:spChg chg="del">
          <ac:chgData name="Danijela Uran" userId="f9b3cc8e-491c-47bd-b15a-78b852d58329" providerId="ADAL" clId="{462D14FB-6F89-4265-BFC9-5DD6BA80C8CD}" dt="2024-11-02T11:06:15.861" v="39922" actId="478"/>
          <ac:spMkLst>
            <pc:docMk/>
            <pc:sldMk cId="2451176290" sldId="853"/>
            <ac:spMk id="49" creationId="{427974EA-84D1-D03D-96FB-B6B0676E4DB6}"/>
          </ac:spMkLst>
        </pc:spChg>
        <pc:spChg chg="del">
          <ac:chgData name="Danijela Uran" userId="f9b3cc8e-491c-47bd-b15a-78b852d58329" providerId="ADAL" clId="{462D14FB-6F89-4265-BFC9-5DD6BA80C8CD}" dt="2024-11-02T11:06:22.809" v="39924" actId="478"/>
          <ac:spMkLst>
            <pc:docMk/>
            <pc:sldMk cId="2451176290" sldId="853"/>
            <ac:spMk id="50" creationId="{0C7CD449-94C7-AB1F-F268-2951CA17DFF7}"/>
          </ac:spMkLst>
        </pc:spChg>
        <pc:spChg chg="del">
          <ac:chgData name="Danijela Uran" userId="f9b3cc8e-491c-47bd-b15a-78b852d58329" providerId="ADAL" clId="{462D14FB-6F89-4265-BFC9-5DD6BA80C8CD}" dt="2024-11-02T11:06:24.614" v="39925" actId="478"/>
          <ac:spMkLst>
            <pc:docMk/>
            <pc:sldMk cId="2451176290" sldId="853"/>
            <ac:spMk id="51" creationId="{5EEE620E-3DDD-8104-40C2-9E6D8509E835}"/>
          </ac:spMkLst>
        </pc:spChg>
        <pc:spChg chg="del">
          <ac:chgData name="Danijela Uran" userId="f9b3cc8e-491c-47bd-b15a-78b852d58329" providerId="ADAL" clId="{462D14FB-6F89-4265-BFC9-5DD6BA80C8CD}" dt="2024-11-02T11:06:17.757" v="39923" actId="478"/>
          <ac:spMkLst>
            <pc:docMk/>
            <pc:sldMk cId="2451176290" sldId="853"/>
            <ac:spMk id="52" creationId="{9C20CFF3-97B4-C63A-4D36-0E584DC916E6}"/>
          </ac:spMkLst>
        </pc:spChg>
        <pc:spChg chg="add mod">
          <ac:chgData name="Danijela Uran" userId="f9b3cc8e-491c-47bd-b15a-78b852d58329" providerId="ADAL" clId="{462D14FB-6F89-4265-BFC9-5DD6BA80C8CD}" dt="2024-11-02T12:30:37.229" v="41440" actId="1076"/>
          <ac:spMkLst>
            <pc:docMk/>
            <pc:sldMk cId="2451176290" sldId="853"/>
            <ac:spMk id="53" creationId="{443A5B52-0E1E-34CF-7CFF-B395053FDE9E}"/>
          </ac:spMkLst>
        </pc:spChg>
        <pc:spChg chg="mod">
          <ac:chgData name="Danijela Uran" userId="f9b3cc8e-491c-47bd-b15a-78b852d58329" providerId="ADAL" clId="{462D14FB-6F89-4265-BFC9-5DD6BA80C8CD}" dt="2024-11-02T11:49:53.967" v="40879" actId="1076"/>
          <ac:spMkLst>
            <pc:docMk/>
            <pc:sldMk cId="2451176290" sldId="853"/>
            <ac:spMk id="54" creationId="{6ED6B38A-E508-E5BE-AFE6-429E23613BB1}"/>
          </ac:spMkLst>
        </pc:spChg>
        <pc:spChg chg="add mod">
          <ac:chgData name="Danijela Uran" userId="f9b3cc8e-491c-47bd-b15a-78b852d58329" providerId="ADAL" clId="{462D14FB-6F89-4265-BFC9-5DD6BA80C8CD}" dt="2024-11-02T12:30:55.803" v="41451" actId="20577"/>
          <ac:spMkLst>
            <pc:docMk/>
            <pc:sldMk cId="2451176290" sldId="853"/>
            <ac:spMk id="55" creationId="{4BD17532-7AA2-05C5-F099-4FFE22F62984}"/>
          </ac:spMkLst>
        </pc:spChg>
        <pc:spChg chg="del">
          <ac:chgData name="Danijela Uran" userId="f9b3cc8e-491c-47bd-b15a-78b852d58329" providerId="ADAL" clId="{462D14FB-6F89-4265-BFC9-5DD6BA80C8CD}" dt="2024-11-02T11:06:12.244" v="39919" actId="478"/>
          <ac:spMkLst>
            <pc:docMk/>
            <pc:sldMk cId="2451176290" sldId="853"/>
            <ac:spMk id="56" creationId="{2E71CDC0-23ED-3739-4EFC-E0C53CCD80EE}"/>
          </ac:spMkLst>
        </pc:spChg>
        <pc:spChg chg="del">
          <ac:chgData name="Danijela Uran" userId="f9b3cc8e-491c-47bd-b15a-78b852d58329" providerId="ADAL" clId="{462D14FB-6F89-4265-BFC9-5DD6BA80C8CD}" dt="2024-11-02T11:06:13.522" v="39920" actId="478"/>
          <ac:spMkLst>
            <pc:docMk/>
            <pc:sldMk cId="2451176290" sldId="853"/>
            <ac:spMk id="57" creationId="{D2A2F562-02F0-392F-6774-AEBA920E76F9}"/>
          </ac:spMkLst>
        </pc:spChg>
        <pc:spChg chg="del">
          <ac:chgData name="Danijela Uran" userId="f9b3cc8e-491c-47bd-b15a-78b852d58329" providerId="ADAL" clId="{462D14FB-6F89-4265-BFC9-5DD6BA80C8CD}" dt="2024-11-02T11:06:35.721" v="39931" actId="478"/>
          <ac:spMkLst>
            <pc:docMk/>
            <pc:sldMk cId="2451176290" sldId="853"/>
            <ac:spMk id="58" creationId="{26ECD8C1-4C61-E81F-018E-2ED25EF60758}"/>
          </ac:spMkLst>
        </pc:spChg>
        <pc:spChg chg="del">
          <ac:chgData name="Danijela Uran" userId="f9b3cc8e-491c-47bd-b15a-78b852d58329" providerId="ADAL" clId="{462D14FB-6F89-4265-BFC9-5DD6BA80C8CD}" dt="2024-11-02T11:06:36.661" v="39932" actId="478"/>
          <ac:spMkLst>
            <pc:docMk/>
            <pc:sldMk cId="2451176290" sldId="853"/>
            <ac:spMk id="59" creationId="{24271597-A479-C676-7576-72998797F044}"/>
          </ac:spMkLst>
        </pc:spChg>
        <pc:spChg chg="del mod">
          <ac:chgData name="Danijela Uran" userId="f9b3cc8e-491c-47bd-b15a-78b852d58329" providerId="ADAL" clId="{462D14FB-6F89-4265-BFC9-5DD6BA80C8CD}" dt="2024-11-02T11:15:00.947" v="40148" actId="478"/>
          <ac:spMkLst>
            <pc:docMk/>
            <pc:sldMk cId="2451176290" sldId="853"/>
            <ac:spMk id="61" creationId="{D17D55C4-8DD6-18DF-619F-1AB6F8FD2087}"/>
          </ac:spMkLst>
        </pc:spChg>
        <pc:spChg chg="add del mod">
          <ac:chgData name="Danijela Uran" userId="f9b3cc8e-491c-47bd-b15a-78b852d58329" providerId="ADAL" clId="{462D14FB-6F89-4265-BFC9-5DD6BA80C8CD}" dt="2024-11-02T11:50:56.456" v="40890" actId="255"/>
          <ac:spMkLst>
            <pc:docMk/>
            <pc:sldMk cId="2451176290" sldId="853"/>
            <ac:spMk id="66" creationId="{301688D7-C53A-406B-132F-C550A8C62AB6}"/>
          </ac:spMkLst>
        </pc:spChg>
        <pc:spChg chg="del mod">
          <ac:chgData name="Danijela Uran" userId="f9b3cc8e-491c-47bd-b15a-78b852d58329" providerId="ADAL" clId="{462D14FB-6F89-4265-BFC9-5DD6BA80C8CD}" dt="2024-11-02T11:15:02.687" v="40149" actId="478"/>
          <ac:spMkLst>
            <pc:docMk/>
            <pc:sldMk cId="2451176290" sldId="853"/>
            <ac:spMk id="67" creationId="{8CB09B65-70F8-3750-D511-EFFB04D13DCF}"/>
          </ac:spMkLst>
        </pc:spChg>
        <pc:spChg chg="mod">
          <ac:chgData name="Danijela Uran" userId="f9b3cc8e-491c-47bd-b15a-78b852d58329" providerId="ADAL" clId="{462D14FB-6F89-4265-BFC9-5DD6BA80C8CD}" dt="2024-11-02T11:53:44.321" v="40937" actId="113"/>
          <ac:spMkLst>
            <pc:docMk/>
            <pc:sldMk cId="2451176290" sldId="853"/>
            <ac:spMk id="68" creationId="{8AD9C1D3-C2DE-9C69-BFD2-94065D8838A3}"/>
          </ac:spMkLst>
        </pc:spChg>
        <pc:cxnChg chg="mod">
          <ac:chgData name="Danijela Uran" userId="f9b3cc8e-491c-47bd-b15a-78b852d58329" providerId="ADAL" clId="{462D14FB-6F89-4265-BFC9-5DD6BA80C8CD}" dt="2024-11-02T11:07:29.083" v="39940" actId="14100"/>
          <ac:cxnSpMkLst>
            <pc:docMk/>
            <pc:sldMk cId="2451176290" sldId="853"/>
            <ac:cxnSpMk id="35" creationId="{31E8FD59-95F9-6CAC-CF66-B2F13D6A9DEF}"/>
          </ac:cxnSpMkLst>
        </pc:cxnChg>
        <pc:cxnChg chg="mod">
          <ac:chgData name="Danijela Uran" userId="f9b3cc8e-491c-47bd-b15a-78b852d58329" providerId="ADAL" clId="{462D14FB-6F89-4265-BFC9-5DD6BA80C8CD}" dt="2024-11-02T11:07:40.759" v="39943" actId="1076"/>
          <ac:cxnSpMkLst>
            <pc:docMk/>
            <pc:sldMk cId="2451176290" sldId="853"/>
            <ac:cxnSpMk id="39" creationId="{2B04F0BF-8E2A-9498-5B47-1C15D7A0959A}"/>
          </ac:cxnSpMkLst>
        </pc:cxnChg>
        <pc:cxnChg chg="mod">
          <ac:chgData name="Danijela Uran" userId="f9b3cc8e-491c-47bd-b15a-78b852d58329" providerId="ADAL" clId="{462D14FB-6F89-4265-BFC9-5DD6BA80C8CD}" dt="2024-11-02T11:16:57.174" v="40169" actId="1076"/>
          <ac:cxnSpMkLst>
            <pc:docMk/>
            <pc:sldMk cId="2451176290" sldId="853"/>
            <ac:cxnSpMk id="63" creationId="{7C48ECCE-2D87-74E1-A711-1ED5DB6ADEDE}"/>
          </ac:cxnSpMkLst>
        </pc:cxnChg>
      </pc:sldChg>
      <pc:sldChg chg="del">
        <pc:chgData name="Danijela Uran" userId="f9b3cc8e-491c-47bd-b15a-78b852d58329" providerId="ADAL" clId="{462D14FB-6F89-4265-BFC9-5DD6BA80C8CD}" dt="2024-11-02T11:05:59.598" v="39915"/>
        <pc:sldMkLst>
          <pc:docMk/>
          <pc:sldMk cId="2511221404" sldId="853"/>
        </pc:sldMkLst>
      </pc:sldChg>
      <pc:sldChg chg="addSp delSp modSp mod modTransition">
        <pc:chgData name="Danijela Uran" userId="f9b3cc8e-491c-47bd-b15a-78b852d58329" providerId="ADAL" clId="{462D14FB-6F89-4265-BFC9-5DD6BA80C8CD}" dt="2024-11-02T14:26:58.438" v="41858"/>
        <pc:sldMkLst>
          <pc:docMk/>
          <pc:sldMk cId="874634334" sldId="854"/>
        </pc:sldMkLst>
        <pc:spChg chg="add mod">
          <ac:chgData name="Danijela Uran" userId="f9b3cc8e-491c-47bd-b15a-78b852d58329" providerId="ADAL" clId="{462D14FB-6F89-4265-BFC9-5DD6BA80C8CD}" dt="2024-11-02T11:58:11.979" v="41010" actId="1076"/>
          <ac:spMkLst>
            <pc:docMk/>
            <pc:sldMk cId="874634334" sldId="854"/>
            <ac:spMk id="3" creationId="{2A274C85-43B2-6463-961E-6A3C64BDD343}"/>
          </ac:spMkLst>
        </pc:spChg>
        <pc:spChg chg="add mod">
          <ac:chgData name="Danijela Uran" userId="f9b3cc8e-491c-47bd-b15a-78b852d58329" providerId="ADAL" clId="{462D14FB-6F89-4265-BFC9-5DD6BA80C8CD}" dt="2024-11-02T11:58:10.352" v="41008" actId="1076"/>
          <ac:spMkLst>
            <pc:docMk/>
            <pc:sldMk cId="874634334" sldId="854"/>
            <ac:spMk id="4" creationId="{0EF220AA-93DD-F477-5807-D61A163C00AB}"/>
          </ac:spMkLst>
        </pc:spChg>
        <pc:spChg chg="add mod">
          <ac:chgData name="Danijela Uran" userId="f9b3cc8e-491c-47bd-b15a-78b852d58329" providerId="ADAL" clId="{462D14FB-6F89-4265-BFC9-5DD6BA80C8CD}" dt="2024-11-02T11:58:05.815" v="41003" actId="1076"/>
          <ac:spMkLst>
            <pc:docMk/>
            <pc:sldMk cId="874634334" sldId="854"/>
            <ac:spMk id="5" creationId="{5B1C0C77-D409-50D3-F769-5CAF3A1CACE0}"/>
          </ac:spMkLst>
        </pc:spChg>
        <pc:spChg chg="add mod">
          <ac:chgData name="Danijela Uran" userId="f9b3cc8e-491c-47bd-b15a-78b852d58329" providerId="ADAL" clId="{462D14FB-6F89-4265-BFC9-5DD6BA80C8CD}" dt="2024-11-02T11:58:05.042" v="41002" actId="1076"/>
          <ac:spMkLst>
            <pc:docMk/>
            <pc:sldMk cId="874634334" sldId="854"/>
            <ac:spMk id="6" creationId="{C108811F-1A74-E18E-9BA4-4696EB12C28A}"/>
          </ac:spMkLst>
        </pc:spChg>
        <pc:spChg chg="mod">
          <ac:chgData name="Danijela Uran" userId="f9b3cc8e-491c-47bd-b15a-78b852d58329" providerId="ADAL" clId="{462D14FB-6F89-4265-BFC9-5DD6BA80C8CD}" dt="2024-11-02T11:54:31.578" v="40948" actId="20577"/>
          <ac:spMkLst>
            <pc:docMk/>
            <pc:sldMk cId="874634334" sldId="854"/>
            <ac:spMk id="7" creationId="{FB6456CD-EB5D-EF28-7FDF-CAE1E2A4B57D}"/>
          </ac:spMkLst>
        </pc:spChg>
        <pc:spChg chg="del">
          <ac:chgData name="Danijela Uran" userId="f9b3cc8e-491c-47bd-b15a-78b852d58329" providerId="ADAL" clId="{462D14FB-6F89-4265-BFC9-5DD6BA80C8CD}" dt="2024-11-02T11:54:43.178" v="40952" actId="478"/>
          <ac:spMkLst>
            <pc:docMk/>
            <pc:sldMk cId="874634334" sldId="854"/>
            <ac:spMk id="8" creationId="{EAC43687-03C6-2F0F-B200-0038EE6348D7}"/>
          </ac:spMkLst>
        </pc:spChg>
        <pc:spChg chg="add del mod">
          <ac:chgData name="Danijela Uran" userId="f9b3cc8e-491c-47bd-b15a-78b852d58329" providerId="ADAL" clId="{462D14FB-6F89-4265-BFC9-5DD6BA80C8CD}" dt="2024-11-02T12:01:42.804" v="41064" actId="478"/>
          <ac:spMkLst>
            <pc:docMk/>
            <pc:sldMk cId="874634334" sldId="854"/>
            <ac:spMk id="9" creationId="{AF2163B7-78B8-ECDF-D70E-21EFA862D2D3}"/>
          </ac:spMkLst>
        </pc:spChg>
        <pc:spChg chg="mod">
          <ac:chgData name="Danijela Uran" userId="f9b3cc8e-491c-47bd-b15a-78b852d58329" providerId="ADAL" clId="{462D14FB-6F89-4265-BFC9-5DD6BA80C8CD}" dt="2024-11-02T11:55:52.840" v="40973" actId="1076"/>
          <ac:spMkLst>
            <pc:docMk/>
            <pc:sldMk cId="874634334" sldId="854"/>
            <ac:spMk id="10" creationId="{30A185D3-8968-8413-5580-985398AFCAC1}"/>
          </ac:spMkLst>
        </pc:spChg>
        <pc:spChg chg="mod">
          <ac:chgData name="Danijela Uran" userId="f9b3cc8e-491c-47bd-b15a-78b852d58329" providerId="ADAL" clId="{462D14FB-6F89-4265-BFC9-5DD6BA80C8CD}" dt="2024-11-02T11:55:48.884" v="40972" actId="1076"/>
          <ac:spMkLst>
            <pc:docMk/>
            <pc:sldMk cId="874634334" sldId="854"/>
            <ac:spMk id="11" creationId="{452B65E3-AB41-53E1-BD37-4C09C7B222F7}"/>
          </ac:spMkLst>
        </pc:spChg>
        <pc:spChg chg="mod">
          <ac:chgData name="Danijela Uran" userId="f9b3cc8e-491c-47bd-b15a-78b852d58329" providerId="ADAL" clId="{462D14FB-6F89-4265-BFC9-5DD6BA80C8CD}" dt="2024-11-02T12:20:32.023" v="41298" actId="1076"/>
          <ac:spMkLst>
            <pc:docMk/>
            <pc:sldMk cId="874634334" sldId="854"/>
            <ac:spMk id="12" creationId="{07E30E54-B7DD-B5AB-CC6F-0AEF7C52AAEA}"/>
          </ac:spMkLst>
        </pc:spChg>
        <pc:spChg chg="add del mod">
          <ac:chgData name="Danijela Uran" userId="f9b3cc8e-491c-47bd-b15a-78b852d58329" providerId="ADAL" clId="{462D14FB-6F89-4265-BFC9-5DD6BA80C8CD}" dt="2024-11-02T12:01:44.618" v="41065" actId="478"/>
          <ac:spMkLst>
            <pc:docMk/>
            <pc:sldMk cId="874634334" sldId="854"/>
            <ac:spMk id="13" creationId="{7C51D062-8F66-4873-464F-F305F74A7B8E}"/>
          </ac:spMkLst>
        </pc:spChg>
        <pc:spChg chg="mod">
          <ac:chgData name="Danijela Uran" userId="f9b3cc8e-491c-47bd-b15a-78b852d58329" providerId="ADAL" clId="{462D14FB-6F89-4265-BFC9-5DD6BA80C8CD}" dt="2024-11-02T12:19:58.658" v="41293" actId="14100"/>
          <ac:spMkLst>
            <pc:docMk/>
            <pc:sldMk cId="874634334" sldId="854"/>
            <ac:spMk id="14" creationId="{3B991078-E400-A5E5-B1EB-FE955749A410}"/>
          </ac:spMkLst>
        </pc:spChg>
        <pc:spChg chg="add del mod">
          <ac:chgData name="Danijela Uran" userId="f9b3cc8e-491c-47bd-b15a-78b852d58329" providerId="ADAL" clId="{462D14FB-6F89-4265-BFC9-5DD6BA80C8CD}" dt="2024-11-02T12:01:46.475" v="41066" actId="478"/>
          <ac:spMkLst>
            <pc:docMk/>
            <pc:sldMk cId="874634334" sldId="854"/>
            <ac:spMk id="15" creationId="{287422D0-64E1-A468-F9E4-8F8437F6E09C}"/>
          </ac:spMkLst>
        </pc:spChg>
        <pc:spChg chg="add mod">
          <ac:chgData name="Danijela Uran" userId="f9b3cc8e-491c-47bd-b15a-78b852d58329" providerId="ADAL" clId="{462D14FB-6F89-4265-BFC9-5DD6BA80C8CD}" dt="2024-11-02T12:35:33.036" v="41772" actId="1076"/>
          <ac:spMkLst>
            <pc:docMk/>
            <pc:sldMk cId="874634334" sldId="854"/>
            <ac:spMk id="16" creationId="{8E5E842C-D931-8731-AD78-2DA32B295D85}"/>
          </ac:spMkLst>
        </pc:spChg>
        <pc:spChg chg="add mod">
          <ac:chgData name="Danijela Uran" userId="f9b3cc8e-491c-47bd-b15a-78b852d58329" providerId="ADAL" clId="{462D14FB-6F89-4265-BFC9-5DD6BA80C8CD}" dt="2024-11-02T12:35:57.260" v="41811" actId="1076"/>
          <ac:spMkLst>
            <pc:docMk/>
            <pc:sldMk cId="874634334" sldId="854"/>
            <ac:spMk id="17" creationId="{349BC570-D88B-2715-0A03-F3DDB7F13C63}"/>
          </ac:spMkLst>
        </pc:spChg>
        <pc:spChg chg="add del mod">
          <ac:chgData name="Danijela Uran" userId="f9b3cc8e-491c-47bd-b15a-78b852d58329" providerId="ADAL" clId="{462D14FB-6F89-4265-BFC9-5DD6BA80C8CD}" dt="2024-11-02T12:08:59.985" v="41265" actId="207"/>
          <ac:spMkLst>
            <pc:docMk/>
            <pc:sldMk cId="874634334" sldId="854"/>
            <ac:spMk id="18" creationId="{0A74C24A-88E7-2F19-5394-9A8CD4273533}"/>
          </ac:spMkLst>
        </pc:spChg>
        <pc:spChg chg="add del mod">
          <ac:chgData name="Danijela Uran" userId="f9b3cc8e-491c-47bd-b15a-78b852d58329" providerId="ADAL" clId="{462D14FB-6F89-4265-BFC9-5DD6BA80C8CD}" dt="2024-11-02T12:09:04.589" v="41266" actId="207"/>
          <ac:spMkLst>
            <pc:docMk/>
            <pc:sldMk cId="874634334" sldId="854"/>
            <ac:spMk id="19" creationId="{6837CBDB-E977-235D-1704-24AD4343BF20}"/>
          </ac:spMkLst>
        </pc:spChg>
        <pc:spChg chg="mod">
          <ac:chgData name="Danijela Uran" userId="f9b3cc8e-491c-47bd-b15a-78b852d58329" providerId="ADAL" clId="{462D14FB-6F89-4265-BFC9-5DD6BA80C8CD}" dt="2024-11-02T11:59:13.410" v="41021" actId="1076"/>
          <ac:spMkLst>
            <pc:docMk/>
            <pc:sldMk cId="874634334" sldId="854"/>
            <ac:spMk id="20" creationId="{3F5347F0-1C02-91A3-DC29-C043AD952B02}"/>
          </ac:spMkLst>
        </pc:spChg>
        <pc:spChg chg="mod">
          <ac:chgData name="Danijela Uran" userId="f9b3cc8e-491c-47bd-b15a-78b852d58329" providerId="ADAL" clId="{462D14FB-6F89-4265-BFC9-5DD6BA80C8CD}" dt="2024-11-02T12:35:06.816" v="41733" actId="1076"/>
          <ac:spMkLst>
            <pc:docMk/>
            <pc:sldMk cId="874634334" sldId="854"/>
            <ac:spMk id="21" creationId="{E8522E3E-18B2-F55B-0AA4-FB760BBB33CC}"/>
          </ac:spMkLst>
        </pc:spChg>
        <pc:spChg chg="mod">
          <ac:chgData name="Danijela Uran" userId="f9b3cc8e-491c-47bd-b15a-78b852d58329" providerId="ADAL" clId="{462D14FB-6F89-4265-BFC9-5DD6BA80C8CD}" dt="2024-11-02T12:20:24.652" v="41297" actId="1076"/>
          <ac:spMkLst>
            <pc:docMk/>
            <pc:sldMk cId="874634334" sldId="854"/>
            <ac:spMk id="22" creationId="{5653C712-D8A4-6E44-44EF-FEDE3E991D7B}"/>
          </ac:spMkLst>
        </pc:spChg>
        <pc:spChg chg="add del mod">
          <ac:chgData name="Danijela Uran" userId="f9b3cc8e-491c-47bd-b15a-78b852d58329" providerId="ADAL" clId="{462D14FB-6F89-4265-BFC9-5DD6BA80C8CD}" dt="2024-11-02T12:09:09.377" v="41267" actId="207"/>
          <ac:spMkLst>
            <pc:docMk/>
            <pc:sldMk cId="874634334" sldId="854"/>
            <ac:spMk id="23" creationId="{45B82033-42D4-782C-5CCF-DC955A3054DE}"/>
          </ac:spMkLst>
        </pc:spChg>
        <pc:spChg chg="mod">
          <ac:chgData name="Danijela Uran" userId="f9b3cc8e-491c-47bd-b15a-78b852d58329" providerId="ADAL" clId="{462D14FB-6F89-4265-BFC9-5DD6BA80C8CD}" dt="2024-11-02T12:00:29.718" v="41046" actId="1076"/>
          <ac:spMkLst>
            <pc:docMk/>
            <pc:sldMk cId="874634334" sldId="854"/>
            <ac:spMk id="24" creationId="{FEC0488D-DF30-8C6A-7209-DCBBF26F8AD1}"/>
          </ac:spMkLst>
        </pc:spChg>
        <pc:spChg chg="del mod">
          <ac:chgData name="Danijela Uran" userId="f9b3cc8e-491c-47bd-b15a-78b852d58329" providerId="ADAL" clId="{462D14FB-6F89-4265-BFC9-5DD6BA80C8CD}" dt="2024-11-02T12:00:37.980" v="41048" actId="478"/>
          <ac:spMkLst>
            <pc:docMk/>
            <pc:sldMk cId="874634334" sldId="854"/>
            <ac:spMk id="25" creationId="{939DA280-09C3-61FE-9E64-665FAB3CF523}"/>
          </ac:spMkLst>
        </pc:spChg>
        <pc:spChg chg="mod">
          <ac:chgData name="Danijela Uran" userId="f9b3cc8e-491c-47bd-b15a-78b852d58329" providerId="ADAL" clId="{462D14FB-6F89-4265-BFC9-5DD6BA80C8CD}" dt="2024-11-02T11:59:43.401" v="41037" actId="1076"/>
          <ac:spMkLst>
            <pc:docMk/>
            <pc:sldMk cId="874634334" sldId="854"/>
            <ac:spMk id="26" creationId="{8926FF17-C934-5CE0-CF0C-5F0217A93BB3}"/>
          </ac:spMkLst>
        </pc:spChg>
        <pc:spChg chg="del mod">
          <ac:chgData name="Danijela Uran" userId="f9b3cc8e-491c-47bd-b15a-78b852d58329" providerId="ADAL" clId="{462D14FB-6F89-4265-BFC9-5DD6BA80C8CD}" dt="2024-11-02T11:59:50.617" v="41039" actId="478"/>
          <ac:spMkLst>
            <pc:docMk/>
            <pc:sldMk cId="874634334" sldId="854"/>
            <ac:spMk id="27" creationId="{BE3D70CA-405E-7258-0207-954F4BFE9C99}"/>
          </ac:spMkLst>
        </pc:spChg>
        <pc:spChg chg="mod">
          <ac:chgData name="Danijela Uran" userId="f9b3cc8e-491c-47bd-b15a-78b852d58329" providerId="ADAL" clId="{462D14FB-6F89-4265-BFC9-5DD6BA80C8CD}" dt="2024-11-02T12:19:48.795" v="41291" actId="14100"/>
          <ac:spMkLst>
            <pc:docMk/>
            <pc:sldMk cId="874634334" sldId="854"/>
            <ac:spMk id="28" creationId="{476AD303-FE3E-3506-A99C-8F8D5C0E2DA8}"/>
          </ac:spMkLst>
        </pc:spChg>
        <pc:spChg chg="add del mod">
          <ac:chgData name="Danijela Uran" userId="f9b3cc8e-491c-47bd-b15a-78b852d58329" providerId="ADAL" clId="{462D14FB-6F89-4265-BFC9-5DD6BA80C8CD}" dt="2024-11-02T12:09:13.789" v="41268" actId="207"/>
          <ac:spMkLst>
            <pc:docMk/>
            <pc:sldMk cId="874634334" sldId="854"/>
            <ac:spMk id="29" creationId="{3BFD51E4-BCCC-A383-B0F3-C6F23CE58B5D}"/>
          </ac:spMkLst>
        </pc:spChg>
        <pc:spChg chg="add mod">
          <ac:chgData name="Danijela Uran" userId="f9b3cc8e-491c-47bd-b15a-78b852d58329" providerId="ADAL" clId="{462D14FB-6F89-4265-BFC9-5DD6BA80C8CD}" dt="2024-11-02T12:36:20.774" v="41850" actId="1076"/>
          <ac:spMkLst>
            <pc:docMk/>
            <pc:sldMk cId="874634334" sldId="854"/>
            <ac:spMk id="30" creationId="{C22687F2-99E7-704F-A302-AC5FD939574F}"/>
          </ac:spMkLst>
        </pc:spChg>
        <pc:spChg chg="del mod">
          <ac:chgData name="Danijela Uran" userId="f9b3cc8e-491c-47bd-b15a-78b852d58329" providerId="ADAL" clId="{462D14FB-6F89-4265-BFC9-5DD6BA80C8CD}" dt="2024-11-02T12:01:05.314" v="41055" actId="478"/>
          <ac:spMkLst>
            <pc:docMk/>
            <pc:sldMk cId="874634334" sldId="854"/>
            <ac:spMk id="31" creationId="{529CAE18-ED44-6537-F551-4F61D96C1FB6}"/>
          </ac:spMkLst>
        </pc:spChg>
        <pc:spChg chg="mod">
          <ac:chgData name="Danijela Uran" userId="f9b3cc8e-491c-47bd-b15a-78b852d58329" providerId="ADAL" clId="{462D14FB-6F89-4265-BFC9-5DD6BA80C8CD}" dt="2024-11-02T12:46:24.117" v="41853" actId="20577"/>
          <ac:spMkLst>
            <pc:docMk/>
            <pc:sldMk cId="874634334" sldId="854"/>
            <ac:spMk id="32" creationId="{50305434-8463-97F8-5A85-B07A7CA56A5A}"/>
          </ac:spMkLst>
        </pc:spChg>
        <pc:spChg chg="del">
          <ac:chgData name="Danijela Uran" userId="f9b3cc8e-491c-47bd-b15a-78b852d58329" providerId="ADAL" clId="{462D14FB-6F89-4265-BFC9-5DD6BA80C8CD}" dt="2024-11-02T11:54:39.870" v="40950" actId="478"/>
          <ac:spMkLst>
            <pc:docMk/>
            <pc:sldMk cId="874634334" sldId="854"/>
            <ac:spMk id="33" creationId="{7F51EDAB-D670-64A0-4957-CE12FDBCB4B9}"/>
          </ac:spMkLst>
        </pc:spChg>
        <pc:spChg chg="del">
          <ac:chgData name="Danijela Uran" userId="f9b3cc8e-491c-47bd-b15a-78b852d58329" providerId="ADAL" clId="{462D14FB-6F89-4265-BFC9-5DD6BA80C8CD}" dt="2024-11-02T11:54:48.731" v="40955" actId="478"/>
          <ac:spMkLst>
            <pc:docMk/>
            <pc:sldMk cId="874634334" sldId="854"/>
            <ac:spMk id="34" creationId="{C997985F-E5EC-F004-F0AD-E79E97B79002}"/>
          </ac:spMkLst>
        </pc:spChg>
        <pc:spChg chg="del">
          <ac:chgData name="Danijela Uran" userId="f9b3cc8e-491c-47bd-b15a-78b852d58329" providerId="ADAL" clId="{462D14FB-6F89-4265-BFC9-5DD6BA80C8CD}" dt="2024-11-02T11:54:45.138" v="40953" actId="478"/>
          <ac:spMkLst>
            <pc:docMk/>
            <pc:sldMk cId="874634334" sldId="854"/>
            <ac:spMk id="36" creationId="{1571347A-DA3F-B277-A934-600B61624B40}"/>
          </ac:spMkLst>
        </pc:spChg>
        <pc:spChg chg="del">
          <ac:chgData name="Danijela Uran" userId="f9b3cc8e-491c-47bd-b15a-78b852d58329" providerId="ADAL" clId="{462D14FB-6F89-4265-BFC9-5DD6BA80C8CD}" dt="2024-11-02T11:54:50.110" v="40956" actId="478"/>
          <ac:spMkLst>
            <pc:docMk/>
            <pc:sldMk cId="874634334" sldId="854"/>
            <ac:spMk id="37" creationId="{2E718877-3A9C-8335-A7E3-96F7E22823B9}"/>
          </ac:spMkLst>
        </pc:spChg>
        <pc:spChg chg="del">
          <ac:chgData name="Danijela Uran" userId="f9b3cc8e-491c-47bd-b15a-78b852d58329" providerId="ADAL" clId="{462D14FB-6F89-4265-BFC9-5DD6BA80C8CD}" dt="2024-11-02T11:54:46.651" v="40954" actId="478"/>
          <ac:spMkLst>
            <pc:docMk/>
            <pc:sldMk cId="874634334" sldId="854"/>
            <ac:spMk id="38" creationId="{E24EDEBA-9186-B4B0-A1EC-CF1D08295624}"/>
          </ac:spMkLst>
        </pc:spChg>
        <pc:spChg chg="del">
          <ac:chgData name="Danijela Uran" userId="f9b3cc8e-491c-47bd-b15a-78b852d58329" providerId="ADAL" clId="{462D14FB-6F89-4265-BFC9-5DD6BA80C8CD}" dt="2024-11-02T11:54:51.730" v="40957" actId="478"/>
          <ac:spMkLst>
            <pc:docMk/>
            <pc:sldMk cId="874634334" sldId="854"/>
            <ac:spMk id="40" creationId="{52CF1F82-5E02-D37A-70C9-B2AC35BBCAA1}"/>
          </ac:spMkLst>
        </pc:spChg>
        <pc:spChg chg="add mod">
          <ac:chgData name="Danijela Uran" userId="f9b3cc8e-491c-47bd-b15a-78b852d58329" providerId="ADAL" clId="{462D14FB-6F89-4265-BFC9-5DD6BA80C8CD}" dt="2024-11-02T12:34:29.519" v="41686" actId="20577"/>
          <ac:spMkLst>
            <pc:docMk/>
            <pc:sldMk cId="874634334" sldId="854"/>
            <ac:spMk id="41" creationId="{67E7671B-BB2F-8CFF-914E-B2668C72AE62}"/>
          </ac:spMkLst>
        </pc:spChg>
        <pc:spChg chg="add mod">
          <ac:chgData name="Danijela Uran" userId="f9b3cc8e-491c-47bd-b15a-78b852d58329" providerId="ADAL" clId="{462D14FB-6F89-4265-BFC9-5DD6BA80C8CD}" dt="2024-11-02T12:34:39.890" v="41688" actId="1076"/>
          <ac:spMkLst>
            <pc:docMk/>
            <pc:sldMk cId="874634334" sldId="854"/>
            <ac:spMk id="42" creationId="{0BEBF5F8-9DBC-1CC4-002B-81D69AD05C2D}"/>
          </ac:spMkLst>
        </pc:spChg>
        <pc:spChg chg="del mod">
          <ac:chgData name="Danijela Uran" userId="f9b3cc8e-491c-47bd-b15a-78b852d58329" providerId="ADAL" clId="{462D14FB-6F89-4265-BFC9-5DD6BA80C8CD}" dt="2024-11-02T12:34:16.990" v="41678" actId="478"/>
          <ac:spMkLst>
            <pc:docMk/>
            <pc:sldMk cId="874634334" sldId="854"/>
            <ac:spMk id="43" creationId="{F4EF7573-E65C-507B-A0E8-A16D246AE3C1}"/>
          </ac:spMkLst>
        </pc:spChg>
        <pc:spChg chg="del mod">
          <ac:chgData name="Danijela Uran" userId="f9b3cc8e-491c-47bd-b15a-78b852d58329" providerId="ADAL" clId="{462D14FB-6F89-4265-BFC9-5DD6BA80C8CD}" dt="2024-11-02T12:34:19.910" v="41679" actId="478"/>
          <ac:spMkLst>
            <pc:docMk/>
            <pc:sldMk cId="874634334" sldId="854"/>
            <ac:spMk id="44" creationId="{96C4266D-7A32-8627-2145-36977EB90F0A}"/>
          </ac:spMkLst>
        </pc:spChg>
        <pc:spChg chg="del">
          <ac:chgData name="Danijela Uran" userId="f9b3cc8e-491c-47bd-b15a-78b852d58329" providerId="ADAL" clId="{462D14FB-6F89-4265-BFC9-5DD6BA80C8CD}" dt="2024-11-02T11:54:37.696" v="40949" actId="478"/>
          <ac:spMkLst>
            <pc:docMk/>
            <pc:sldMk cId="874634334" sldId="854"/>
            <ac:spMk id="47" creationId="{7D26A428-EE9F-7B66-43A0-9945A92CB3B3}"/>
          </ac:spMkLst>
        </pc:spChg>
        <pc:spChg chg="mod">
          <ac:chgData name="Danijela Uran" userId="f9b3cc8e-491c-47bd-b15a-78b852d58329" providerId="ADAL" clId="{462D14FB-6F89-4265-BFC9-5DD6BA80C8CD}" dt="2024-11-02T11:56:12.537" v="40981" actId="1076"/>
          <ac:spMkLst>
            <pc:docMk/>
            <pc:sldMk cId="874634334" sldId="854"/>
            <ac:spMk id="54" creationId="{26EA6D38-F3E9-9EA8-5DA0-A2A8B01D054A}"/>
          </ac:spMkLst>
        </pc:spChg>
        <pc:spChg chg="mod">
          <ac:chgData name="Danijela Uran" userId="f9b3cc8e-491c-47bd-b15a-78b852d58329" providerId="ADAL" clId="{462D14FB-6F89-4265-BFC9-5DD6BA80C8CD}" dt="2024-11-02T12:00:10.044" v="41042" actId="1076"/>
          <ac:spMkLst>
            <pc:docMk/>
            <pc:sldMk cId="874634334" sldId="854"/>
            <ac:spMk id="66" creationId="{FD49E967-36C5-6E24-89CF-FFCE80A378E5}"/>
          </ac:spMkLst>
        </pc:spChg>
        <pc:spChg chg="del">
          <ac:chgData name="Danijela Uran" userId="f9b3cc8e-491c-47bd-b15a-78b852d58329" providerId="ADAL" clId="{462D14FB-6F89-4265-BFC9-5DD6BA80C8CD}" dt="2024-11-02T11:54:41.874" v="40951" actId="478"/>
          <ac:spMkLst>
            <pc:docMk/>
            <pc:sldMk cId="874634334" sldId="854"/>
            <ac:spMk id="68" creationId="{BCDA1828-09AA-AD7D-B714-D05AB5E90B98}"/>
          </ac:spMkLst>
        </pc:spChg>
        <pc:cxnChg chg="mod">
          <ac:chgData name="Danijela Uran" userId="f9b3cc8e-491c-47bd-b15a-78b852d58329" providerId="ADAL" clId="{462D14FB-6F89-4265-BFC9-5DD6BA80C8CD}" dt="2024-11-02T11:55:38.542" v="40970" actId="1076"/>
          <ac:cxnSpMkLst>
            <pc:docMk/>
            <pc:sldMk cId="874634334" sldId="854"/>
            <ac:cxnSpMk id="35" creationId="{E6E1FD2B-73A9-5AE2-07D1-F87FE5A0C180}"/>
          </ac:cxnSpMkLst>
        </pc:cxnChg>
        <pc:cxnChg chg="del">
          <ac:chgData name="Danijela Uran" userId="f9b3cc8e-491c-47bd-b15a-78b852d58329" providerId="ADAL" clId="{462D14FB-6F89-4265-BFC9-5DD6BA80C8CD}" dt="2024-11-02T11:54:53.756" v="40958" actId="478"/>
          <ac:cxnSpMkLst>
            <pc:docMk/>
            <pc:sldMk cId="874634334" sldId="854"/>
            <ac:cxnSpMk id="39" creationId="{CB9E8F2C-049E-88E3-F3C9-D28D64FDAF9C}"/>
          </ac:cxnSpMkLst>
        </pc:cxnChg>
      </pc:sldChg>
      <pc:sldChg chg="del">
        <pc:chgData name="Danijela Uran" userId="f9b3cc8e-491c-47bd-b15a-78b852d58329" providerId="ADAL" clId="{462D14FB-6F89-4265-BFC9-5DD6BA80C8CD}" dt="2024-11-02T11:54:22.936" v="40941"/>
        <pc:sldMkLst>
          <pc:docMk/>
          <pc:sldMk cId="3971519818" sldId="854"/>
        </pc:sldMkLst>
      </pc:sldChg>
      <pc:sldMasterChg chg="modTransition modSldLayout">
        <pc:chgData name="Danijela Uran" userId="f9b3cc8e-491c-47bd-b15a-78b852d58329" providerId="ADAL" clId="{462D14FB-6F89-4265-BFC9-5DD6BA80C8CD}" dt="2024-11-02T14:26:58.438" v="41858"/>
        <pc:sldMasterMkLst>
          <pc:docMk/>
          <pc:sldMasterMk cId="2523643497" sldId="2147483648"/>
        </pc:sldMasterMkLst>
        <pc:sldLayoutChg chg="modTransition">
          <pc:chgData name="Danijela Uran" userId="f9b3cc8e-491c-47bd-b15a-78b852d58329" providerId="ADAL" clId="{462D14FB-6F89-4265-BFC9-5DD6BA80C8CD}" dt="2024-11-02T14:26:58.438" v="41858"/>
          <pc:sldLayoutMkLst>
            <pc:docMk/>
            <pc:sldMasterMk cId="2523643497" sldId="2147483648"/>
            <pc:sldLayoutMk cId="1874164348" sldId="2147483649"/>
          </pc:sldLayoutMkLst>
        </pc:sldLayoutChg>
        <pc:sldLayoutChg chg="modTransition">
          <pc:chgData name="Danijela Uran" userId="f9b3cc8e-491c-47bd-b15a-78b852d58329" providerId="ADAL" clId="{462D14FB-6F89-4265-BFC9-5DD6BA80C8CD}" dt="2024-11-02T14:26:58.438" v="41858"/>
          <pc:sldLayoutMkLst>
            <pc:docMk/>
            <pc:sldMasterMk cId="2523643497" sldId="2147483648"/>
            <pc:sldLayoutMk cId="4234687668" sldId="2147483650"/>
          </pc:sldLayoutMkLst>
        </pc:sldLayoutChg>
        <pc:sldLayoutChg chg="modTransition">
          <pc:chgData name="Danijela Uran" userId="f9b3cc8e-491c-47bd-b15a-78b852d58329" providerId="ADAL" clId="{462D14FB-6F89-4265-BFC9-5DD6BA80C8CD}" dt="2024-11-02T14:26:58.438" v="41858"/>
          <pc:sldLayoutMkLst>
            <pc:docMk/>
            <pc:sldMasterMk cId="2523643497" sldId="2147483648"/>
            <pc:sldLayoutMk cId="599070627" sldId="2147483651"/>
          </pc:sldLayoutMkLst>
        </pc:sldLayoutChg>
        <pc:sldLayoutChg chg="modTransition">
          <pc:chgData name="Danijela Uran" userId="f9b3cc8e-491c-47bd-b15a-78b852d58329" providerId="ADAL" clId="{462D14FB-6F89-4265-BFC9-5DD6BA80C8CD}" dt="2024-11-02T14:26:58.438" v="41858"/>
          <pc:sldLayoutMkLst>
            <pc:docMk/>
            <pc:sldMasterMk cId="2523643497" sldId="2147483648"/>
            <pc:sldLayoutMk cId="1981942578" sldId="2147483652"/>
          </pc:sldLayoutMkLst>
        </pc:sldLayoutChg>
        <pc:sldLayoutChg chg="modTransition">
          <pc:chgData name="Danijela Uran" userId="f9b3cc8e-491c-47bd-b15a-78b852d58329" providerId="ADAL" clId="{462D14FB-6F89-4265-BFC9-5DD6BA80C8CD}" dt="2024-11-02T14:26:58.438" v="41858"/>
          <pc:sldLayoutMkLst>
            <pc:docMk/>
            <pc:sldMasterMk cId="2523643497" sldId="2147483648"/>
            <pc:sldLayoutMk cId="3846198712" sldId="2147483653"/>
          </pc:sldLayoutMkLst>
        </pc:sldLayoutChg>
        <pc:sldLayoutChg chg="modTransition">
          <pc:chgData name="Danijela Uran" userId="f9b3cc8e-491c-47bd-b15a-78b852d58329" providerId="ADAL" clId="{462D14FB-6F89-4265-BFC9-5DD6BA80C8CD}" dt="2024-11-02T14:26:58.438" v="41858"/>
          <pc:sldLayoutMkLst>
            <pc:docMk/>
            <pc:sldMasterMk cId="2523643497" sldId="2147483648"/>
            <pc:sldLayoutMk cId="3023109475" sldId="2147483654"/>
          </pc:sldLayoutMkLst>
        </pc:sldLayoutChg>
        <pc:sldLayoutChg chg="modTransition">
          <pc:chgData name="Danijela Uran" userId="f9b3cc8e-491c-47bd-b15a-78b852d58329" providerId="ADAL" clId="{462D14FB-6F89-4265-BFC9-5DD6BA80C8CD}" dt="2024-11-02T14:26:58.438" v="41858"/>
          <pc:sldLayoutMkLst>
            <pc:docMk/>
            <pc:sldMasterMk cId="2523643497" sldId="2147483648"/>
            <pc:sldLayoutMk cId="2625683187" sldId="2147483655"/>
          </pc:sldLayoutMkLst>
        </pc:sldLayoutChg>
        <pc:sldLayoutChg chg="modTransition">
          <pc:chgData name="Danijela Uran" userId="f9b3cc8e-491c-47bd-b15a-78b852d58329" providerId="ADAL" clId="{462D14FB-6F89-4265-BFC9-5DD6BA80C8CD}" dt="2024-11-02T14:26:58.438" v="41858"/>
          <pc:sldLayoutMkLst>
            <pc:docMk/>
            <pc:sldMasterMk cId="2523643497" sldId="2147483648"/>
            <pc:sldLayoutMk cId="738649307" sldId="2147483656"/>
          </pc:sldLayoutMkLst>
        </pc:sldLayoutChg>
        <pc:sldLayoutChg chg="modTransition">
          <pc:chgData name="Danijela Uran" userId="f9b3cc8e-491c-47bd-b15a-78b852d58329" providerId="ADAL" clId="{462D14FB-6F89-4265-BFC9-5DD6BA80C8CD}" dt="2024-11-02T14:26:58.438" v="41858"/>
          <pc:sldLayoutMkLst>
            <pc:docMk/>
            <pc:sldMasterMk cId="2523643497" sldId="2147483648"/>
            <pc:sldLayoutMk cId="1311538959" sldId="2147483657"/>
          </pc:sldLayoutMkLst>
        </pc:sldLayoutChg>
        <pc:sldLayoutChg chg="modTransition">
          <pc:chgData name="Danijela Uran" userId="f9b3cc8e-491c-47bd-b15a-78b852d58329" providerId="ADAL" clId="{462D14FB-6F89-4265-BFC9-5DD6BA80C8CD}" dt="2024-11-02T14:26:58.438" v="41858"/>
          <pc:sldLayoutMkLst>
            <pc:docMk/>
            <pc:sldMasterMk cId="2523643497" sldId="2147483648"/>
            <pc:sldLayoutMk cId="3787445800" sldId="2147483658"/>
          </pc:sldLayoutMkLst>
        </pc:sldLayoutChg>
        <pc:sldLayoutChg chg="modTransition">
          <pc:chgData name="Danijela Uran" userId="f9b3cc8e-491c-47bd-b15a-78b852d58329" providerId="ADAL" clId="{462D14FB-6F89-4265-BFC9-5DD6BA80C8CD}" dt="2024-11-02T14:26:58.438" v="41858"/>
          <pc:sldLayoutMkLst>
            <pc:docMk/>
            <pc:sldMasterMk cId="2523643497" sldId="2147483648"/>
            <pc:sldLayoutMk cId="171673499" sldId="2147483659"/>
          </pc:sldLayoutMkLst>
        </pc:sldLayoutChg>
      </pc:sldMasterChg>
      <pc:sldMasterChg chg="modTransition modSldLayout">
        <pc:chgData name="Danijela Uran" userId="f9b3cc8e-491c-47bd-b15a-78b852d58329" providerId="ADAL" clId="{462D14FB-6F89-4265-BFC9-5DD6BA80C8CD}" dt="2024-11-02T14:26:58.438" v="41858"/>
        <pc:sldMasterMkLst>
          <pc:docMk/>
          <pc:sldMasterMk cId="2386055563" sldId="2147483660"/>
        </pc:sldMasterMkLst>
        <pc:sldLayoutChg chg="modTransition">
          <pc:chgData name="Danijela Uran" userId="f9b3cc8e-491c-47bd-b15a-78b852d58329" providerId="ADAL" clId="{462D14FB-6F89-4265-BFC9-5DD6BA80C8CD}" dt="2024-11-02T14:26:58.438" v="41858"/>
          <pc:sldLayoutMkLst>
            <pc:docMk/>
            <pc:sldMasterMk cId="2386055563" sldId="2147483660"/>
            <pc:sldLayoutMk cId="4179944412" sldId="2147483661"/>
          </pc:sldLayoutMkLst>
        </pc:sldLayoutChg>
        <pc:sldLayoutChg chg="modTransition">
          <pc:chgData name="Danijela Uran" userId="f9b3cc8e-491c-47bd-b15a-78b852d58329" providerId="ADAL" clId="{462D14FB-6F89-4265-BFC9-5DD6BA80C8CD}" dt="2024-11-02T14:26:58.438" v="41858"/>
          <pc:sldLayoutMkLst>
            <pc:docMk/>
            <pc:sldMasterMk cId="2386055563" sldId="2147483660"/>
            <pc:sldLayoutMk cId="817740795" sldId="2147483662"/>
          </pc:sldLayoutMkLst>
        </pc:sldLayoutChg>
        <pc:sldLayoutChg chg="modTransition">
          <pc:chgData name="Danijela Uran" userId="f9b3cc8e-491c-47bd-b15a-78b852d58329" providerId="ADAL" clId="{462D14FB-6F89-4265-BFC9-5DD6BA80C8CD}" dt="2024-11-02T14:26:58.438" v="41858"/>
          <pc:sldLayoutMkLst>
            <pc:docMk/>
            <pc:sldMasterMk cId="2386055563" sldId="2147483660"/>
            <pc:sldLayoutMk cId="60125927" sldId="2147483663"/>
          </pc:sldLayoutMkLst>
        </pc:sldLayoutChg>
        <pc:sldLayoutChg chg="modTransition">
          <pc:chgData name="Danijela Uran" userId="f9b3cc8e-491c-47bd-b15a-78b852d58329" providerId="ADAL" clId="{462D14FB-6F89-4265-BFC9-5DD6BA80C8CD}" dt="2024-11-02T14:26:58.438" v="41858"/>
          <pc:sldLayoutMkLst>
            <pc:docMk/>
            <pc:sldMasterMk cId="2386055563" sldId="2147483660"/>
            <pc:sldLayoutMk cId="3699207700" sldId="2147483664"/>
          </pc:sldLayoutMkLst>
        </pc:sldLayoutChg>
        <pc:sldLayoutChg chg="modTransition">
          <pc:chgData name="Danijela Uran" userId="f9b3cc8e-491c-47bd-b15a-78b852d58329" providerId="ADAL" clId="{462D14FB-6F89-4265-BFC9-5DD6BA80C8CD}" dt="2024-11-02T14:26:58.438" v="41858"/>
          <pc:sldLayoutMkLst>
            <pc:docMk/>
            <pc:sldMasterMk cId="2386055563" sldId="2147483660"/>
            <pc:sldLayoutMk cId="2450454715" sldId="2147483665"/>
          </pc:sldLayoutMkLst>
        </pc:sldLayoutChg>
        <pc:sldLayoutChg chg="modTransition">
          <pc:chgData name="Danijela Uran" userId="f9b3cc8e-491c-47bd-b15a-78b852d58329" providerId="ADAL" clId="{462D14FB-6F89-4265-BFC9-5DD6BA80C8CD}" dt="2024-11-02T14:26:58.438" v="41858"/>
          <pc:sldLayoutMkLst>
            <pc:docMk/>
            <pc:sldMasterMk cId="2386055563" sldId="2147483660"/>
            <pc:sldLayoutMk cId="329558628" sldId="2147483666"/>
          </pc:sldLayoutMkLst>
        </pc:sldLayoutChg>
        <pc:sldLayoutChg chg="modTransition">
          <pc:chgData name="Danijela Uran" userId="f9b3cc8e-491c-47bd-b15a-78b852d58329" providerId="ADAL" clId="{462D14FB-6F89-4265-BFC9-5DD6BA80C8CD}" dt="2024-11-02T14:26:58.438" v="41858"/>
          <pc:sldLayoutMkLst>
            <pc:docMk/>
            <pc:sldMasterMk cId="2386055563" sldId="2147483660"/>
            <pc:sldLayoutMk cId="770346180" sldId="2147483667"/>
          </pc:sldLayoutMkLst>
        </pc:sldLayoutChg>
        <pc:sldLayoutChg chg="modTransition">
          <pc:chgData name="Danijela Uran" userId="f9b3cc8e-491c-47bd-b15a-78b852d58329" providerId="ADAL" clId="{462D14FB-6F89-4265-BFC9-5DD6BA80C8CD}" dt="2024-11-02T14:26:58.438" v="41858"/>
          <pc:sldLayoutMkLst>
            <pc:docMk/>
            <pc:sldMasterMk cId="2386055563" sldId="2147483660"/>
            <pc:sldLayoutMk cId="2744014266" sldId="2147483668"/>
          </pc:sldLayoutMkLst>
        </pc:sldLayoutChg>
        <pc:sldLayoutChg chg="modTransition">
          <pc:chgData name="Danijela Uran" userId="f9b3cc8e-491c-47bd-b15a-78b852d58329" providerId="ADAL" clId="{462D14FB-6F89-4265-BFC9-5DD6BA80C8CD}" dt="2024-11-02T14:26:58.438" v="41858"/>
          <pc:sldLayoutMkLst>
            <pc:docMk/>
            <pc:sldMasterMk cId="2386055563" sldId="2147483660"/>
            <pc:sldLayoutMk cId="3276369492" sldId="2147483669"/>
          </pc:sldLayoutMkLst>
        </pc:sldLayoutChg>
        <pc:sldLayoutChg chg="modTransition">
          <pc:chgData name="Danijela Uran" userId="f9b3cc8e-491c-47bd-b15a-78b852d58329" providerId="ADAL" clId="{462D14FB-6F89-4265-BFC9-5DD6BA80C8CD}" dt="2024-11-02T14:26:58.438" v="41858"/>
          <pc:sldLayoutMkLst>
            <pc:docMk/>
            <pc:sldMasterMk cId="2386055563" sldId="2147483660"/>
            <pc:sldLayoutMk cId="3942694470" sldId="2147483670"/>
          </pc:sldLayoutMkLst>
        </pc:sldLayoutChg>
        <pc:sldLayoutChg chg="modTransition">
          <pc:chgData name="Danijela Uran" userId="f9b3cc8e-491c-47bd-b15a-78b852d58329" providerId="ADAL" clId="{462D14FB-6F89-4265-BFC9-5DD6BA80C8CD}" dt="2024-11-02T14:26:58.438" v="41858"/>
          <pc:sldLayoutMkLst>
            <pc:docMk/>
            <pc:sldMasterMk cId="2386055563" sldId="2147483660"/>
            <pc:sldLayoutMk cId="2100084036" sldId="2147483671"/>
          </pc:sldLayoutMkLst>
        </pc:sldLayoutChg>
      </pc:sldMasterChg>
      <pc:sldMasterChg chg="del delSldLayout">
        <pc:chgData name="Danijela Uran" userId="f9b3cc8e-491c-47bd-b15a-78b852d58329" providerId="ADAL" clId="{462D14FB-6F89-4265-BFC9-5DD6BA80C8CD}" dt="2024-10-30T07:01:37.926" v="32307" actId="2696"/>
        <pc:sldMasterMkLst>
          <pc:docMk/>
          <pc:sldMasterMk cId="1918359076" sldId="2147483672"/>
        </pc:sldMasterMkLst>
        <pc:sldLayoutChg chg="del">
          <pc:chgData name="Danijela Uran" userId="f9b3cc8e-491c-47bd-b15a-78b852d58329" providerId="ADAL" clId="{462D14FB-6F89-4265-BFC9-5DD6BA80C8CD}" dt="2024-10-30T07:01:37.926" v="32307" actId="2696"/>
          <pc:sldLayoutMkLst>
            <pc:docMk/>
            <pc:sldMasterMk cId="1918359076" sldId="2147483672"/>
            <pc:sldLayoutMk cId="1254191568" sldId="2147483673"/>
          </pc:sldLayoutMkLst>
        </pc:sldLayoutChg>
        <pc:sldLayoutChg chg="del">
          <pc:chgData name="Danijela Uran" userId="f9b3cc8e-491c-47bd-b15a-78b852d58329" providerId="ADAL" clId="{462D14FB-6F89-4265-BFC9-5DD6BA80C8CD}" dt="2024-10-30T07:01:37.926" v="32307" actId="2696"/>
          <pc:sldLayoutMkLst>
            <pc:docMk/>
            <pc:sldMasterMk cId="1918359076" sldId="2147483672"/>
            <pc:sldLayoutMk cId="2957629830" sldId="2147483674"/>
          </pc:sldLayoutMkLst>
        </pc:sldLayoutChg>
        <pc:sldLayoutChg chg="del">
          <pc:chgData name="Danijela Uran" userId="f9b3cc8e-491c-47bd-b15a-78b852d58329" providerId="ADAL" clId="{462D14FB-6F89-4265-BFC9-5DD6BA80C8CD}" dt="2024-10-30T07:01:37.926" v="32307" actId="2696"/>
          <pc:sldLayoutMkLst>
            <pc:docMk/>
            <pc:sldMasterMk cId="1918359076" sldId="2147483672"/>
            <pc:sldLayoutMk cId="2515680958" sldId="2147483675"/>
          </pc:sldLayoutMkLst>
        </pc:sldLayoutChg>
        <pc:sldLayoutChg chg="del">
          <pc:chgData name="Danijela Uran" userId="f9b3cc8e-491c-47bd-b15a-78b852d58329" providerId="ADAL" clId="{462D14FB-6F89-4265-BFC9-5DD6BA80C8CD}" dt="2024-10-30T07:01:37.926" v="32307" actId="2696"/>
          <pc:sldLayoutMkLst>
            <pc:docMk/>
            <pc:sldMasterMk cId="1918359076" sldId="2147483672"/>
            <pc:sldLayoutMk cId="2711909806" sldId="2147483676"/>
          </pc:sldLayoutMkLst>
        </pc:sldLayoutChg>
        <pc:sldLayoutChg chg="del">
          <pc:chgData name="Danijela Uran" userId="f9b3cc8e-491c-47bd-b15a-78b852d58329" providerId="ADAL" clId="{462D14FB-6F89-4265-BFC9-5DD6BA80C8CD}" dt="2024-10-30T07:01:37.926" v="32307" actId="2696"/>
          <pc:sldLayoutMkLst>
            <pc:docMk/>
            <pc:sldMasterMk cId="1918359076" sldId="2147483672"/>
            <pc:sldLayoutMk cId="488113939" sldId="2147483677"/>
          </pc:sldLayoutMkLst>
        </pc:sldLayoutChg>
        <pc:sldLayoutChg chg="del">
          <pc:chgData name="Danijela Uran" userId="f9b3cc8e-491c-47bd-b15a-78b852d58329" providerId="ADAL" clId="{462D14FB-6F89-4265-BFC9-5DD6BA80C8CD}" dt="2024-10-30T07:01:37.926" v="32307" actId="2696"/>
          <pc:sldLayoutMkLst>
            <pc:docMk/>
            <pc:sldMasterMk cId="1918359076" sldId="2147483672"/>
            <pc:sldLayoutMk cId="2935469499" sldId="2147483678"/>
          </pc:sldLayoutMkLst>
        </pc:sldLayoutChg>
        <pc:sldLayoutChg chg="del">
          <pc:chgData name="Danijela Uran" userId="f9b3cc8e-491c-47bd-b15a-78b852d58329" providerId="ADAL" clId="{462D14FB-6F89-4265-BFC9-5DD6BA80C8CD}" dt="2024-10-30T07:01:37.926" v="32307" actId="2696"/>
          <pc:sldLayoutMkLst>
            <pc:docMk/>
            <pc:sldMasterMk cId="1918359076" sldId="2147483672"/>
            <pc:sldLayoutMk cId="162606588" sldId="2147483679"/>
          </pc:sldLayoutMkLst>
        </pc:sldLayoutChg>
        <pc:sldLayoutChg chg="del">
          <pc:chgData name="Danijela Uran" userId="f9b3cc8e-491c-47bd-b15a-78b852d58329" providerId="ADAL" clId="{462D14FB-6F89-4265-BFC9-5DD6BA80C8CD}" dt="2024-10-30T07:01:37.926" v="32307" actId="2696"/>
          <pc:sldLayoutMkLst>
            <pc:docMk/>
            <pc:sldMasterMk cId="1918359076" sldId="2147483672"/>
            <pc:sldLayoutMk cId="2373817224" sldId="2147483680"/>
          </pc:sldLayoutMkLst>
        </pc:sldLayoutChg>
        <pc:sldLayoutChg chg="del">
          <pc:chgData name="Danijela Uran" userId="f9b3cc8e-491c-47bd-b15a-78b852d58329" providerId="ADAL" clId="{462D14FB-6F89-4265-BFC9-5DD6BA80C8CD}" dt="2024-10-30T07:01:37.926" v="32307" actId="2696"/>
          <pc:sldLayoutMkLst>
            <pc:docMk/>
            <pc:sldMasterMk cId="1918359076" sldId="2147483672"/>
            <pc:sldLayoutMk cId="2248758095" sldId="2147483681"/>
          </pc:sldLayoutMkLst>
        </pc:sldLayoutChg>
        <pc:sldLayoutChg chg="del">
          <pc:chgData name="Danijela Uran" userId="f9b3cc8e-491c-47bd-b15a-78b852d58329" providerId="ADAL" clId="{462D14FB-6F89-4265-BFC9-5DD6BA80C8CD}" dt="2024-10-30T07:01:37.926" v="32307" actId="2696"/>
          <pc:sldLayoutMkLst>
            <pc:docMk/>
            <pc:sldMasterMk cId="1918359076" sldId="2147483672"/>
            <pc:sldLayoutMk cId="3631890960" sldId="2147483682"/>
          </pc:sldLayoutMkLst>
        </pc:sldLayoutChg>
        <pc:sldLayoutChg chg="del">
          <pc:chgData name="Danijela Uran" userId="f9b3cc8e-491c-47bd-b15a-78b852d58329" providerId="ADAL" clId="{462D14FB-6F89-4265-BFC9-5DD6BA80C8CD}" dt="2024-10-30T07:01:37.926" v="32307" actId="2696"/>
          <pc:sldLayoutMkLst>
            <pc:docMk/>
            <pc:sldMasterMk cId="1918359076" sldId="2147483672"/>
            <pc:sldLayoutMk cId="1130878000" sldId="2147483683"/>
          </pc:sldLayoutMkLst>
        </pc:sldLayoutChg>
      </pc:sldMasterChg>
    </pc:docChg>
  </pc:docChgLst>
  <pc:docChgLst>
    <pc:chgData name="Jasmina Pungartnik" userId="237d7d34-6f67-492d-ae0a-03d489280f7f" providerId="ADAL" clId="{CD1388D1-2D61-4716-94B9-A50878F4B10B}"/>
    <pc:docChg chg="undo redo custSel addSld delSld modSld sldOrd delMainMaster">
      <pc:chgData name="Jasmina Pungartnik" userId="237d7d34-6f67-492d-ae0a-03d489280f7f" providerId="ADAL" clId="{CD1388D1-2D61-4716-94B9-A50878F4B10B}" dt="2024-11-13T14:13:46.375" v="4325" actId="20577"/>
      <pc:docMkLst>
        <pc:docMk/>
      </pc:docMkLst>
      <pc:sldChg chg="del">
        <pc:chgData name="Jasmina Pungartnik" userId="237d7d34-6f67-492d-ae0a-03d489280f7f" providerId="ADAL" clId="{CD1388D1-2D61-4716-94B9-A50878F4B10B}" dt="2024-11-08T13:46:15.411" v="3041" actId="2696"/>
        <pc:sldMkLst>
          <pc:docMk/>
          <pc:sldMk cId="0" sldId="267"/>
        </pc:sldMkLst>
      </pc:sldChg>
      <pc:sldChg chg="del">
        <pc:chgData name="Jasmina Pungartnik" userId="237d7d34-6f67-492d-ae0a-03d489280f7f" providerId="ADAL" clId="{CD1388D1-2D61-4716-94B9-A50878F4B10B}" dt="2024-11-08T13:46:47.060" v="3044" actId="2696"/>
        <pc:sldMkLst>
          <pc:docMk/>
          <pc:sldMk cId="0" sldId="348"/>
        </pc:sldMkLst>
      </pc:sldChg>
      <pc:sldChg chg="modSp mod">
        <pc:chgData name="Jasmina Pungartnik" userId="237d7d34-6f67-492d-ae0a-03d489280f7f" providerId="ADAL" clId="{CD1388D1-2D61-4716-94B9-A50878F4B10B}" dt="2024-11-08T12:34:44.051" v="2400" actId="20577"/>
        <pc:sldMkLst>
          <pc:docMk/>
          <pc:sldMk cId="1577546027" sldId="736"/>
        </pc:sldMkLst>
        <pc:spChg chg="mod">
          <ac:chgData name="Jasmina Pungartnik" userId="237d7d34-6f67-492d-ae0a-03d489280f7f" providerId="ADAL" clId="{CD1388D1-2D61-4716-94B9-A50878F4B10B}" dt="2024-11-08T12:33:53.701" v="2354" actId="207"/>
          <ac:spMkLst>
            <pc:docMk/>
            <pc:sldMk cId="1577546027" sldId="736"/>
            <ac:spMk id="3" creationId="{D35E6986-32E7-4318-9246-5E716E60C8D3}"/>
          </ac:spMkLst>
        </pc:spChg>
        <pc:spChg chg="mod">
          <ac:chgData name="Jasmina Pungartnik" userId="237d7d34-6f67-492d-ae0a-03d489280f7f" providerId="ADAL" clId="{CD1388D1-2D61-4716-94B9-A50878F4B10B}" dt="2024-11-06T10:53:58.652" v="274" actId="113"/>
          <ac:spMkLst>
            <pc:docMk/>
            <pc:sldMk cId="1577546027" sldId="736"/>
            <ac:spMk id="4" creationId="{BB1BA140-DCE0-4029-96BE-5ABB697E96D4}"/>
          </ac:spMkLst>
        </pc:spChg>
        <pc:spChg chg="mod">
          <ac:chgData name="Jasmina Pungartnik" userId="237d7d34-6f67-492d-ae0a-03d489280f7f" providerId="ADAL" clId="{CD1388D1-2D61-4716-94B9-A50878F4B10B}" dt="2024-11-08T12:33:42.131" v="2352" actId="207"/>
          <ac:spMkLst>
            <pc:docMk/>
            <pc:sldMk cId="1577546027" sldId="736"/>
            <ac:spMk id="6" creationId="{DFB88B8D-AD19-8084-919B-ED4D10EC0614}"/>
          </ac:spMkLst>
        </pc:spChg>
        <pc:spChg chg="mod">
          <ac:chgData name="Jasmina Pungartnik" userId="237d7d34-6f67-492d-ae0a-03d489280f7f" providerId="ADAL" clId="{CD1388D1-2D61-4716-94B9-A50878F4B10B}" dt="2024-11-06T10:54:18.730" v="278" actId="113"/>
          <ac:spMkLst>
            <pc:docMk/>
            <pc:sldMk cId="1577546027" sldId="736"/>
            <ac:spMk id="7" creationId="{8D6CC775-789D-4CB8-BED9-F7956D19E951}"/>
          </ac:spMkLst>
        </pc:spChg>
        <pc:spChg chg="mod">
          <ac:chgData name="Jasmina Pungartnik" userId="237d7d34-6f67-492d-ae0a-03d489280f7f" providerId="ADAL" clId="{CD1388D1-2D61-4716-94B9-A50878F4B10B}" dt="2024-11-06T10:54:54.286" v="284" actId="113"/>
          <ac:spMkLst>
            <pc:docMk/>
            <pc:sldMk cId="1577546027" sldId="736"/>
            <ac:spMk id="9" creationId="{FDB44D9F-FEE9-4F29-9BD9-4CFA33E3B262}"/>
          </ac:spMkLst>
        </pc:spChg>
        <pc:spChg chg="mod">
          <ac:chgData name="Jasmina Pungartnik" userId="237d7d34-6f67-492d-ae0a-03d489280f7f" providerId="ADAL" clId="{CD1388D1-2D61-4716-94B9-A50878F4B10B}" dt="2024-11-06T10:54:38.663" v="283" actId="113"/>
          <ac:spMkLst>
            <pc:docMk/>
            <pc:sldMk cId="1577546027" sldId="736"/>
            <ac:spMk id="10" creationId="{457B8904-2FB2-4551-9233-63437064A8C2}"/>
          </ac:spMkLst>
        </pc:spChg>
        <pc:spChg chg="mod">
          <ac:chgData name="Jasmina Pungartnik" userId="237d7d34-6f67-492d-ae0a-03d489280f7f" providerId="ADAL" clId="{CD1388D1-2D61-4716-94B9-A50878F4B10B}" dt="2024-11-08T12:34:41.421" v="2398" actId="20577"/>
          <ac:spMkLst>
            <pc:docMk/>
            <pc:sldMk cId="1577546027" sldId="736"/>
            <ac:spMk id="11" creationId="{B9341F6E-FAA3-1621-64A5-06534A6D81FD}"/>
          </ac:spMkLst>
        </pc:spChg>
        <pc:spChg chg="mod">
          <ac:chgData name="Jasmina Pungartnik" userId="237d7d34-6f67-492d-ae0a-03d489280f7f" providerId="ADAL" clId="{CD1388D1-2D61-4716-94B9-A50878F4B10B}" dt="2024-11-08T12:34:44.051" v="2400" actId="20577"/>
          <ac:spMkLst>
            <pc:docMk/>
            <pc:sldMk cId="1577546027" sldId="736"/>
            <ac:spMk id="12" creationId="{F4F34D8F-B2D8-CAC5-F8E6-47EF2DCB5DBA}"/>
          </ac:spMkLst>
        </pc:spChg>
        <pc:spChg chg="mod">
          <ac:chgData name="Jasmina Pungartnik" userId="237d7d34-6f67-492d-ae0a-03d489280f7f" providerId="ADAL" clId="{CD1388D1-2D61-4716-94B9-A50878F4B10B}" dt="2024-11-06T10:54:33.214" v="282" actId="113"/>
          <ac:spMkLst>
            <pc:docMk/>
            <pc:sldMk cId="1577546027" sldId="736"/>
            <ac:spMk id="32" creationId="{621167CD-8441-4795-8FD2-AFF5AAF67858}"/>
          </ac:spMkLst>
        </pc:spChg>
        <pc:spChg chg="mod">
          <ac:chgData name="Jasmina Pungartnik" userId="237d7d34-6f67-492d-ae0a-03d489280f7f" providerId="ADAL" clId="{CD1388D1-2D61-4716-94B9-A50878F4B10B}" dt="2024-11-06T10:54:58.497" v="285" actId="113"/>
          <ac:spMkLst>
            <pc:docMk/>
            <pc:sldMk cId="1577546027" sldId="736"/>
            <ac:spMk id="34" creationId="{542B2CB4-932A-4EE2-9E86-2BEC9EE83055}"/>
          </ac:spMkLst>
        </pc:spChg>
        <pc:spChg chg="mod">
          <ac:chgData name="Jasmina Pungartnik" userId="237d7d34-6f67-492d-ae0a-03d489280f7f" providerId="ADAL" clId="{CD1388D1-2D61-4716-94B9-A50878F4B10B}" dt="2024-11-08T12:34:35.335" v="2396" actId="1076"/>
          <ac:spMkLst>
            <pc:docMk/>
            <pc:sldMk cId="1577546027" sldId="736"/>
            <ac:spMk id="35" creationId="{10BC2342-74F4-4386-AF78-6EE49F571E98}"/>
          </ac:spMkLst>
        </pc:spChg>
        <pc:spChg chg="mod">
          <ac:chgData name="Jasmina Pungartnik" userId="237d7d34-6f67-492d-ae0a-03d489280f7f" providerId="ADAL" clId="{CD1388D1-2D61-4716-94B9-A50878F4B10B}" dt="2024-11-06T10:54:24.864" v="280" actId="113"/>
          <ac:spMkLst>
            <pc:docMk/>
            <pc:sldMk cId="1577546027" sldId="736"/>
            <ac:spMk id="37" creationId="{EF5D8600-306B-4638-9A0B-C0A94FA3E741}"/>
          </ac:spMkLst>
        </pc:spChg>
        <pc:spChg chg="mod">
          <ac:chgData name="Jasmina Pungartnik" userId="237d7d34-6f67-492d-ae0a-03d489280f7f" providerId="ADAL" clId="{CD1388D1-2D61-4716-94B9-A50878F4B10B}" dt="2024-11-06T10:54:29.642" v="281" actId="113"/>
          <ac:spMkLst>
            <pc:docMk/>
            <pc:sldMk cId="1577546027" sldId="736"/>
            <ac:spMk id="38" creationId="{A5973402-6933-4184-A582-6E59020A8F30}"/>
          </ac:spMkLst>
        </pc:spChg>
        <pc:spChg chg="mod">
          <ac:chgData name="Jasmina Pungartnik" userId="237d7d34-6f67-492d-ae0a-03d489280f7f" providerId="ADAL" clId="{CD1388D1-2D61-4716-94B9-A50878F4B10B}" dt="2024-11-06T10:54:13.150" v="277" actId="113"/>
          <ac:spMkLst>
            <pc:docMk/>
            <pc:sldMk cId="1577546027" sldId="736"/>
            <ac:spMk id="39" creationId="{3D1730F9-5120-4B12-8CC7-8AC1F66B22D7}"/>
          </ac:spMkLst>
        </pc:spChg>
        <pc:spChg chg="mod">
          <ac:chgData name="Jasmina Pungartnik" userId="237d7d34-6f67-492d-ae0a-03d489280f7f" providerId="ADAL" clId="{CD1388D1-2D61-4716-94B9-A50878F4B10B}" dt="2024-11-06T10:54:08.975" v="276" actId="113"/>
          <ac:spMkLst>
            <pc:docMk/>
            <pc:sldMk cId="1577546027" sldId="736"/>
            <ac:spMk id="40" creationId="{1896D946-5E39-45AF-9E6E-58079484E4AA}"/>
          </ac:spMkLst>
        </pc:spChg>
        <pc:picChg chg="mod">
          <ac:chgData name="Jasmina Pungartnik" userId="237d7d34-6f67-492d-ae0a-03d489280f7f" providerId="ADAL" clId="{CD1388D1-2D61-4716-94B9-A50878F4B10B}" dt="2024-11-06T10:53:38.646" v="272" actId="1440"/>
          <ac:picMkLst>
            <pc:docMk/>
            <pc:sldMk cId="1577546027" sldId="736"/>
            <ac:picMk id="27" creationId="{5A5CDD28-331F-4266-880A-9F6D0076EF08}"/>
          </ac:picMkLst>
        </pc:picChg>
      </pc:sldChg>
      <pc:sldChg chg="del">
        <pc:chgData name="Jasmina Pungartnik" userId="237d7d34-6f67-492d-ae0a-03d489280f7f" providerId="ADAL" clId="{CD1388D1-2D61-4716-94B9-A50878F4B10B}" dt="2024-11-08T13:47:35.104" v="3049" actId="2696"/>
        <pc:sldMkLst>
          <pc:docMk/>
          <pc:sldMk cId="2796526924" sldId="775"/>
        </pc:sldMkLst>
      </pc:sldChg>
      <pc:sldChg chg="modSp mod ord">
        <pc:chgData name="Jasmina Pungartnik" userId="237d7d34-6f67-492d-ae0a-03d489280f7f" providerId="ADAL" clId="{CD1388D1-2D61-4716-94B9-A50878F4B10B}" dt="2024-11-08T13:40:02.055" v="3017" actId="207"/>
        <pc:sldMkLst>
          <pc:docMk/>
          <pc:sldMk cId="2553207413" sldId="776"/>
        </pc:sldMkLst>
        <pc:spChg chg="mod">
          <ac:chgData name="Jasmina Pungartnik" userId="237d7d34-6f67-492d-ae0a-03d489280f7f" providerId="ADAL" clId="{CD1388D1-2D61-4716-94B9-A50878F4B10B}" dt="2024-11-08T13:40:02.055" v="3017" actId="207"/>
          <ac:spMkLst>
            <pc:docMk/>
            <pc:sldMk cId="2553207413" sldId="776"/>
            <ac:spMk id="3" creationId="{5743BF7A-2440-4C17-8EAB-20B97B5066D2}"/>
          </ac:spMkLst>
        </pc:spChg>
      </pc:sldChg>
      <pc:sldChg chg="addSp delSp modSp del mod">
        <pc:chgData name="Jasmina Pungartnik" userId="237d7d34-6f67-492d-ae0a-03d489280f7f" providerId="ADAL" clId="{CD1388D1-2D61-4716-94B9-A50878F4B10B}" dt="2024-11-08T13:48:13.846" v="3052" actId="2696"/>
        <pc:sldMkLst>
          <pc:docMk/>
          <pc:sldMk cId="4220881252" sldId="777"/>
        </pc:sldMkLst>
        <pc:spChg chg="del mod">
          <ac:chgData name="Jasmina Pungartnik" userId="237d7d34-6f67-492d-ae0a-03d489280f7f" providerId="ADAL" clId="{CD1388D1-2D61-4716-94B9-A50878F4B10B}" dt="2024-11-08T13:43:08.310" v="3028" actId="478"/>
          <ac:spMkLst>
            <pc:docMk/>
            <pc:sldMk cId="4220881252" sldId="777"/>
            <ac:spMk id="4" creationId="{476A110B-A834-44FC-976B-13F4DCECC640}"/>
          </ac:spMkLst>
        </pc:spChg>
        <pc:spChg chg="add mod">
          <ac:chgData name="Jasmina Pungartnik" userId="237d7d34-6f67-492d-ae0a-03d489280f7f" providerId="ADAL" clId="{CD1388D1-2D61-4716-94B9-A50878F4B10B}" dt="2024-11-08T13:43:15.883" v="3029"/>
          <ac:spMkLst>
            <pc:docMk/>
            <pc:sldMk cId="4220881252" sldId="777"/>
            <ac:spMk id="5" creationId="{8F30F4F3-EBCF-20CE-6D54-58898B83FF21}"/>
          </ac:spMkLst>
        </pc:spChg>
        <pc:spChg chg="add del">
          <ac:chgData name="Jasmina Pungartnik" userId="237d7d34-6f67-492d-ae0a-03d489280f7f" providerId="ADAL" clId="{CD1388D1-2D61-4716-94B9-A50878F4B10B}" dt="2024-11-08T13:45:18.976" v="3039" actId="478"/>
          <ac:spMkLst>
            <pc:docMk/>
            <pc:sldMk cId="4220881252" sldId="777"/>
            <ac:spMk id="8" creationId="{72DC62AA-4B8F-D6DD-5D0F-249879C7B96B}"/>
          </ac:spMkLst>
        </pc:spChg>
        <pc:picChg chg="add mod">
          <ac:chgData name="Jasmina Pungartnik" userId="237d7d34-6f67-492d-ae0a-03d489280f7f" providerId="ADAL" clId="{CD1388D1-2D61-4716-94B9-A50878F4B10B}" dt="2024-11-08T13:45:10.431" v="3037" actId="1076"/>
          <ac:picMkLst>
            <pc:docMk/>
            <pc:sldMk cId="4220881252" sldId="777"/>
            <ac:picMk id="7" creationId="{C08BE609-C3B3-51B9-B5CE-6AE21119ECF7}"/>
          </ac:picMkLst>
        </pc:picChg>
      </pc:sldChg>
      <pc:sldChg chg="del">
        <pc:chgData name="Jasmina Pungartnik" userId="237d7d34-6f67-492d-ae0a-03d489280f7f" providerId="ADAL" clId="{CD1388D1-2D61-4716-94B9-A50878F4B10B}" dt="2024-11-06T10:52:13.796" v="265" actId="2696"/>
        <pc:sldMkLst>
          <pc:docMk/>
          <pc:sldMk cId="463033120" sldId="779"/>
        </pc:sldMkLst>
      </pc:sldChg>
      <pc:sldChg chg="del">
        <pc:chgData name="Jasmina Pungartnik" userId="237d7d34-6f67-492d-ae0a-03d489280f7f" providerId="ADAL" clId="{CD1388D1-2D61-4716-94B9-A50878F4B10B}" dt="2024-11-08T13:46:22.749" v="3042" actId="2696"/>
        <pc:sldMkLst>
          <pc:docMk/>
          <pc:sldMk cId="1037944499" sldId="780"/>
        </pc:sldMkLst>
      </pc:sldChg>
      <pc:sldChg chg="modSp mod">
        <pc:chgData name="Jasmina Pungartnik" userId="237d7d34-6f67-492d-ae0a-03d489280f7f" providerId="ADAL" clId="{CD1388D1-2D61-4716-94B9-A50878F4B10B}" dt="2024-11-08T13:48:39.517" v="3055" actId="14100"/>
        <pc:sldMkLst>
          <pc:docMk/>
          <pc:sldMk cId="71360091" sldId="784"/>
        </pc:sldMkLst>
        <pc:spChg chg="mod">
          <ac:chgData name="Jasmina Pungartnik" userId="237d7d34-6f67-492d-ae0a-03d489280f7f" providerId="ADAL" clId="{CD1388D1-2D61-4716-94B9-A50878F4B10B}" dt="2024-11-08T13:48:39.517" v="3055" actId="14100"/>
          <ac:spMkLst>
            <pc:docMk/>
            <pc:sldMk cId="71360091" sldId="784"/>
            <ac:spMk id="3" creationId="{5743BF7A-2440-4C17-8EAB-20B97B5066D2}"/>
          </ac:spMkLst>
        </pc:spChg>
      </pc:sldChg>
      <pc:sldChg chg="del">
        <pc:chgData name="Jasmina Pungartnik" userId="237d7d34-6f67-492d-ae0a-03d489280f7f" providerId="ADAL" clId="{CD1388D1-2D61-4716-94B9-A50878F4B10B}" dt="2024-11-06T10:52:05.341" v="263" actId="2696"/>
        <pc:sldMkLst>
          <pc:docMk/>
          <pc:sldMk cId="3461425567" sldId="799"/>
        </pc:sldMkLst>
      </pc:sldChg>
      <pc:sldChg chg="del ord">
        <pc:chgData name="Jasmina Pungartnik" userId="237d7d34-6f67-492d-ae0a-03d489280f7f" providerId="ADAL" clId="{CD1388D1-2D61-4716-94B9-A50878F4B10B}" dt="2024-11-06T11:48:28.534" v="1328" actId="2696"/>
        <pc:sldMkLst>
          <pc:docMk/>
          <pc:sldMk cId="293412810" sldId="802"/>
        </pc:sldMkLst>
      </pc:sldChg>
      <pc:sldChg chg="addSp delSp modSp mod modNotesTx">
        <pc:chgData name="Jasmina Pungartnik" userId="237d7d34-6f67-492d-ae0a-03d489280f7f" providerId="ADAL" clId="{CD1388D1-2D61-4716-94B9-A50878F4B10B}" dt="2024-11-13T11:32:38.955" v="3755" actId="20577"/>
        <pc:sldMkLst>
          <pc:docMk/>
          <pc:sldMk cId="1915599940" sldId="805"/>
        </pc:sldMkLst>
        <pc:spChg chg="mod">
          <ac:chgData name="Jasmina Pungartnik" userId="237d7d34-6f67-492d-ae0a-03d489280f7f" providerId="ADAL" clId="{CD1388D1-2D61-4716-94B9-A50878F4B10B}" dt="2024-11-13T08:51:17.472" v="3436" actId="207"/>
          <ac:spMkLst>
            <pc:docMk/>
            <pc:sldMk cId="1915599940" sldId="805"/>
            <ac:spMk id="3" creationId="{5743BF7A-2440-4C17-8EAB-20B97B5066D2}"/>
          </ac:spMkLst>
        </pc:spChg>
        <pc:spChg chg="mod">
          <ac:chgData name="Jasmina Pungartnik" userId="237d7d34-6f67-492d-ae0a-03d489280f7f" providerId="ADAL" clId="{CD1388D1-2D61-4716-94B9-A50878F4B10B}" dt="2024-11-06T10:47:12.234" v="252"/>
          <ac:spMkLst>
            <pc:docMk/>
            <pc:sldMk cId="1915599940" sldId="805"/>
            <ac:spMk id="4" creationId="{476A110B-A834-44FC-976B-13F4DCECC640}"/>
          </ac:spMkLst>
        </pc:spChg>
        <pc:spChg chg="del mod">
          <ac:chgData name="Jasmina Pungartnik" userId="237d7d34-6f67-492d-ae0a-03d489280f7f" providerId="ADAL" clId="{CD1388D1-2D61-4716-94B9-A50878F4B10B}" dt="2024-11-06T10:42:30.173" v="2" actId="26606"/>
          <ac:spMkLst>
            <pc:docMk/>
            <pc:sldMk cId="1915599940" sldId="805"/>
            <ac:spMk id="5" creationId="{17C6573C-954E-4D8E-824F-2F192312A44D}"/>
          </ac:spMkLst>
        </pc:spChg>
        <pc:graphicFrameChg chg="add mod">
          <ac:chgData name="Jasmina Pungartnik" userId="237d7d34-6f67-492d-ae0a-03d489280f7f" providerId="ADAL" clId="{CD1388D1-2D61-4716-94B9-A50878F4B10B}" dt="2024-11-13T08:51:37.462" v="3439" actId="20577"/>
          <ac:graphicFrameMkLst>
            <pc:docMk/>
            <pc:sldMk cId="1915599940" sldId="805"/>
            <ac:graphicFrameMk id="8" creationId="{D50FDC8B-C872-5E5A-ECA9-A6AA48699C19}"/>
          </ac:graphicFrameMkLst>
        </pc:graphicFrameChg>
        <pc:picChg chg="mod">
          <ac:chgData name="Jasmina Pungartnik" userId="237d7d34-6f67-492d-ae0a-03d489280f7f" providerId="ADAL" clId="{CD1388D1-2D61-4716-94B9-A50878F4B10B}" dt="2024-11-06T10:58:35.164" v="318" actId="14100"/>
          <ac:picMkLst>
            <pc:docMk/>
            <pc:sldMk cId="1915599940" sldId="805"/>
            <ac:picMk id="6" creationId="{619926FA-0579-C942-09C5-B1887A115D5B}"/>
          </ac:picMkLst>
        </pc:picChg>
      </pc:sldChg>
      <pc:sldChg chg="del">
        <pc:chgData name="Jasmina Pungartnik" userId="237d7d34-6f67-492d-ae0a-03d489280f7f" providerId="ADAL" clId="{CD1388D1-2D61-4716-94B9-A50878F4B10B}" dt="2024-11-08T13:46:40.123" v="3043" actId="2696"/>
        <pc:sldMkLst>
          <pc:docMk/>
          <pc:sldMk cId="1098164585" sldId="816"/>
        </pc:sldMkLst>
      </pc:sldChg>
      <pc:sldChg chg="del">
        <pc:chgData name="Jasmina Pungartnik" userId="237d7d34-6f67-492d-ae0a-03d489280f7f" providerId="ADAL" clId="{CD1388D1-2D61-4716-94B9-A50878F4B10B}" dt="2024-11-08T13:46:53.442" v="3045" actId="2696"/>
        <pc:sldMkLst>
          <pc:docMk/>
          <pc:sldMk cId="0" sldId="817"/>
        </pc:sldMkLst>
      </pc:sldChg>
      <pc:sldChg chg="del">
        <pc:chgData name="Jasmina Pungartnik" userId="237d7d34-6f67-492d-ae0a-03d489280f7f" providerId="ADAL" clId="{CD1388D1-2D61-4716-94B9-A50878F4B10B}" dt="2024-11-08T13:47:02.453" v="3046" actId="2696"/>
        <pc:sldMkLst>
          <pc:docMk/>
          <pc:sldMk cId="0" sldId="818"/>
        </pc:sldMkLst>
      </pc:sldChg>
      <pc:sldChg chg="del">
        <pc:chgData name="Jasmina Pungartnik" userId="237d7d34-6f67-492d-ae0a-03d489280f7f" providerId="ADAL" clId="{CD1388D1-2D61-4716-94B9-A50878F4B10B}" dt="2024-11-08T13:47:25.136" v="3048" actId="2696"/>
        <pc:sldMkLst>
          <pc:docMk/>
          <pc:sldMk cId="96537503" sldId="820"/>
        </pc:sldMkLst>
      </pc:sldChg>
      <pc:sldChg chg="del">
        <pc:chgData name="Jasmina Pungartnik" userId="237d7d34-6f67-492d-ae0a-03d489280f7f" providerId="ADAL" clId="{CD1388D1-2D61-4716-94B9-A50878F4B10B}" dt="2024-11-08T13:46:10.325" v="3040" actId="2696"/>
        <pc:sldMkLst>
          <pc:docMk/>
          <pc:sldMk cId="1333901573" sldId="821"/>
        </pc:sldMkLst>
      </pc:sldChg>
      <pc:sldChg chg="del">
        <pc:chgData name="Jasmina Pungartnik" userId="237d7d34-6f67-492d-ae0a-03d489280f7f" providerId="ADAL" clId="{CD1388D1-2D61-4716-94B9-A50878F4B10B}" dt="2024-11-08T13:47:42.708" v="3050" actId="2696"/>
        <pc:sldMkLst>
          <pc:docMk/>
          <pc:sldMk cId="1240060140" sldId="822"/>
        </pc:sldMkLst>
      </pc:sldChg>
      <pc:sldChg chg="del">
        <pc:chgData name="Jasmina Pungartnik" userId="237d7d34-6f67-492d-ae0a-03d489280f7f" providerId="ADAL" clId="{CD1388D1-2D61-4716-94B9-A50878F4B10B}" dt="2024-11-08T13:47:18.500" v="3047" actId="2696"/>
        <pc:sldMkLst>
          <pc:docMk/>
          <pc:sldMk cId="1726488712" sldId="823"/>
        </pc:sldMkLst>
      </pc:sldChg>
      <pc:sldChg chg="del">
        <pc:chgData name="Jasmina Pungartnik" userId="237d7d34-6f67-492d-ae0a-03d489280f7f" providerId="ADAL" clId="{CD1388D1-2D61-4716-94B9-A50878F4B10B}" dt="2024-11-06T10:52:07.945" v="264" actId="2696"/>
        <pc:sldMkLst>
          <pc:docMk/>
          <pc:sldMk cId="1976517345" sldId="825"/>
        </pc:sldMkLst>
      </pc:sldChg>
      <pc:sldChg chg="del">
        <pc:chgData name="Jasmina Pungartnik" userId="237d7d34-6f67-492d-ae0a-03d489280f7f" providerId="ADAL" clId="{CD1388D1-2D61-4716-94B9-A50878F4B10B}" dt="2024-11-08T13:44:38.877" v="3033" actId="2696"/>
        <pc:sldMkLst>
          <pc:docMk/>
          <pc:sldMk cId="842674976" sldId="827"/>
        </pc:sldMkLst>
      </pc:sldChg>
      <pc:sldChg chg="del">
        <pc:chgData name="Jasmina Pungartnik" userId="237d7d34-6f67-492d-ae0a-03d489280f7f" providerId="ADAL" clId="{CD1388D1-2D61-4716-94B9-A50878F4B10B}" dt="2024-11-08T13:47:51.769" v="3051" actId="2696"/>
        <pc:sldMkLst>
          <pc:docMk/>
          <pc:sldMk cId="2426536821" sldId="832"/>
        </pc:sldMkLst>
      </pc:sldChg>
      <pc:sldChg chg="del">
        <pc:chgData name="Jasmina Pungartnik" userId="237d7d34-6f67-492d-ae0a-03d489280f7f" providerId="ADAL" clId="{CD1388D1-2D61-4716-94B9-A50878F4B10B}" dt="2024-11-08T13:40:46.964" v="3020" actId="2696"/>
        <pc:sldMkLst>
          <pc:docMk/>
          <pc:sldMk cId="245437442" sldId="843"/>
        </pc:sldMkLst>
      </pc:sldChg>
      <pc:sldChg chg="del">
        <pc:chgData name="Jasmina Pungartnik" userId="237d7d34-6f67-492d-ae0a-03d489280f7f" providerId="ADAL" clId="{CD1388D1-2D61-4716-94B9-A50878F4B10B}" dt="2024-11-08T13:41:41.234" v="3024" actId="2696"/>
        <pc:sldMkLst>
          <pc:docMk/>
          <pc:sldMk cId="2931125023" sldId="844"/>
        </pc:sldMkLst>
      </pc:sldChg>
      <pc:sldChg chg="del">
        <pc:chgData name="Jasmina Pungartnik" userId="237d7d34-6f67-492d-ae0a-03d489280f7f" providerId="ADAL" clId="{CD1388D1-2D61-4716-94B9-A50878F4B10B}" dt="2024-11-13T13:19:42.182" v="4156" actId="2696"/>
        <pc:sldMkLst>
          <pc:docMk/>
          <pc:sldMk cId="1233523280" sldId="845"/>
        </pc:sldMkLst>
      </pc:sldChg>
      <pc:sldChg chg="add del">
        <pc:chgData name="Jasmina Pungartnik" userId="237d7d34-6f67-492d-ae0a-03d489280f7f" providerId="ADAL" clId="{CD1388D1-2D61-4716-94B9-A50878F4B10B}" dt="2024-11-08T13:41:22.562" v="3023" actId="2696"/>
        <pc:sldMkLst>
          <pc:docMk/>
          <pc:sldMk cId="1969275081" sldId="845"/>
        </pc:sldMkLst>
      </pc:sldChg>
      <pc:sldChg chg="del">
        <pc:chgData name="Jasmina Pungartnik" userId="237d7d34-6f67-492d-ae0a-03d489280f7f" providerId="ADAL" clId="{CD1388D1-2D61-4716-94B9-A50878F4B10B}" dt="2024-11-08T13:41:49.192" v="3025" actId="2696"/>
        <pc:sldMkLst>
          <pc:docMk/>
          <pc:sldMk cId="3238017954" sldId="846"/>
        </pc:sldMkLst>
      </pc:sldChg>
      <pc:sldChg chg="del">
        <pc:chgData name="Jasmina Pungartnik" userId="237d7d34-6f67-492d-ae0a-03d489280f7f" providerId="ADAL" clId="{CD1388D1-2D61-4716-94B9-A50878F4B10B}" dt="2024-11-08T13:42:07.734" v="3026" actId="2696"/>
        <pc:sldMkLst>
          <pc:docMk/>
          <pc:sldMk cId="399124996" sldId="848"/>
        </pc:sldMkLst>
      </pc:sldChg>
      <pc:sldChg chg="del">
        <pc:chgData name="Jasmina Pungartnik" userId="237d7d34-6f67-492d-ae0a-03d489280f7f" providerId="ADAL" clId="{CD1388D1-2D61-4716-94B9-A50878F4B10B}" dt="2024-11-06T11:48:42.015" v="1329" actId="2696"/>
        <pc:sldMkLst>
          <pc:docMk/>
          <pc:sldMk cId="3287211080" sldId="849"/>
        </pc:sldMkLst>
      </pc:sldChg>
      <pc:sldChg chg="del">
        <pc:chgData name="Jasmina Pungartnik" userId="237d7d34-6f67-492d-ae0a-03d489280f7f" providerId="ADAL" clId="{CD1388D1-2D61-4716-94B9-A50878F4B10B}" dt="2024-11-08T13:40:22.496" v="3018" actId="2696"/>
        <pc:sldMkLst>
          <pc:docMk/>
          <pc:sldMk cId="2451176290" sldId="853"/>
        </pc:sldMkLst>
      </pc:sldChg>
      <pc:sldChg chg="del">
        <pc:chgData name="Jasmina Pungartnik" userId="237d7d34-6f67-492d-ae0a-03d489280f7f" providerId="ADAL" clId="{CD1388D1-2D61-4716-94B9-A50878F4B10B}" dt="2024-11-08T13:40:29.683" v="3019" actId="2696"/>
        <pc:sldMkLst>
          <pc:docMk/>
          <pc:sldMk cId="874634334" sldId="854"/>
        </pc:sldMkLst>
      </pc:sldChg>
      <pc:sldChg chg="addSp delSp modSp del mod">
        <pc:chgData name="Jasmina Pungartnik" userId="237d7d34-6f67-492d-ae0a-03d489280f7f" providerId="ADAL" clId="{CD1388D1-2D61-4716-94B9-A50878F4B10B}" dt="2024-11-06T11:43:40.648" v="1322" actId="2696"/>
        <pc:sldMkLst>
          <pc:docMk/>
          <pc:sldMk cId="109098586" sldId="855"/>
        </pc:sldMkLst>
        <pc:spChg chg="mod">
          <ac:chgData name="Jasmina Pungartnik" userId="237d7d34-6f67-492d-ae0a-03d489280f7f" providerId="ADAL" clId="{CD1388D1-2D61-4716-94B9-A50878F4B10B}" dt="2024-11-06T10:59:19.668" v="322" actId="14100"/>
          <ac:spMkLst>
            <pc:docMk/>
            <pc:sldMk cId="109098586" sldId="855"/>
            <ac:spMk id="3" creationId="{CAB187CC-5901-E0D9-98AD-AC3BE439941D}"/>
          </ac:spMkLst>
        </pc:spChg>
        <pc:spChg chg="del mod">
          <ac:chgData name="Jasmina Pungartnik" userId="237d7d34-6f67-492d-ae0a-03d489280f7f" providerId="ADAL" clId="{CD1388D1-2D61-4716-94B9-A50878F4B10B}" dt="2024-11-06T11:42:56.957" v="1314" actId="21"/>
          <ac:spMkLst>
            <pc:docMk/>
            <pc:sldMk cId="109098586" sldId="855"/>
            <ac:spMk id="4" creationId="{63EE2D45-82BF-DEF3-BDAB-D90D7BE6CB8B}"/>
          </ac:spMkLst>
        </pc:spChg>
        <pc:spChg chg="add del mod">
          <ac:chgData name="Jasmina Pungartnik" userId="237d7d34-6f67-492d-ae0a-03d489280f7f" providerId="ADAL" clId="{CD1388D1-2D61-4716-94B9-A50878F4B10B}" dt="2024-11-06T11:43:21.123" v="1319" actId="21"/>
          <ac:spMkLst>
            <pc:docMk/>
            <pc:sldMk cId="109098586" sldId="855"/>
            <ac:spMk id="5" creationId="{B225AADF-3C7D-D239-DC16-B4003FEAD02C}"/>
          </ac:spMkLst>
        </pc:spChg>
        <pc:spChg chg="add del mod">
          <ac:chgData name="Jasmina Pungartnik" userId="237d7d34-6f67-492d-ae0a-03d489280f7f" providerId="ADAL" clId="{CD1388D1-2D61-4716-94B9-A50878F4B10B}" dt="2024-11-06T11:24:03.550" v="1010" actId="11529"/>
          <ac:spMkLst>
            <pc:docMk/>
            <pc:sldMk cId="109098586" sldId="855"/>
            <ac:spMk id="7" creationId="{C3F6BD50-7EF1-5D08-4060-5CA7161A4A33}"/>
          </ac:spMkLst>
        </pc:spChg>
        <pc:graphicFrameChg chg="del mod">
          <ac:chgData name="Jasmina Pungartnik" userId="237d7d34-6f67-492d-ae0a-03d489280f7f" providerId="ADAL" clId="{CD1388D1-2D61-4716-94B9-A50878F4B10B}" dt="2024-11-06T11:43:10.905" v="1317" actId="21"/>
          <ac:graphicFrameMkLst>
            <pc:docMk/>
            <pc:sldMk cId="109098586" sldId="855"/>
            <ac:graphicFrameMk id="8" creationId="{5CA70077-D305-751C-9A83-2BFA186C916F}"/>
          </ac:graphicFrameMkLst>
        </pc:graphicFrameChg>
        <pc:picChg chg="del mod">
          <ac:chgData name="Jasmina Pungartnik" userId="237d7d34-6f67-492d-ae0a-03d489280f7f" providerId="ADAL" clId="{CD1388D1-2D61-4716-94B9-A50878F4B10B}" dt="2024-11-06T10:52:36.501" v="269" actId="478"/>
          <ac:picMkLst>
            <pc:docMk/>
            <pc:sldMk cId="109098586" sldId="855"/>
            <ac:picMk id="6" creationId="{3ED29692-573D-313F-1825-DA87C87B1151}"/>
          </ac:picMkLst>
        </pc:picChg>
      </pc:sldChg>
      <pc:sldChg chg="addSp delSp modSp mod setBg">
        <pc:chgData name="Jasmina Pungartnik" userId="237d7d34-6f67-492d-ae0a-03d489280f7f" providerId="ADAL" clId="{CD1388D1-2D61-4716-94B9-A50878F4B10B}" dt="2024-11-13T11:39:33.482" v="3966" actId="20577"/>
        <pc:sldMkLst>
          <pc:docMk/>
          <pc:sldMk cId="4145707717" sldId="856"/>
        </pc:sldMkLst>
        <pc:spChg chg="mod ord">
          <ac:chgData name="Jasmina Pungartnik" userId="237d7d34-6f67-492d-ae0a-03d489280f7f" providerId="ADAL" clId="{CD1388D1-2D61-4716-94B9-A50878F4B10B}" dt="2024-11-06T11:36:14.915" v="1207" actId="26606"/>
          <ac:spMkLst>
            <pc:docMk/>
            <pc:sldMk cId="4145707717" sldId="856"/>
            <ac:spMk id="2" creationId="{45FC1395-59B5-2637-EA12-1F9EBA8DE729}"/>
          </ac:spMkLst>
        </pc:spChg>
        <pc:spChg chg="del mod">
          <ac:chgData name="Jasmina Pungartnik" userId="237d7d34-6f67-492d-ae0a-03d489280f7f" providerId="ADAL" clId="{CD1388D1-2D61-4716-94B9-A50878F4B10B}" dt="2024-11-06T11:39:08.209" v="1221" actId="478"/>
          <ac:spMkLst>
            <pc:docMk/>
            <pc:sldMk cId="4145707717" sldId="856"/>
            <ac:spMk id="3" creationId="{AF2C9EBA-7027-4D64-C793-4517EE732C3E}"/>
          </ac:spMkLst>
        </pc:spChg>
        <pc:spChg chg="del">
          <ac:chgData name="Jasmina Pungartnik" userId="237d7d34-6f67-492d-ae0a-03d489280f7f" providerId="ADAL" clId="{CD1388D1-2D61-4716-94B9-A50878F4B10B}" dt="2024-11-06T11:35:14.576" v="1197" actId="478"/>
          <ac:spMkLst>
            <pc:docMk/>
            <pc:sldMk cId="4145707717" sldId="856"/>
            <ac:spMk id="4" creationId="{371A23C1-4149-FE62-1185-807402888736}"/>
          </ac:spMkLst>
        </pc:spChg>
        <pc:spChg chg="del">
          <ac:chgData name="Jasmina Pungartnik" userId="237d7d34-6f67-492d-ae0a-03d489280f7f" providerId="ADAL" clId="{CD1388D1-2D61-4716-94B9-A50878F4B10B}" dt="2024-11-06T11:34:57.859" v="1196" actId="478"/>
          <ac:spMkLst>
            <pc:docMk/>
            <pc:sldMk cId="4145707717" sldId="856"/>
            <ac:spMk id="5" creationId="{2528C262-C8C1-559C-A5B3-5D78562113F5}"/>
          </ac:spMkLst>
        </pc:spChg>
        <pc:spChg chg="add del">
          <ac:chgData name="Jasmina Pungartnik" userId="237d7d34-6f67-492d-ae0a-03d489280f7f" providerId="ADAL" clId="{CD1388D1-2D61-4716-94B9-A50878F4B10B}" dt="2024-11-06T11:35:52.970" v="1202" actId="26606"/>
          <ac:spMkLst>
            <pc:docMk/>
            <pc:sldMk cId="4145707717" sldId="856"/>
            <ac:spMk id="6" creationId="{4BC99CB9-DDAD-44A2-8A1C-E3AF4E72DF5C}"/>
          </ac:spMkLst>
        </pc:spChg>
        <pc:spChg chg="add mod">
          <ac:chgData name="Jasmina Pungartnik" userId="237d7d34-6f67-492d-ae0a-03d489280f7f" providerId="ADAL" clId="{CD1388D1-2D61-4716-94B9-A50878F4B10B}" dt="2024-11-13T11:39:33.482" v="3966" actId="20577"/>
          <ac:spMkLst>
            <pc:docMk/>
            <pc:sldMk cId="4145707717" sldId="856"/>
            <ac:spMk id="9" creationId="{63818A66-5DDC-EBC1-3ECC-A4F9AF8A1A5D}"/>
          </ac:spMkLst>
        </pc:spChg>
        <pc:spChg chg="add del">
          <ac:chgData name="Jasmina Pungartnik" userId="237d7d34-6f67-492d-ae0a-03d489280f7f" providerId="ADAL" clId="{CD1388D1-2D61-4716-94B9-A50878F4B10B}" dt="2024-11-06T11:35:52.970" v="1202" actId="26606"/>
          <ac:spMkLst>
            <pc:docMk/>
            <pc:sldMk cId="4145707717" sldId="856"/>
            <ac:spMk id="10" creationId="{64053CBF-3932-45FF-8285-EE5146085F3A}"/>
          </ac:spMkLst>
        </pc:spChg>
        <pc:spChg chg="add del">
          <ac:chgData name="Jasmina Pungartnik" userId="237d7d34-6f67-492d-ae0a-03d489280f7f" providerId="ADAL" clId="{CD1388D1-2D61-4716-94B9-A50878F4B10B}" dt="2024-11-06T11:36:06.888" v="1204" actId="26606"/>
          <ac:spMkLst>
            <pc:docMk/>
            <pc:sldMk cId="4145707717" sldId="856"/>
            <ac:spMk id="24" creationId="{100EDD19-6802-4EC3-95CE-CFFAB042CFD6}"/>
          </ac:spMkLst>
        </pc:spChg>
        <pc:spChg chg="add del">
          <ac:chgData name="Jasmina Pungartnik" userId="237d7d34-6f67-492d-ae0a-03d489280f7f" providerId="ADAL" clId="{CD1388D1-2D61-4716-94B9-A50878F4B10B}" dt="2024-11-06T11:36:06.888" v="1204" actId="26606"/>
          <ac:spMkLst>
            <pc:docMk/>
            <pc:sldMk cId="4145707717" sldId="856"/>
            <ac:spMk id="25" creationId="{DB17E863-922E-4C26-BD64-E8FD41D28661}"/>
          </ac:spMkLst>
        </pc:spChg>
        <pc:spChg chg="add del">
          <ac:chgData name="Jasmina Pungartnik" userId="237d7d34-6f67-492d-ae0a-03d489280f7f" providerId="ADAL" clId="{CD1388D1-2D61-4716-94B9-A50878F4B10B}" dt="2024-11-06T11:36:14.905" v="1206" actId="26606"/>
          <ac:spMkLst>
            <pc:docMk/>
            <pc:sldMk cId="4145707717" sldId="856"/>
            <ac:spMk id="27" creationId="{D038248A-211C-4EEC-8401-C761B929FB52}"/>
          </ac:spMkLst>
        </pc:spChg>
        <pc:spChg chg="add del">
          <ac:chgData name="Jasmina Pungartnik" userId="237d7d34-6f67-492d-ae0a-03d489280f7f" providerId="ADAL" clId="{CD1388D1-2D61-4716-94B9-A50878F4B10B}" dt="2024-11-06T11:36:14.905" v="1206" actId="26606"/>
          <ac:spMkLst>
            <pc:docMk/>
            <pc:sldMk cId="4145707717" sldId="856"/>
            <ac:spMk id="28" creationId="{C30A849F-66D9-40C8-BEC8-35AFF8F4568F}"/>
          </ac:spMkLst>
        </pc:spChg>
        <pc:spChg chg="add del">
          <ac:chgData name="Jasmina Pungartnik" userId="237d7d34-6f67-492d-ae0a-03d489280f7f" providerId="ADAL" clId="{CD1388D1-2D61-4716-94B9-A50878F4B10B}" dt="2024-11-06T11:36:27.842" v="1209" actId="26606"/>
          <ac:spMkLst>
            <pc:docMk/>
            <pc:sldMk cId="4145707717" sldId="856"/>
            <ac:spMk id="32" creationId="{100EDD19-6802-4EC3-95CE-CFFAB042CFD6}"/>
          </ac:spMkLst>
        </pc:spChg>
        <pc:spChg chg="add del">
          <ac:chgData name="Jasmina Pungartnik" userId="237d7d34-6f67-492d-ae0a-03d489280f7f" providerId="ADAL" clId="{CD1388D1-2D61-4716-94B9-A50878F4B10B}" dt="2024-11-06T11:36:27.842" v="1209" actId="26606"/>
          <ac:spMkLst>
            <pc:docMk/>
            <pc:sldMk cId="4145707717" sldId="856"/>
            <ac:spMk id="33" creationId="{DB17E863-922E-4C26-BD64-E8FD41D28661}"/>
          </ac:spMkLst>
        </pc:spChg>
        <pc:spChg chg="add">
          <ac:chgData name="Jasmina Pungartnik" userId="237d7d34-6f67-492d-ae0a-03d489280f7f" providerId="ADAL" clId="{CD1388D1-2D61-4716-94B9-A50878F4B10B}" dt="2024-11-06T11:36:27.842" v="1209" actId="26606"/>
          <ac:spMkLst>
            <pc:docMk/>
            <pc:sldMk cId="4145707717" sldId="856"/>
            <ac:spMk id="38" creationId="{4BC99CB9-DDAD-44A2-8A1C-E3AF4E72DF5C}"/>
          </ac:spMkLst>
        </pc:spChg>
        <pc:grpChg chg="add del">
          <ac:chgData name="Jasmina Pungartnik" userId="237d7d34-6f67-492d-ae0a-03d489280f7f" providerId="ADAL" clId="{CD1388D1-2D61-4716-94B9-A50878F4B10B}" dt="2024-11-06T11:35:52.970" v="1202" actId="26606"/>
          <ac:grpSpMkLst>
            <pc:docMk/>
            <pc:sldMk cId="4145707717" sldId="856"/>
            <ac:grpSpMk id="12" creationId="{2E751C04-BEA6-446B-A678-9C74819EBD4C}"/>
          </ac:grpSpMkLst>
        </pc:grpChg>
        <pc:grpChg chg="add del">
          <ac:chgData name="Jasmina Pungartnik" userId="237d7d34-6f67-492d-ae0a-03d489280f7f" providerId="ADAL" clId="{CD1388D1-2D61-4716-94B9-A50878F4B10B}" dt="2024-11-06T11:35:52.970" v="1202" actId="26606"/>
          <ac:grpSpMkLst>
            <pc:docMk/>
            <pc:sldMk cId="4145707717" sldId="856"/>
            <ac:grpSpMk id="18" creationId="{B63ACBA3-DEFD-4C6D-BBA0-64468FA99C2D}"/>
          </ac:grpSpMkLst>
        </pc:grpChg>
        <pc:grpChg chg="add del">
          <ac:chgData name="Jasmina Pungartnik" userId="237d7d34-6f67-492d-ae0a-03d489280f7f" providerId="ADAL" clId="{CD1388D1-2D61-4716-94B9-A50878F4B10B}" dt="2024-11-06T11:36:14.905" v="1206" actId="26606"/>
          <ac:grpSpMkLst>
            <pc:docMk/>
            <pc:sldMk cId="4145707717" sldId="856"/>
            <ac:grpSpMk id="29" creationId="{04542298-A2B1-480F-A11C-A40EDD19B857}"/>
          </ac:grpSpMkLst>
        </pc:grpChg>
        <pc:grpChg chg="add del">
          <ac:chgData name="Jasmina Pungartnik" userId="237d7d34-6f67-492d-ae0a-03d489280f7f" providerId="ADAL" clId="{CD1388D1-2D61-4716-94B9-A50878F4B10B}" dt="2024-11-06T11:36:14.905" v="1206" actId="26606"/>
          <ac:grpSpMkLst>
            <pc:docMk/>
            <pc:sldMk cId="4145707717" sldId="856"/>
            <ac:grpSpMk id="30" creationId="{2A5C9C35-2375-49EB-B99C-17C87D42FE7C}"/>
          </ac:grpSpMkLst>
        </pc:grpChg>
        <pc:grpChg chg="add">
          <ac:chgData name="Jasmina Pungartnik" userId="237d7d34-6f67-492d-ae0a-03d489280f7f" providerId="ADAL" clId="{CD1388D1-2D61-4716-94B9-A50878F4B10B}" dt="2024-11-06T11:36:27.842" v="1209" actId="26606"/>
          <ac:grpSpMkLst>
            <pc:docMk/>
            <pc:sldMk cId="4145707717" sldId="856"/>
            <ac:grpSpMk id="40" creationId="{05545017-2445-4AB3-95A6-48F17C802612}"/>
          </ac:grpSpMkLst>
        </pc:grpChg>
        <pc:grpChg chg="add">
          <ac:chgData name="Jasmina Pungartnik" userId="237d7d34-6f67-492d-ae0a-03d489280f7f" providerId="ADAL" clId="{CD1388D1-2D61-4716-94B9-A50878F4B10B}" dt="2024-11-06T11:36:27.842" v="1209" actId="26606"/>
          <ac:grpSpMkLst>
            <pc:docMk/>
            <pc:sldMk cId="4145707717" sldId="856"/>
            <ac:grpSpMk id="46" creationId="{06B7259D-F2AD-42FE-B984-6D1D74321C5D}"/>
          </ac:grpSpMkLst>
        </pc:grpChg>
        <pc:graphicFrameChg chg="del">
          <ac:chgData name="Jasmina Pungartnik" userId="237d7d34-6f67-492d-ae0a-03d489280f7f" providerId="ADAL" clId="{CD1388D1-2D61-4716-94B9-A50878F4B10B}" dt="2024-11-06T11:34:56.323" v="1195" actId="478"/>
          <ac:graphicFrameMkLst>
            <pc:docMk/>
            <pc:sldMk cId="4145707717" sldId="856"/>
            <ac:graphicFrameMk id="8" creationId="{65F110EA-B4D4-C8B4-CA6E-006B3AE98104}"/>
          </ac:graphicFrameMkLst>
        </pc:graphicFrameChg>
      </pc:sldChg>
      <pc:sldChg chg="del delDesignElem">
        <pc:chgData name="Jasmina Pungartnik" userId="237d7d34-6f67-492d-ae0a-03d489280f7f" providerId="ADAL" clId="{CD1388D1-2D61-4716-94B9-A50878F4B10B}" dt="2024-11-06T11:42:39.980" v="1311" actId="2696"/>
        <pc:sldMkLst>
          <pc:docMk/>
          <pc:sldMk cId="1942022528" sldId="857"/>
        </pc:sldMkLst>
      </pc:sldChg>
      <pc:sldChg chg="addSp delSp modSp mod modNotesTx">
        <pc:chgData name="Jasmina Pungartnik" userId="237d7d34-6f67-492d-ae0a-03d489280f7f" providerId="ADAL" clId="{CD1388D1-2D61-4716-94B9-A50878F4B10B}" dt="2024-11-13T11:31:18.345" v="3609" actId="20577"/>
        <pc:sldMkLst>
          <pc:docMk/>
          <pc:sldMk cId="1334017435" sldId="858"/>
        </pc:sldMkLst>
        <pc:spChg chg="add del mod">
          <ac:chgData name="Jasmina Pungartnik" userId="237d7d34-6f67-492d-ae0a-03d489280f7f" providerId="ADAL" clId="{CD1388D1-2D61-4716-94B9-A50878F4B10B}" dt="2024-11-08T12:35:41.711" v="2406" actId="478"/>
          <ac:spMkLst>
            <pc:docMk/>
            <pc:sldMk cId="1334017435" sldId="858"/>
            <ac:spMk id="3" creationId="{F6918CB5-5F35-BBCA-D673-6F971E646550}"/>
          </ac:spMkLst>
        </pc:spChg>
        <pc:spChg chg="add mod">
          <ac:chgData name="Jasmina Pungartnik" userId="237d7d34-6f67-492d-ae0a-03d489280f7f" providerId="ADAL" clId="{CD1388D1-2D61-4716-94B9-A50878F4B10B}" dt="2024-11-06T11:43:04.503" v="1316" actId="1076"/>
          <ac:spMkLst>
            <pc:docMk/>
            <pc:sldMk cId="1334017435" sldId="858"/>
            <ac:spMk id="4" creationId="{63EE2D45-82BF-DEF3-BDAB-D90D7BE6CB8B}"/>
          </ac:spMkLst>
        </pc:spChg>
        <pc:spChg chg="del mod">
          <ac:chgData name="Jasmina Pungartnik" userId="237d7d34-6f67-492d-ae0a-03d489280f7f" providerId="ADAL" clId="{CD1388D1-2D61-4716-94B9-A50878F4B10B}" dt="2024-11-06T11:42:48.607" v="1313" actId="478"/>
          <ac:spMkLst>
            <pc:docMk/>
            <pc:sldMk cId="1334017435" sldId="858"/>
            <ac:spMk id="9" creationId="{B1C72F27-9487-F229-303A-FE32FD4F5298}"/>
          </ac:spMkLst>
        </pc:spChg>
        <pc:graphicFrameChg chg="add mod">
          <ac:chgData name="Jasmina Pungartnik" userId="237d7d34-6f67-492d-ae0a-03d489280f7f" providerId="ADAL" clId="{CD1388D1-2D61-4716-94B9-A50878F4B10B}" dt="2024-11-08T12:36:14.842" v="2408" actId="207"/>
          <ac:graphicFrameMkLst>
            <pc:docMk/>
            <pc:sldMk cId="1334017435" sldId="858"/>
            <ac:graphicFrameMk id="8" creationId="{5CA70077-D305-751C-9A83-2BFA186C916F}"/>
          </ac:graphicFrameMkLst>
        </pc:graphicFrameChg>
      </pc:sldChg>
      <pc:sldChg chg="delSp add del mod delDesignElem">
        <pc:chgData name="Jasmina Pungartnik" userId="237d7d34-6f67-492d-ae0a-03d489280f7f" providerId="ADAL" clId="{CD1388D1-2D61-4716-94B9-A50878F4B10B}" dt="2024-11-06T11:59:41.168" v="1396" actId="2696"/>
        <pc:sldMkLst>
          <pc:docMk/>
          <pc:sldMk cId="294503266" sldId="859"/>
        </pc:sldMkLst>
        <pc:spChg chg="del">
          <ac:chgData name="Jasmina Pungartnik" userId="237d7d34-6f67-492d-ae0a-03d489280f7f" providerId="ADAL" clId="{CD1388D1-2D61-4716-94B9-A50878F4B10B}" dt="2024-11-06T11:48:18.066" v="1324" actId="478"/>
          <ac:spMkLst>
            <pc:docMk/>
            <pc:sldMk cId="294503266" sldId="859"/>
            <ac:spMk id="9" creationId="{0B7F0562-848C-727B-E366-4BC07579887C}"/>
          </ac:spMkLst>
        </pc:spChg>
      </pc:sldChg>
      <pc:sldChg chg="addSp delSp add del setBg delDesignElem">
        <pc:chgData name="Jasmina Pungartnik" userId="237d7d34-6f67-492d-ae0a-03d489280f7f" providerId="ADAL" clId="{CD1388D1-2D61-4716-94B9-A50878F4B10B}" dt="2024-11-06T11:48:23.989" v="1327"/>
        <pc:sldMkLst>
          <pc:docMk/>
          <pc:sldMk cId="1896017823" sldId="860"/>
        </pc:sldMkLst>
        <pc:spChg chg="add del">
          <ac:chgData name="Jasmina Pungartnik" userId="237d7d34-6f67-492d-ae0a-03d489280f7f" providerId="ADAL" clId="{CD1388D1-2D61-4716-94B9-A50878F4B10B}" dt="2024-11-06T11:48:23.989" v="1327"/>
          <ac:spMkLst>
            <pc:docMk/>
            <pc:sldMk cId="1896017823" sldId="860"/>
            <ac:spMk id="38" creationId="{976C7F70-BD1B-FFBD-AC69-AB5A8330C7EB}"/>
          </ac:spMkLst>
        </pc:spChg>
        <pc:grpChg chg="add del">
          <ac:chgData name="Jasmina Pungartnik" userId="237d7d34-6f67-492d-ae0a-03d489280f7f" providerId="ADAL" clId="{CD1388D1-2D61-4716-94B9-A50878F4B10B}" dt="2024-11-06T11:48:23.989" v="1327"/>
          <ac:grpSpMkLst>
            <pc:docMk/>
            <pc:sldMk cId="1896017823" sldId="860"/>
            <ac:grpSpMk id="40" creationId="{23A5B2B7-622A-673A-6386-47EB0C14CAAD}"/>
          </ac:grpSpMkLst>
        </pc:grpChg>
        <pc:grpChg chg="add del">
          <ac:chgData name="Jasmina Pungartnik" userId="237d7d34-6f67-492d-ae0a-03d489280f7f" providerId="ADAL" clId="{CD1388D1-2D61-4716-94B9-A50878F4B10B}" dt="2024-11-06T11:48:23.989" v="1327"/>
          <ac:grpSpMkLst>
            <pc:docMk/>
            <pc:sldMk cId="1896017823" sldId="860"/>
            <ac:grpSpMk id="46" creationId="{BADE214C-502F-5FD8-C770-0B73059C9336}"/>
          </ac:grpSpMkLst>
        </pc:grpChg>
      </pc:sldChg>
      <pc:sldChg chg="addSp delSp modSp mod modNotesTx">
        <pc:chgData name="Jasmina Pungartnik" userId="237d7d34-6f67-492d-ae0a-03d489280f7f" providerId="ADAL" clId="{CD1388D1-2D61-4716-94B9-A50878F4B10B}" dt="2024-11-13T11:45:09.271" v="4149" actId="20577"/>
        <pc:sldMkLst>
          <pc:docMk/>
          <pc:sldMk cId="2321772772" sldId="860"/>
        </pc:sldMkLst>
        <pc:spChg chg="mod">
          <ac:chgData name="Jasmina Pungartnik" userId="237d7d34-6f67-492d-ae0a-03d489280f7f" providerId="ADAL" clId="{CD1388D1-2D61-4716-94B9-A50878F4B10B}" dt="2024-11-06T11:56:22.364" v="1375" actId="26606"/>
          <ac:spMkLst>
            <pc:docMk/>
            <pc:sldMk cId="2321772772" sldId="860"/>
            <ac:spMk id="2" creationId="{137C9070-675C-3151-9B8E-BE4C2A88E96D}"/>
          </ac:spMkLst>
        </pc:spChg>
        <pc:spChg chg="add del mod">
          <ac:chgData name="Jasmina Pungartnik" userId="237d7d34-6f67-492d-ae0a-03d489280f7f" providerId="ADAL" clId="{CD1388D1-2D61-4716-94B9-A50878F4B10B}" dt="2024-11-06T11:51:45.488" v="1357" actId="478"/>
          <ac:spMkLst>
            <pc:docMk/>
            <pc:sldMk cId="2321772772" sldId="860"/>
            <ac:spMk id="9" creationId="{10A06EF2-AADE-0F4E-1CD4-4202DADEB0B1}"/>
          </ac:spMkLst>
        </pc:spChg>
        <pc:spChg chg="add del">
          <ac:chgData name="Jasmina Pungartnik" userId="237d7d34-6f67-492d-ae0a-03d489280f7f" providerId="ADAL" clId="{CD1388D1-2D61-4716-94B9-A50878F4B10B}" dt="2024-11-06T11:56:22.364" v="1375" actId="26606"/>
          <ac:spMkLst>
            <pc:docMk/>
            <pc:sldMk cId="2321772772" sldId="860"/>
            <ac:spMk id="38" creationId="{F0ABAE00-642D-8621-D13C-6EF783252C7A}"/>
          </ac:spMkLst>
        </pc:spChg>
        <pc:spChg chg="add del">
          <ac:chgData name="Jasmina Pungartnik" userId="237d7d34-6f67-492d-ae0a-03d489280f7f" providerId="ADAL" clId="{CD1388D1-2D61-4716-94B9-A50878F4B10B}" dt="2024-11-06T11:52:49.895" v="1360" actId="26606"/>
          <ac:spMkLst>
            <pc:docMk/>
            <pc:sldMk cId="2321772772" sldId="860"/>
            <ac:spMk id="52" creationId="{F3060C83-F051-4F0E-ABAD-AA0DFC48B218}"/>
          </ac:spMkLst>
        </pc:spChg>
        <pc:spChg chg="add del">
          <ac:chgData name="Jasmina Pungartnik" userId="237d7d34-6f67-492d-ae0a-03d489280f7f" providerId="ADAL" clId="{CD1388D1-2D61-4716-94B9-A50878F4B10B}" dt="2024-11-06T11:52:49.895" v="1360" actId="26606"/>
          <ac:spMkLst>
            <pc:docMk/>
            <pc:sldMk cId="2321772772" sldId="860"/>
            <ac:spMk id="53" creationId="{83C98ABE-055B-441F-B07E-44F97F083C39}"/>
          </ac:spMkLst>
        </pc:spChg>
        <pc:spChg chg="add del">
          <ac:chgData name="Jasmina Pungartnik" userId="237d7d34-6f67-492d-ae0a-03d489280f7f" providerId="ADAL" clId="{CD1388D1-2D61-4716-94B9-A50878F4B10B}" dt="2024-11-06T11:52:49.895" v="1360" actId="26606"/>
          <ac:spMkLst>
            <pc:docMk/>
            <pc:sldMk cId="2321772772" sldId="860"/>
            <ac:spMk id="54" creationId="{29FDB030-9B49-4CED-8CCD-4D99382388AC}"/>
          </ac:spMkLst>
        </pc:spChg>
        <pc:spChg chg="add del">
          <ac:chgData name="Jasmina Pungartnik" userId="237d7d34-6f67-492d-ae0a-03d489280f7f" providerId="ADAL" clId="{CD1388D1-2D61-4716-94B9-A50878F4B10B}" dt="2024-11-06T11:49:53.486" v="1335" actId="26606"/>
          <ac:spMkLst>
            <pc:docMk/>
            <pc:sldMk cId="2321772772" sldId="860"/>
            <ac:spMk id="55" creationId="{69D184B2-2226-4E31-BCCB-444330767440}"/>
          </ac:spMkLst>
        </pc:spChg>
        <pc:spChg chg="add del">
          <ac:chgData name="Jasmina Pungartnik" userId="237d7d34-6f67-492d-ae0a-03d489280f7f" providerId="ADAL" clId="{CD1388D1-2D61-4716-94B9-A50878F4B10B}" dt="2024-11-06T11:52:49.895" v="1360" actId="26606"/>
          <ac:spMkLst>
            <pc:docMk/>
            <pc:sldMk cId="2321772772" sldId="860"/>
            <ac:spMk id="56" creationId="{3783CA14-24A1-485C-8B30-D6A5D87987AD}"/>
          </ac:spMkLst>
        </pc:spChg>
        <pc:spChg chg="add del">
          <ac:chgData name="Jasmina Pungartnik" userId="237d7d34-6f67-492d-ae0a-03d489280f7f" providerId="ADAL" clId="{CD1388D1-2D61-4716-94B9-A50878F4B10B}" dt="2024-11-06T11:49:53.486" v="1335" actId="26606"/>
          <ac:spMkLst>
            <pc:docMk/>
            <pc:sldMk cId="2321772772" sldId="860"/>
            <ac:spMk id="57" creationId="{1AC4D4E3-486A-464A-8EC8-D44881097267}"/>
          </ac:spMkLst>
        </pc:spChg>
        <pc:spChg chg="add del">
          <ac:chgData name="Jasmina Pungartnik" userId="237d7d34-6f67-492d-ae0a-03d489280f7f" providerId="ADAL" clId="{CD1388D1-2D61-4716-94B9-A50878F4B10B}" dt="2024-11-06T11:52:49.895" v="1360" actId="26606"/>
          <ac:spMkLst>
            <pc:docMk/>
            <pc:sldMk cId="2321772772" sldId="860"/>
            <ac:spMk id="58" creationId="{9A97C86A-04D6-40F7-AE84-31AB43E6A846}"/>
          </ac:spMkLst>
        </pc:spChg>
        <pc:spChg chg="add del">
          <ac:chgData name="Jasmina Pungartnik" userId="237d7d34-6f67-492d-ae0a-03d489280f7f" providerId="ADAL" clId="{CD1388D1-2D61-4716-94B9-A50878F4B10B}" dt="2024-11-06T11:49:53.486" v="1335" actId="26606"/>
          <ac:spMkLst>
            <pc:docMk/>
            <pc:sldMk cId="2321772772" sldId="860"/>
            <ac:spMk id="59" creationId="{864DE13E-58EB-4475-B79C-0D4FC651239B}"/>
          </ac:spMkLst>
        </pc:spChg>
        <pc:spChg chg="add del">
          <ac:chgData name="Jasmina Pungartnik" userId="237d7d34-6f67-492d-ae0a-03d489280f7f" providerId="ADAL" clId="{CD1388D1-2D61-4716-94B9-A50878F4B10B}" dt="2024-11-06T11:52:49.895" v="1360" actId="26606"/>
          <ac:spMkLst>
            <pc:docMk/>
            <pc:sldMk cId="2321772772" sldId="860"/>
            <ac:spMk id="60" creationId="{3ECA69A1-7536-43AC-85EF-C7106179F5ED}"/>
          </ac:spMkLst>
        </pc:spChg>
        <pc:spChg chg="add del">
          <ac:chgData name="Jasmina Pungartnik" userId="237d7d34-6f67-492d-ae0a-03d489280f7f" providerId="ADAL" clId="{CD1388D1-2D61-4716-94B9-A50878F4B10B}" dt="2024-11-06T11:50:06.570" v="1337" actId="26606"/>
          <ac:spMkLst>
            <pc:docMk/>
            <pc:sldMk cId="2321772772" sldId="860"/>
            <ac:spMk id="61" creationId="{2E80C965-DB6D-4F81-9E9E-B027384D0BD6}"/>
          </ac:spMkLst>
        </pc:spChg>
        <pc:spChg chg="add del">
          <ac:chgData name="Jasmina Pungartnik" userId="237d7d34-6f67-492d-ae0a-03d489280f7f" providerId="ADAL" clId="{CD1388D1-2D61-4716-94B9-A50878F4B10B}" dt="2024-11-06T11:50:06.570" v="1337" actId="26606"/>
          <ac:spMkLst>
            <pc:docMk/>
            <pc:sldMk cId="2321772772" sldId="860"/>
            <ac:spMk id="62" creationId="{86FF76B9-219D-4469-AF87-0236D29032F1}"/>
          </ac:spMkLst>
        </pc:spChg>
        <pc:spChg chg="add del">
          <ac:chgData name="Jasmina Pungartnik" userId="237d7d34-6f67-492d-ae0a-03d489280f7f" providerId="ADAL" clId="{CD1388D1-2D61-4716-94B9-A50878F4B10B}" dt="2024-11-06T11:50:06.570" v="1337" actId="26606"/>
          <ac:spMkLst>
            <pc:docMk/>
            <pc:sldMk cId="2321772772" sldId="860"/>
            <ac:spMk id="63" creationId="{633C5E46-DAC5-4661-9C87-22B08E2A512F}"/>
          </ac:spMkLst>
        </pc:spChg>
        <pc:spChg chg="add del">
          <ac:chgData name="Jasmina Pungartnik" userId="237d7d34-6f67-492d-ae0a-03d489280f7f" providerId="ADAL" clId="{CD1388D1-2D61-4716-94B9-A50878F4B10B}" dt="2024-11-06T11:52:49.895" v="1360" actId="26606"/>
          <ac:spMkLst>
            <pc:docMk/>
            <pc:sldMk cId="2321772772" sldId="860"/>
            <ac:spMk id="65" creationId="{FF9F2414-84E8-453E-B1F3-389FDE8192D9}"/>
          </ac:spMkLst>
        </pc:spChg>
        <pc:spChg chg="add del">
          <ac:chgData name="Jasmina Pungartnik" userId="237d7d34-6f67-492d-ae0a-03d489280f7f" providerId="ADAL" clId="{CD1388D1-2D61-4716-94B9-A50878F4B10B}" dt="2024-11-06T11:56:22.340" v="1374" actId="26606"/>
          <ac:spMkLst>
            <pc:docMk/>
            <pc:sldMk cId="2321772772" sldId="860"/>
            <ac:spMk id="66" creationId="{DA2E7C1E-2B5A-4BBA-AE51-1CD8C19309D7}"/>
          </ac:spMkLst>
        </pc:spChg>
        <pc:spChg chg="add del">
          <ac:chgData name="Jasmina Pungartnik" userId="237d7d34-6f67-492d-ae0a-03d489280f7f" providerId="ADAL" clId="{CD1388D1-2D61-4716-94B9-A50878F4B10B}" dt="2024-11-06T11:51:10.024" v="1349" actId="26606"/>
          <ac:spMkLst>
            <pc:docMk/>
            <pc:sldMk cId="2321772772" sldId="860"/>
            <ac:spMk id="67" creationId="{DA2E7C1E-2B5A-4BBA-AE51-1CD8C19309D7}"/>
          </ac:spMkLst>
        </pc:spChg>
        <pc:spChg chg="add del">
          <ac:chgData name="Jasmina Pungartnik" userId="237d7d34-6f67-492d-ae0a-03d489280f7f" providerId="ADAL" clId="{CD1388D1-2D61-4716-94B9-A50878F4B10B}" dt="2024-11-06T11:51:10.024" v="1349" actId="26606"/>
          <ac:spMkLst>
            <pc:docMk/>
            <pc:sldMk cId="2321772772" sldId="860"/>
            <ac:spMk id="68" creationId="{43DF76B1-5174-4FAF-9D19-FFEE98426836}"/>
          </ac:spMkLst>
        </pc:spChg>
        <pc:spChg chg="add del">
          <ac:chgData name="Jasmina Pungartnik" userId="237d7d34-6f67-492d-ae0a-03d489280f7f" providerId="ADAL" clId="{CD1388D1-2D61-4716-94B9-A50878F4B10B}" dt="2024-11-06T11:53:42.322" v="1362" actId="26606"/>
          <ac:spMkLst>
            <pc:docMk/>
            <pc:sldMk cId="2321772772" sldId="860"/>
            <ac:spMk id="69" creationId="{AB8C311F-7253-4AED-9701-7FC0708C41C7}"/>
          </ac:spMkLst>
        </pc:spChg>
        <pc:spChg chg="add del">
          <ac:chgData name="Jasmina Pungartnik" userId="237d7d34-6f67-492d-ae0a-03d489280f7f" providerId="ADAL" clId="{CD1388D1-2D61-4716-94B9-A50878F4B10B}" dt="2024-11-06T11:53:42.322" v="1362" actId="26606"/>
          <ac:spMkLst>
            <pc:docMk/>
            <pc:sldMk cId="2321772772" sldId="860"/>
            <ac:spMk id="70" creationId="{FD073016-B734-483B-8953-5BADEE145112}"/>
          </ac:spMkLst>
        </pc:spChg>
        <pc:spChg chg="add del">
          <ac:chgData name="Jasmina Pungartnik" userId="237d7d34-6f67-492d-ae0a-03d489280f7f" providerId="ADAL" clId="{CD1388D1-2D61-4716-94B9-A50878F4B10B}" dt="2024-11-06T11:53:42.322" v="1362" actId="26606"/>
          <ac:spMkLst>
            <pc:docMk/>
            <pc:sldMk cId="2321772772" sldId="860"/>
            <ac:spMk id="71" creationId="{90A7EAB6-59D3-4325-8DE6-E0CA4009CE53}"/>
          </ac:spMkLst>
        </pc:spChg>
        <pc:spChg chg="add del">
          <ac:chgData name="Jasmina Pungartnik" userId="237d7d34-6f67-492d-ae0a-03d489280f7f" providerId="ADAL" clId="{CD1388D1-2D61-4716-94B9-A50878F4B10B}" dt="2024-11-06T11:53:42.322" v="1362" actId="26606"/>
          <ac:spMkLst>
            <pc:docMk/>
            <pc:sldMk cId="2321772772" sldId="860"/>
            <ac:spMk id="72" creationId="{A8D57A06-A426-446D-B02C-A2DC6B62E45E}"/>
          </ac:spMkLst>
        </pc:spChg>
        <pc:spChg chg="add del">
          <ac:chgData name="Jasmina Pungartnik" userId="237d7d34-6f67-492d-ae0a-03d489280f7f" providerId="ADAL" clId="{CD1388D1-2D61-4716-94B9-A50878F4B10B}" dt="2024-11-06T11:50:43.268" v="1341" actId="26606"/>
          <ac:spMkLst>
            <pc:docMk/>
            <pc:sldMk cId="2321772772" sldId="860"/>
            <ac:spMk id="73" creationId="{DA2E7C1E-2B5A-4BBA-AE51-1CD8C19309D7}"/>
          </ac:spMkLst>
        </pc:spChg>
        <pc:spChg chg="add del">
          <ac:chgData name="Jasmina Pungartnik" userId="237d7d34-6f67-492d-ae0a-03d489280f7f" providerId="ADAL" clId="{CD1388D1-2D61-4716-94B9-A50878F4B10B}" dt="2024-11-06T11:54:06.591" v="1364" actId="26606"/>
          <ac:spMkLst>
            <pc:docMk/>
            <pc:sldMk cId="2321772772" sldId="860"/>
            <ac:spMk id="74" creationId="{D153EDB2-4AAD-43F4-AE78-4D326C813369}"/>
          </ac:spMkLst>
        </pc:spChg>
        <pc:spChg chg="add del">
          <ac:chgData name="Jasmina Pungartnik" userId="237d7d34-6f67-492d-ae0a-03d489280f7f" providerId="ADAL" clId="{CD1388D1-2D61-4716-94B9-A50878F4B10B}" dt="2024-11-06T11:50:43.268" v="1341" actId="26606"/>
          <ac:spMkLst>
            <pc:docMk/>
            <pc:sldMk cId="2321772772" sldId="860"/>
            <ac:spMk id="75" creationId="{43DF76B1-5174-4FAF-9D19-FFEE98426836}"/>
          </ac:spMkLst>
        </pc:spChg>
        <pc:spChg chg="add del">
          <ac:chgData name="Jasmina Pungartnik" userId="237d7d34-6f67-492d-ae0a-03d489280f7f" providerId="ADAL" clId="{CD1388D1-2D61-4716-94B9-A50878F4B10B}" dt="2024-11-06T11:50:46.041" v="1343" actId="26606"/>
          <ac:spMkLst>
            <pc:docMk/>
            <pc:sldMk cId="2321772772" sldId="860"/>
            <ac:spMk id="77" creationId="{29FDB030-9B49-4CED-8CCD-4D99382388AC}"/>
          </ac:spMkLst>
        </pc:spChg>
        <pc:spChg chg="add del">
          <ac:chgData name="Jasmina Pungartnik" userId="237d7d34-6f67-492d-ae0a-03d489280f7f" providerId="ADAL" clId="{CD1388D1-2D61-4716-94B9-A50878F4B10B}" dt="2024-11-06T11:50:46.041" v="1343" actId="26606"/>
          <ac:spMkLst>
            <pc:docMk/>
            <pc:sldMk cId="2321772772" sldId="860"/>
            <ac:spMk id="78" creationId="{F3060C83-F051-4F0E-ABAD-AA0DFC48B218}"/>
          </ac:spMkLst>
        </pc:spChg>
        <pc:spChg chg="add del">
          <ac:chgData name="Jasmina Pungartnik" userId="237d7d34-6f67-492d-ae0a-03d489280f7f" providerId="ADAL" clId="{CD1388D1-2D61-4716-94B9-A50878F4B10B}" dt="2024-11-06T11:50:46.041" v="1343" actId="26606"/>
          <ac:spMkLst>
            <pc:docMk/>
            <pc:sldMk cId="2321772772" sldId="860"/>
            <ac:spMk id="79" creationId="{3783CA14-24A1-485C-8B30-D6A5D87987AD}"/>
          </ac:spMkLst>
        </pc:spChg>
        <pc:spChg chg="add del">
          <ac:chgData name="Jasmina Pungartnik" userId="237d7d34-6f67-492d-ae0a-03d489280f7f" providerId="ADAL" clId="{CD1388D1-2D61-4716-94B9-A50878F4B10B}" dt="2024-11-06T11:50:46.041" v="1343" actId="26606"/>
          <ac:spMkLst>
            <pc:docMk/>
            <pc:sldMk cId="2321772772" sldId="860"/>
            <ac:spMk id="80" creationId="{83C98ABE-055B-441F-B07E-44F97F083C39}"/>
          </ac:spMkLst>
        </pc:spChg>
        <pc:spChg chg="add del">
          <ac:chgData name="Jasmina Pungartnik" userId="237d7d34-6f67-492d-ae0a-03d489280f7f" providerId="ADAL" clId="{CD1388D1-2D61-4716-94B9-A50878F4B10B}" dt="2024-11-06T11:50:46.041" v="1343" actId="26606"/>
          <ac:spMkLst>
            <pc:docMk/>
            <pc:sldMk cId="2321772772" sldId="860"/>
            <ac:spMk id="81" creationId="{9A97C86A-04D6-40F7-AE84-31AB43E6A846}"/>
          </ac:spMkLst>
        </pc:spChg>
        <pc:spChg chg="add del">
          <ac:chgData name="Jasmina Pungartnik" userId="237d7d34-6f67-492d-ae0a-03d489280f7f" providerId="ADAL" clId="{CD1388D1-2D61-4716-94B9-A50878F4B10B}" dt="2024-11-06T11:56:22.340" v="1374" actId="26606"/>
          <ac:spMkLst>
            <pc:docMk/>
            <pc:sldMk cId="2321772772" sldId="860"/>
            <ac:spMk id="82" creationId="{43DF76B1-5174-4FAF-9D19-FFEE98426836}"/>
          </ac:spMkLst>
        </pc:spChg>
        <pc:spChg chg="add del">
          <ac:chgData name="Jasmina Pungartnik" userId="237d7d34-6f67-492d-ae0a-03d489280f7f" providerId="ADAL" clId="{CD1388D1-2D61-4716-94B9-A50878F4B10B}" dt="2024-11-06T11:50:46.041" v="1343" actId="26606"/>
          <ac:spMkLst>
            <pc:docMk/>
            <pc:sldMk cId="2321772772" sldId="860"/>
            <ac:spMk id="83" creationId="{FF9F2414-84E8-453E-B1F3-389FDE8192D9}"/>
          </ac:spMkLst>
        </pc:spChg>
        <pc:spChg chg="add">
          <ac:chgData name="Jasmina Pungartnik" userId="237d7d34-6f67-492d-ae0a-03d489280f7f" providerId="ADAL" clId="{CD1388D1-2D61-4716-94B9-A50878F4B10B}" dt="2024-11-06T11:56:22.364" v="1375" actId="26606"/>
          <ac:spMkLst>
            <pc:docMk/>
            <pc:sldMk cId="2321772772" sldId="860"/>
            <ac:spMk id="84" creationId="{86FF76B9-219D-4469-AF87-0236D29032F1}"/>
          </ac:spMkLst>
        </pc:spChg>
        <pc:spChg chg="add del">
          <ac:chgData name="Jasmina Pungartnik" userId="237d7d34-6f67-492d-ae0a-03d489280f7f" providerId="ADAL" clId="{CD1388D1-2D61-4716-94B9-A50878F4B10B}" dt="2024-11-06T11:50:46.041" v="1343" actId="26606"/>
          <ac:spMkLst>
            <pc:docMk/>
            <pc:sldMk cId="2321772772" sldId="860"/>
            <ac:spMk id="85" creationId="{3ECA69A1-7536-43AC-85EF-C7106179F5ED}"/>
          </ac:spMkLst>
        </pc:spChg>
        <pc:spChg chg="add del">
          <ac:chgData name="Jasmina Pungartnik" userId="237d7d34-6f67-492d-ae0a-03d489280f7f" providerId="ADAL" clId="{CD1388D1-2D61-4716-94B9-A50878F4B10B}" dt="2024-11-06T11:51:07.106" v="1347" actId="26606"/>
          <ac:spMkLst>
            <pc:docMk/>
            <pc:sldMk cId="2321772772" sldId="860"/>
            <ac:spMk id="87" creationId="{69D184B2-2226-4E31-BCCB-444330767440}"/>
          </ac:spMkLst>
        </pc:spChg>
        <pc:spChg chg="add del">
          <ac:chgData name="Jasmina Pungartnik" userId="237d7d34-6f67-492d-ae0a-03d489280f7f" providerId="ADAL" clId="{CD1388D1-2D61-4716-94B9-A50878F4B10B}" dt="2024-11-06T11:51:07.106" v="1347" actId="26606"/>
          <ac:spMkLst>
            <pc:docMk/>
            <pc:sldMk cId="2321772772" sldId="860"/>
            <ac:spMk id="88" creationId="{1AC4D4E3-486A-464A-8EC8-D44881097267}"/>
          </ac:spMkLst>
        </pc:spChg>
        <pc:spChg chg="add del">
          <ac:chgData name="Jasmina Pungartnik" userId="237d7d34-6f67-492d-ae0a-03d489280f7f" providerId="ADAL" clId="{CD1388D1-2D61-4716-94B9-A50878F4B10B}" dt="2024-11-06T11:51:07.106" v="1347" actId="26606"/>
          <ac:spMkLst>
            <pc:docMk/>
            <pc:sldMk cId="2321772772" sldId="860"/>
            <ac:spMk id="89" creationId="{864DE13E-58EB-4475-B79C-0D4FC651239B}"/>
          </ac:spMkLst>
        </pc:spChg>
        <pc:spChg chg="add">
          <ac:chgData name="Jasmina Pungartnik" userId="237d7d34-6f67-492d-ae0a-03d489280f7f" providerId="ADAL" clId="{CD1388D1-2D61-4716-94B9-A50878F4B10B}" dt="2024-11-06T11:56:22.364" v="1375" actId="26606"/>
          <ac:spMkLst>
            <pc:docMk/>
            <pc:sldMk cId="2321772772" sldId="860"/>
            <ac:spMk id="92" creationId="{2E80C965-DB6D-4F81-9E9E-B027384D0BD6}"/>
          </ac:spMkLst>
        </pc:spChg>
        <pc:spChg chg="add del">
          <ac:chgData name="Jasmina Pungartnik" userId="237d7d34-6f67-492d-ae0a-03d489280f7f" providerId="ADAL" clId="{CD1388D1-2D61-4716-94B9-A50878F4B10B}" dt="2024-11-06T11:54:34.596" v="1366" actId="26606"/>
          <ac:spMkLst>
            <pc:docMk/>
            <pc:sldMk cId="2321772772" sldId="860"/>
            <ac:spMk id="93" creationId="{32BC26D8-82FB-445E-AA49-62A77D7C1EE0}"/>
          </ac:spMkLst>
        </pc:spChg>
        <pc:spChg chg="add del">
          <ac:chgData name="Jasmina Pungartnik" userId="237d7d34-6f67-492d-ae0a-03d489280f7f" providerId="ADAL" clId="{CD1388D1-2D61-4716-94B9-A50878F4B10B}" dt="2024-11-06T11:54:34.596" v="1366" actId="26606"/>
          <ac:spMkLst>
            <pc:docMk/>
            <pc:sldMk cId="2321772772" sldId="860"/>
            <ac:spMk id="94" creationId="{CB44330D-EA18-4254-AA95-EB49948539B8}"/>
          </ac:spMkLst>
        </pc:spChg>
        <pc:spChg chg="add">
          <ac:chgData name="Jasmina Pungartnik" userId="237d7d34-6f67-492d-ae0a-03d489280f7f" providerId="ADAL" clId="{CD1388D1-2D61-4716-94B9-A50878F4B10B}" dt="2024-11-06T11:56:22.364" v="1375" actId="26606"/>
          <ac:spMkLst>
            <pc:docMk/>
            <pc:sldMk cId="2321772772" sldId="860"/>
            <ac:spMk id="95" creationId="{633C5E46-DAC5-4661-9C87-22B08E2A512F}"/>
          </ac:spMkLst>
        </pc:spChg>
        <pc:spChg chg="add del">
          <ac:chgData name="Jasmina Pungartnik" userId="237d7d34-6f67-492d-ae0a-03d489280f7f" providerId="ADAL" clId="{CD1388D1-2D61-4716-94B9-A50878F4B10B}" dt="2024-11-06T11:54:43.750" v="1368" actId="26606"/>
          <ac:spMkLst>
            <pc:docMk/>
            <pc:sldMk cId="2321772772" sldId="860"/>
            <ac:spMk id="96" creationId="{DA2E7C1E-2B5A-4BBA-AE51-1CD8C19309D7}"/>
          </ac:spMkLst>
        </pc:spChg>
        <pc:spChg chg="add del">
          <ac:chgData name="Jasmina Pungartnik" userId="237d7d34-6f67-492d-ae0a-03d489280f7f" providerId="ADAL" clId="{CD1388D1-2D61-4716-94B9-A50878F4B10B}" dt="2024-11-06T11:54:43.750" v="1368" actId="26606"/>
          <ac:spMkLst>
            <pc:docMk/>
            <pc:sldMk cId="2321772772" sldId="860"/>
            <ac:spMk id="97" creationId="{43DF76B1-5174-4FAF-9D19-FFEE98426836}"/>
          </ac:spMkLst>
        </pc:spChg>
        <pc:grpChg chg="add del">
          <ac:chgData name="Jasmina Pungartnik" userId="237d7d34-6f67-492d-ae0a-03d489280f7f" providerId="ADAL" clId="{CD1388D1-2D61-4716-94B9-A50878F4B10B}" dt="2024-11-06T11:56:22.364" v="1375" actId="26606"/>
          <ac:grpSpMkLst>
            <pc:docMk/>
            <pc:sldMk cId="2321772772" sldId="860"/>
            <ac:grpSpMk id="40" creationId="{9E9ABF7B-60B6-56D8-6092-80773C6B81DC}"/>
          </ac:grpSpMkLst>
        </pc:grpChg>
        <pc:grpChg chg="add del">
          <ac:chgData name="Jasmina Pungartnik" userId="237d7d34-6f67-492d-ae0a-03d489280f7f" providerId="ADAL" clId="{CD1388D1-2D61-4716-94B9-A50878F4B10B}" dt="2024-11-06T11:56:22.364" v="1375" actId="26606"/>
          <ac:grpSpMkLst>
            <pc:docMk/>
            <pc:sldMk cId="2321772772" sldId="860"/>
            <ac:grpSpMk id="46" creationId="{35997332-6235-8688-8AA8-A1144DB7B738}"/>
          </ac:grpSpMkLst>
        </pc:grpChg>
        <pc:grpChg chg="add del">
          <ac:chgData name="Jasmina Pungartnik" userId="237d7d34-6f67-492d-ae0a-03d489280f7f" providerId="ADAL" clId="{CD1388D1-2D61-4716-94B9-A50878F4B10B}" dt="2024-11-06T11:50:06.570" v="1337" actId="26606"/>
          <ac:grpSpMkLst>
            <pc:docMk/>
            <pc:sldMk cId="2321772772" sldId="860"/>
            <ac:grpSpMk id="64" creationId="{DB88BD78-87E1-424D-B479-C37D8E41B12E}"/>
          </ac:grpSpMkLst>
        </pc:grpChg>
        <pc:grpChg chg="add del">
          <ac:chgData name="Jasmina Pungartnik" userId="237d7d34-6f67-492d-ae0a-03d489280f7f" providerId="ADAL" clId="{CD1388D1-2D61-4716-94B9-A50878F4B10B}" dt="2024-11-06T11:54:06.591" v="1364" actId="26606"/>
          <ac:grpSpMkLst>
            <pc:docMk/>
            <pc:sldMk cId="2321772772" sldId="860"/>
            <ac:grpSpMk id="76" creationId="{A3CB7779-72E2-4E92-AE18-6BBC335DD881}"/>
          </ac:grpSpMkLst>
        </pc:grpChg>
        <pc:grpChg chg="add">
          <ac:chgData name="Jasmina Pungartnik" userId="237d7d34-6f67-492d-ae0a-03d489280f7f" providerId="ADAL" clId="{CD1388D1-2D61-4716-94B9-A50878F4B10B}" dt="2024-11-06T11:56:22.364" v="1375" actId="26606"/>
          <ac:grpSpMkLst>
            <pc:docMk/>
            <pc:sldMk cId="2321772772" sldId="860"/>
            <ac:grpSpMk id="86" creationId="{DB88BD78-87E1-424D-B479-C37D8E41B12E}"/>
          </ac:grpSpMkLst>
        </pc:grpChg>
        <pc:graphicFrameChg chg="add del mod modGraphic">
          <ac:chgData name="Jasmina Pungartnik" userId="237d7d34-6f67-492d-ae0a-03d489280f7f" providerId="ADAL" clId="{CD1388D1-2D61-4716-94B9-A50878F4B10B}" dt="2024-11-06T11:51:41.150" v="1355" actId="478"/>
          <ac:graphicFrameMkLst>
            <pc:docMk/>
            <pc:sldMk cId="2321772772" sldId="860"/>
            <ac:graphicFrameMk id="3" creationId="{EE4E3410-E0FA-9229-3C82-59C480542068}"/>
          </ac:graphicFrameMkLst>
        </pc:graphicFrameChg>
        <pc:graphicFrameChg chg="add del mod modGraphic">
          <ac:chgData name="Jasmina Pungartnik" userId="237d7d34-6f67-492d-ae0a-03d489280f7f" providerId="ADAL" clId="{CD1388D1-2D61-4716-94B9-A50878F4B10B}" dt="2024-11-06T11:54:53.514" v="1371" actId="478"/>
          <ac:graphicFrameMkLst>
            <pc:docMk/>
            <pc:sldMk cId="2321772772" sldId="860"/>
            <ac:graphicFrameMk id="4" creationId="{E1BF3443-AE11-395C-EA7C-F06EBDF1447B}"/>
          </ac:graphicFrameMkLst>
        </pc:graphicFrameChg>
        <pc:graphicFrameChg chg="add mod modGraphic">
          <ac:chgData name="Jasmina Pungartnik" userId="237d7d34-6f67-492d-ae0a-03d489280f7f" providerId="ADAL" clId="{CD1388D1-2D61-4716-94B9-A50878F4B10B}" dt="2024-11-13T11:45:09.271" v="4149" actId="20577"/>
          <ac:graphicFrameMkLst>
            <pc:docMk/>
            <pc:sldMk cId="2321772772" sldId="860"/>
            <ac:graphicFrameMk id="5" creationId="{D581A066-7E73-A1ED-17E8-F07FC398E71A}"/>
          </ac:graphicFrameMkLst>
        </pc:graphicFrameChg>
      </pc:sldChg>
      <pc:sldChg chg="addSp del delDesignElem">
        <pc:chgData name="Jasmina Pungartnik" userId="237d7d34-6f67-492d-ae0a-03d489280f7f" providerId="ADAL" clId="{CD1388D1-2D61-4716-94B9-A50878F4B10B}" dt="2024-11-06T11:59:51.577" v="1398"/>
        <pc:sldMkLst>
          <pc:docMk/>
          <pc:sldMk cId="862611203" sldId="861"/>
        </pc:sldMkLst>
        <pc:spChg chg="add">
          <ac:chgData name="Jasmina Pungartnik" userId="237d7d34-6f67-492d-ae0a-03d489280f7f" providerId="ADAL" clId="{CD1388D1-2D61-4716-94B9-A50878F4B10B}" dt="2024-11-06T11:59:51.577" v="1398"/>
          <ac:spMkLst>
            <pc:docMk/>
            <pc:sldMk cId="862611203" sldId="861"/>
            <ac:spMk id="84" creationId="{13DC4262-8049-17B2-6CC1-713A744F0CA3}"/>
          </ac:spMkLst>
        </pc:spChg>
        <pc:spChg chg="add">
          <ac:chgData name="Jasmina Pungartnik" userId="237d7d34-6f67-492d-ae0a-03d489280f7f" providerId="ADAL" clId="{CD1388D1-2D61-4716-94B9-A50878F4B10B}" dt="2024-11-06T11:59:51.577" v="1398"/>
          <ac:spMkLst>
            <pc:docMk/>
            <pc:sldMk cId="862611203" sldId="861"/>
            <ac:spMk id="92" creationId="{CCF18522-2B99-25EF-BEC5-CEF7FE6036F8}"/>
          </ac:spMkLst>
        </pc:spChg>
        <pc:spChg chg="add">
          <ac:chgData name="Jasmina Pungartnik" userId="237d7d34-6f67-492d-ae0a-03d489280f7f" providerId="ADAL" clId="{CD1388D1-2D61-4716-94B9-A50878F4B10B}" dt="2024-11-06T11:59:51.577" v="1398"/>
          <ac:spMkLst>
            <pc:docMk/>
            <pc:sldMk cId="862611203" sldId="861"/>
            <ac:spMk id="95" creationId="{8168B114-A05A-2ECB-ADA6-455E5DA4B25E}"/>
          </ac:spMkLst>
        </pc:spChg>
        <pc:grpChg chg="add">
          <ac:chgData name="Jasmina Pungartnik" userId="237d7d34-6f67-492d-ae0a-03d489280f7f" providerId="ADAL" clId="{CD1388D1-2D61-4716-94B9-A50878F4B10B}" dt="2024-11-06T11:59:51.577" v="1398"/>
          <ac:grpSpMkLst>
            <pc:docMk/>
            <pc:sldMk cId="862611203" sldId="861"/>
            <ac:grpSpMk id="86" creationId="{E30BBB5C-0AE8-0228-445A-65E90D18C0C9}"/>
          </ac:grpSpMkLst>
        </pc:grpChg>
      </pc:sldChg>
      <pc:sldChg chg="addSp delSp modSp add del mod">
        <pc:chgData name="Jasmina Pungartnik" userId="237d7d34-6f67-492d-ae0a-03d489280f7f" providerId="ADAL" clId="{CD1388D1-2D61-4716-94B9-A50878F4B10B}" dt="2024-11-08T12:36:48.862" v="2410" actId="2696"/>
        <pc:sldMkLst>
          <pc:docMk/>
          <pc:sldMk cId="1022091257" sldId="861"/>
        </pc:sldMkLst>
        <pc:spChg chg="mod">
          <ac:chgData name="Jasmina Pungartnik" userId="237d7d34-6f67-492d-ae0a-03d489280f7f" providerId="ADAL" clId="{CD1388D1-2D61-4716-94B9-A50878F4B10B}" dt="2024-11-06T12:00:53.983" v="1401" actId="26606"/>
          <ac:spMkLst>
            <pc:docMk/>
            <pc:sldMk cId="1022091257" sldId="861"/>
            <ac:spMk id="2" creationId="{EA6B8491-14A3-329B-D607-6AD8EF1EBDE6}"/>
          </ac:spMkLst>
        </pc:spChg>
        <pc:spChg chg="del">
          <ac:chgData name="Jasmina Pungartnik" userId="237d7d34-6f67-492d-ae0a-03d489280f7f" providerId="ADAL" clId="{CD1388D1-2D61-4716-94B9-A50878F4B10B}" dt="2024-11-06T12:00:53.983" v="1401" actId="26606"/>
          <ac:spMkLst>
            <pc:docMk/>
            <pc:sldMk cId="1022091257" sldId="861"/>
            <ac:spMk id="84" creationId="{A367299B-CF0D-1DFC-38B9-F08081B26AA4}"/>
          </ac:spMkLst>
        </pc:spChg>
        <pc:spChg chg="del">
          <ac:chgData name="Jasmina Pungartnik" userId="237d7d34-6f67-492d-ae0a-03d489280f7f" providerId="ADAL" clId="{CD1388D1-2D61-4716-94B9-A50878F4B10B}" dt="2024-11-06T12:00:53.983" v="1401" actId="26606"/>
          <ac:spMkLst>
            <pc:docMk/>
            <pc:sldMk cId="1022091257" sldId="861"/>
            <ac:spMk id="92" creationId="{9D806793-F08B-C972-C9C4-49687E06F975}"/>
          </ac:spMkLst>
        </pc:spChg>
        <pc:spChg chg="del">
          <ac:chgData name="Jasmina Pungartnik" userId="237d7d34-6f67-492d-ae0a-03d489280f7f" providerId="ADAL" clId="{CD1388D1-2D61-4716-94B9-A50878F4B10B}" dt="2024-11-06T12:00:53.983" v="1401" actId="26606"/>
          <ac:spMkLst>
            <pc:docMk/>
            <pc:sldMk cId="1022091257" sldId="861"/>
            <ac:spMk id="95" creationId="{76CD62A4-FB3A-59B6-F579-6766921B7D53}"/>
          </ac:spMkLst>
        </pc:spChg>
        <pc:spChg chg="add del">
          <ac:chgData name="Jasmina Pungartnik" userId="237d7d34-6f67-492d-ae0a-03d489280f7f" providerId="ADAL" clId="{CD1388D1-2D61-4716-94B9-A50878F4B10B}" dt="2024-11-06T12:01:46.910" v="1402" actId="26606"/>
          <ac:spMkLst>
            <pc:docMk/>
            <pc:sldMk cId="1022091257" sldId="861"/>
            <ac:spMk id="100" creationId="{F3060C83-F051-4F0E-ABAD-AA0DFC48B218}"/>
          </ac:spMkLst>
        </pc:spChg>
        <pc:spChg chg="add del">
          <ac:chgData name="Jasmina Pungartnik" userId="237d7d34-6f67-492d-ae0a-03d489280f7f" providerId="ADAL" clId="{CD1388D1-2D61-4716-94B9-A50878F4B10B}" dt="2024-11-06T12:01:46.910" v="1402" actId="26606"/>
          <ac:spMkLst>
            <pc:docMk/>
            <pc:sldMk cId="1022091257" sldId="861"/>
            <ac:spMk id="102" creationId="{83C98ABE-055B-441F-B07E-44F97F083C39}"/>
          </ac:spMkLst>
        </pc:spChg>
        <pc:spChg chg="add del">
          <ac:chgData name="Jasmina Pungartnik" userId="237d7d34-6f67-492d-ae0a-03d489280f7f" providerId="ADAL" clId="{CD1388D1-2D61-4716-94B9-A50878F4B10B}" dt="2024-11-06T12:01:46.910" v="1402" actId="26606"/>
          <ac:spMkLst>
            <pc:docMk/>
            <pc:sldMk cId="1022091257" sldId="861"/>
            <ac:spMk id="104" creationId="{29FDB030-9B49-4CED-8CCD-4D99382388AC}"/>
          </ac:spMkLst>
        </pc:spChg>
        <pc:spChg chg="add del">
          <ac:chgData name="Jasmina Pungartnik" userId="237d7d34-6f67-492d-ae0a-03d489280f7f" providerId="ADAL" clId="{CD1388D1-2D61-4716-94B9-A50878F4B10B}" dt="2024-11-06T12:01:46.910" v="1402" actId="26606"/>
          <ac:spMkLst>
            <pc:docMk/>
            <pc:sldMk cId="1022091257" sldId="861"/>
            <ac:spMk id="106" creationId="{3783CA14-24A1-485C-8B30-D6A5D87987AD}"/>
          </ac:spMkLst>
        </pc:spChg>
        <pc:spChg chg="add del">
          <ac:chgData name="Jasmina Pungartnik" userId="237d7d34-6f67-492d-ae0a-03d489280f7f" providerId="ADAL" clId="{CD1388D1-2D61-4716-94B9-A50878F4B10B}" dt="2024-11-06T12:01:46.910" v="1402" actId="26606"/>
          <ac:spMkLst>
            <pc:docMk/>
            <pc:sldMk cId="1022091257" sldId="861"/>
            <ac:spMk id="108" creationId="{9A97C86A-04D6-40F7-AE84-31AB43E6A846}"/>
          </ac:spMkLst>
        </pc:spChg>
        <pc:spChg chg="add del">
          <ac:chgData name="Jasmina Pungartnik" userId="237d7d34-6f67-492d-ae0a-03d489280f7f" providerId="ADAL" clId="{CD1388D1-2D61-4716-94B9-A50878F4B10B}" dt="2024-11-06T12:01:46.910" v="1402" actId="26606"/>
          <ac:spMkLst>
            <pc:docMk/>
            <pc:sldMk cId="1022091257" sldId="861"/>
            <ac:spMk id="110" creationId="{FF9F2414-84E8-453E-B1F3-389FDE8192D9}"/>
          </ac:spMkLst>
        </pc:spChg>
        <pc:spChg chg="add del">
          <ac:chgData name="Jasmina Pungartnik" userId="237d7d34-6f67-492d-ae0a-03d489280f7f" providerId="ADAL" clId="{CD1388D1-2D61-4716-94B9-A50878F4B10B}" dt="2024-11-06T12:01:46.910" v="1402" actId="26606"/>
          <ac:spMkLst>
            <pc:docMk/>
            <pc:sldMk cId="1022091257" sldId="861"/>
            <ac:spMk id="112" creationId="{3ECA69A1-7536-43AC-85EF-C7106179F5ED}"/>
          </ac:spMkLst>
        </pc:spChg>
        <pc:spChg chg="add">
          <ac:chgData name="Jasmina Pungartnik" userId="237d7d34-6f67-492d-ae0a-03d489280f7f" providerId="ADAL" clId="{CD1388D1-2D61-4716-94B9-A50878F4B10B}" dt="2024-11-06T12:01:46.910" v="1402" actId="26606"/>
          <ac:spMkLst>
            <pc:docMk/>
            <pc:sldMk cId="1022091257" sldId="861"/>
            <ac:spMk id="117" creationId="{F3060C83-F051-4F0E-ABAD-AA0DFC48B218}"/>
          </ac:spMkLst>
        </pc:spChg>
        <pc:spChg chg="add">
          <ac:chgData name="Jasmina Pungartnik" userId="237d7d34-6f67-492d-ae0a-03d489280f7f" providerId="ADAL" clId="{CD1388D1-2D61-4716-94B9-A50878F4B10B}" dt="2024-11-06T12:01:46.910" v="1402" actId="26606"/>
          <ac:spMkLst>
            <pc:docMk/>
            <pc:sldMk cId="1022091257" sldId="861"/>
            <ac:spMk id="119" creationId="{83C98ABE-055B-441F-B07E-44F97F083C39}"/>
          </ac:spMkLst>
        </pc:spChg>
        <pc:spChg chg="add">
          <ac:chgData name="Jasmina Pungartnik" userId="237d7d34-6f67-492d-ae0a-03d489280f7f" providerId="ADAL" clId="{CD1388D1-2D61-4716-94B9-A50878F4B10B}" dt="2024-11-06T12:01:46.910" v="1402" actId="26606"/>
          <ac:spMkLst>
            <pc:docMk/>
            <pc:sldMk cId="1022091257" sldId="861"/>
            <ac:spMk id="121" creationId="{29FDB030-9B49-4CED-8CCD-4D99382388AC}"/>
          </ac:spMkLst>
        </pc:spChg>
        <pc:spChg chg="add">
          <ac:chgData name="Jasmina Pungartnik" userId="237d7d34-6f67-492d-ae0a-03d489280f7f" providerId="ADAL" clId="{CD1388D1-2D61-4716-94B9-A50878F4B10B}" dt="2024-11-06T12:01:46.910" v="1402" actId="26606"/>
          <ac:spMkLst>
            <pc:docMk/>
            <pc:sldMk cId="1022091257" sldId="861"/>
            <ac:spMk id="123" creationId="{3783CA14-24A1-485C-8B30-D6A5D87987AD}"/>
          </ac:spMkLst>
        </pc:spChg>
        <pc:spChg chg="add">
          <ac:chgData name="Jasmina Pungartnik" userId="237d7d34-6f67-492d-ae0a-03d489280f7f" providerId="ADAL" clId="{CD1388D1-2D61-4716-94B9-A50878F4B10B}" dt="2024-11-06T12:01:46.910" v="1402" actId="26606"/>
          <ac:spMkLst>
            <pc:docMk/>
            <pc:sldMk cId="1022091257" sldId="861"/>
            <ac:spMk id="125" creationId="{9A97C86A-04D6-40F7-AE84-31AB43E6A846}"/>
          </ac:spMkLst>
        </pc:spChg>
        <pc:spChg chg="add">
          <ac:chgData name="Jasmina Pungartnik" userId="237d7d34-6f67-492d-ae0a-03d489280f7f" providerId="ADAL" clId="{CD1388D1-2D61-4716-94B9-A50878F4B10B}" dt="2024-11-06T12:01:46.910" v="1402" actId="26606"/>
          <ac:spMkLst>
            <pc:docMk/>
            <pc:sldMk cId="1022091257" sldId="861"/>
            <ac:spMk id="127" creationId="{FF9F2414-84E8-453E-B1F3-389FDE8192D9}"/>
          </ac:spMkLst>
        </pc:spChg>
        <pc:spChg chg="add">
          <ac:chgData name="Jasmina Pungartnik" userId="237d7d34-6f67-492d-ae0a-03d489280f7f" providerId="ADAL" clId="{CD1388D1-2D61-4716-94B9-A50878F4B10B}" dt="2024-11-06T12:01:46.910" v="1402" actId="26606"/>
          <ac:spMkLst>
            <pc:docMk/>
            <pc:sldMk cId="1022091257" sldId="861"/>
            <ac:spMk id="129" creationId="{3ECA69A1-7536-43AC-85EF-C7106179F5ED}"/>
          </ac:spMkLst>
        </pc:spChg>
        <pc:grpChg chg="del">
          <ac:chgData name="Jasmina Pungartnik" userId="237d7d34-6f67-492d-ae0a-03d489280f7f" providerId="ADAL" clId="{CD1388D1-2D61-4716-94B9-A50878F4B10B}" dt="2024-11-06T12:00:53.983" v="1401" actId="26606"/>
          <ac:grpSpMkLst>
            <pc:docMk/>
            <pc:sldMk cId="1022091257" sldId="861"/>
            <ac:grpSpMk id="86" creationId="{B4963C65-1C99-96E6-5BE1-632460A0D3C7}"/>
          </ac:grpSpMkLst>
        </pc:grpChg>
        <pc:graphicFrameChg chg="add mod modGraphic">
          <ac:chgData name="Jasmina Pungartnik" userId="237d7d34-6f67-492d-ae0a-03d489280f7f" providerId="ADAL" clId="{CD1388D1-2D61-4716-94B9-A50878F4B10B}" dt="2024-11-06T12:24:33.765" v="1536" actId="14734"/>
          <ac:graphicFrameMkLst>
            <pc:docMk/>
            <pc:sldMk cId="1022091257" sldId="861"/>
            <ac:graphicFrameMk id="3" creationId="{D339B107-DD74-DCA4-227A-396E4463E57B}"/>
          </ac:graphicFrameMkLst>
        </pc:graphicFrameChg>
        <pc:graphicFrameChg chg="del">
          <ac:chgData name="Jasmina Pungartnik" userId="237d7d34-6f67-492d-ae0a-03d489280f7f" providerId="ADAL" clId="{CD1388D1-2D61-4716-94B9-A50878F4B10B}" dt="2024-11-06T12:00:02.957" v="1399" actId="478"/>
          <ac:graphicFrameMkLst>
            <pc:docMk/>
            <pc:sldMk cId="1022091257" sldId="861"/>
            <ac:graphicFrameMk id="5" creationId="{4C50347E-2D5B-8D5B-41C9-E137FF628278}"/>
          </ac:graphicFrameMkLst>
        </pc:graphicFrameChg>
      </pc:sldChg>
      <pc:sldChg chg="addSp delSp modSp mod">
        <pc:chgData name="Jasmina Pungartnik" userId="237d7d34-6f67-492d-ae0a-03d489280f7f" providerId="ADAL" clId="{CD1388D1-2D61-4716-94B9-A50878F4B10B}" dt="2024-11-08T12:37:44.009" v="2414" actId="20577"/>
        <pc:sldMkLst>
          <pc:docMk/>
          <pc:sldMk cId="391443007" sldId="862"/>
        </pc:sldMkLst>
        <pc:graphicFrameChg chg="del">
          <ac:chgData name="Jasmina Pungartnik" userId="237d7d34-6f67-492d-ae0a-03d489280f7f" providerId="ADAL" clId="{CD1388D1-2D61-4716-94B9-A50878F4B10B}" dt="2024-11-06T12:07:39.422" v="1448" actId="478"/>
          <ac:graphicFrameMkLst>
            <pc:docMk/>
            <pc:sldMk cId="391443007" sldId="862"/>
            <ac:graphicFrameMk id="3" creationId="{ADA1D909-CAEB-C106-09A3-E8D3AE86FCC5}"/>
          </ac:graphicFrameMkLst>
        </pc:graphicFrameChg>
        <pc:graphicFrameChg chg="add mod modGraphic">
          <ac:chgData name="Jasmina Pungartnik" userId="237d7d34-6f67-492d-ae0a-03d489280f7f" providerId="ADAL" clId="{CD1388D1-2D61-4716-94B9-A50878F4B10B}" dt="2024-11-08T12:37:44.009" v="2414" actId="20577"/>
          <ac:graphicFrameMkLst>
            <pc:docMk/>
            <pc:sldMk cId="391443007" sldId="862"/>
            <ac:graphicFrameMk id="4" creationId="{7B3E6BAA-F7B2-9BA2-81C3-33473A2C30D4}"/>
          </ac:graphicFrameMkLst>
        </pc:graphicFrameChg>
      </pc:sldChg>
      <pc:sldChg chg="addSp del delDesignElem">
        <pc:chgData name="Jasmina Pungartnik" userId="237d7d34-6f67-492d-ae0a-03d489280f7f" providerId="ADAL" clId="{CD1388D1-2D61-4716-94B9-A50878F4B10B}" dt="2024-11-06T12:07:31.650" v="1447"/>
        <pc:sldMkLst>
          <pc:docMk/>
          <pc:sldMk cId="2039951971" sldId="862"/>
        </pc:sldMkLst>
        <pc:spChg chg="add">
          <ac:chgData name="Jasmina Pungartnik" userId="237d7d34-6f67-492d-ae0a-03d489280f7f" providerId="ADAL" clId="{CD1388D1-2D61-4716-94B9-A50878F4B10B}" dt="2024-11-06T12:07:31.650" v="1447"/>
          <ac:spMkLst>
            <pc:docMk/>
            <pc:sldMk cId="2039951971" sldId="862"/>
            <ac:spMk id="117" creationId="{BF10C6A7-8473-6415-33EF-96ED0AD2411C}"/>
          </ac:spMkLst>
        </pc:spChg>
        <pc:spChg chg="add">
          <ac:chgData name="Jasmina Pungartnik" userId="237d7d34-6f67-492d-ae0a-03d489280f7f" providerId="ADAL" clId="{CD1388D1-2D61-4716-94B9-A50878F4B10B}" dt="2024-11-06T12:07:31.650" v="1447"/>
          <ac:spMkLst>
            <pc:docMk/>
            <pc:sldMk cId="2039951971" sldId="862"/>
            <ac:spMk id="119" creationId="{585BA5B5-F4E4-DC3D-F3FA-1C7A7F301E1F}"/>
          </ac:spMkLst>
        </pc:spChg>
        <pc:spChg chg="add">
          <ac:chgData name="Jasmina Pungartnik" userId="237d7d34-6f67-492d-ae0a-03d489280f7f" providerId="ADAL" clId="{CD1388D1-2D61-4716-94B9-A50878F4B10B}" dt="2024-11-06T12:07:31.650" v="1447"/>
          <ac:spMkLst>
            <pc:docMk/>
            <pc:sldMk cId="2039951971" sldId="862"/>
            <ac:spMk id="121" creationId="{A8C2CF37-7DA9-B12B-E84E-F575A2537394}"/>
          </ac:spMkLst>
        </pc:spChg>
        <pc:spChg chg="add">
          <ac:chgData name="Jasmina Pungartnik" userId="237d7d34-6f67-492d-ae0a-03d489280f7f" providerId="ADAL" clId="{CD1388D1-2D61-4716-94B9-A50878F4B10B}" dt="2024-11-06T12:07:31.650" v="1447"/>
          <ac:spMkLst>
            <pc:docMk/>
            <pc:sldMk cId="2039951971" sldId="862"/>
            <ac:spMk id="123" creationId="{7EA2AC1A-2C48-103E-664F-4679070FCC95}"/>
          </ac:spMkLst>
        </pc:spChg>
        <pc:spChg chg="add">
          <ac:chgData name="Jasmina Pungartnik" userId="237d7d34-6f67-492d-ae0a-03d489280f7f" providerId="ADAL" clId="{CD1388D1-2D61-4716-94B9-A50878F4B10B}" dt="2024-11-06T12:07:31.650" v="1447"/>
          <ac:spMkLst>
            <pc:docMk/>
            <pc:sldMk cId="2039951971" sldId="862"/>
            <ac:spMk id="125" creationId="{804A7E52-637D-663D-F79C-B53F29C50B07}"/>
          </ac:spMkLst>
        </pc:spChg>
        <pc:spChg chg="add">
          <ac:chgData name="Jasmina Pungartnik" userId="237d7d34-6f67-492d-ae0a-03d489280f7f" providerId="ADAL" clId="{CD1388D1-2D61-4716-94B9-A50878F4B10B}" dt="2024-11-06T12:07:31.650" v="1447"/>
          <ac:spMkLst>
            <pc:docMk/>
            <pc:sldMk cId="2039951971" sldId="862"/>
            <ac:spMk id="127" creationId="{5F7F4CBD-5AD6-F09C-8E02-D77CF7E33265}"/>
          </ac:spMkLst>
        </pc:spChg>
        <pc:spChg chg="add">
          <ac:chgData name="Jasmina Pungartnik" userId="237d7d34-6f67-492d-ae0a-03d489280f7f" providerId="ADAL" clId="{CD1388D1-2D61-4716-94B9-A50878F4B10B}" dt="2024-11-06T12:07:31.650" v="1447"/>
          <ac:spMkLst>
            <pc:docMk/>
            <pc:sldMk cId="2039951971" sldId="862"/>
            <ac:spMk id="129" creationId="{941E9714-6537-7DAD-7C73-08FC69E7DC3B}"/>
          </ac:spMkLst>
        </pc:spChg>
      </pc:sldChg>
      <pc:sldChg chg="addSp del delDesignElem">
        <pc:chgData name="Jasmina Pungartnik" userId="237d7d34-6f67-492d-ae0a-03d489280f7f" providerId="ADAL" clId="{CD1388D1-2D61-4716-94B9-A50878F4B10B}" dt="2024-11-06T12:22:23.159" v="1530"/>
        <pc:sldMkLst>
          <pc:docMk/>
          <pc:sldMk cId="2133415736" sldId="863"/>
        </pc:sldMkLst>
        <pc:spChg chg="add">
          <ac:chgData name="Jasmina Pungartnik" userId="237d7d34-6f67-492d-ae0a-03d489280f7f" providerId="ADAL" clId="{CD1388D1-2D61-4716-94B9-A50878F4B10B}" dt="2024-11-06T12:22:23.159" v="1530"/>
          <ac:spMkLst>
            <pc:docMk/>
            <pc:sldMk cId="2133415736" sldId="863"/>
            <ac:spMk id="117" creationId="{9EEED981-D5FC-DAD1-FB16-C14E90773B2D}"/>
          </ac:spMkLst>
        </pc:spChg>
        <pc:spChg chg="add">
          <ac:chgData name="Jasmina Pungartnik" userId="237d7d34-6f67-492d-ae0a-03d489280f7f" providerId="ADAL" clId="{CD1388D1-2D61-4716-94B9-A50878F4B10B}" dt="2024-11-06T12:22:23.159" v="1530"/>
          <ac:spMkLst>
            <pc:docMk/>
            <pc:sldMk cId="2133415736" sldId="863"/>
            <ac:spMk id="119" creationId="{7FEF1A30-C696-1E00-D971-856895EB836B}"/>
          </ac:spMkLst>
        </pc:spChg>
        <pc:spChg chg="add">
          <ac:chgData name="Jasmina Pungartnik" userId="237d7d34-6f67-492d-ae0a-03d489280f7f" providerId="ADAL" clId="{CD1388D1-2D61-4716-94B9-A50878F4B10B}" dt="2024-11-06T12:22:23.159" v="1530"/>
          <ac:spMkLst>
            <pc:docMk/>
            <pc:sldMk cId="2133415736" sldId="863"/>
            <ac:spMk id="121" creationId="{81933B12-41AF-6AD9-D5EB-095827489CE5}"/>
          </ac:spMkLst>
        </pc:spChg>
        <pc:spChg chg="add">
          <ac:chgData name="Jasmina Pungartnik" userId="237d7d34-6f67-492d-ae0a-03d489280f7f" providerId="ADAL" clId="{CD1388D1-2D61-4716-94B9-A50878F4B10B}" dt="2024-11-06T12:22:23.159" v="1530"/>
          <ac:spMkLst>
            <pc:docMk/>
            <pc:sldMk cId="2133415736" sldId="863"/>
            <ac:spMk id="123" creationId="{6EB435AE-C8B4-4F92-6B48-BF2BCAE57E31}"/>
          </ac:spMkLst>
        </pc:spChg>
        <pc:spChg chg="add">
          <ac:chgData name="Jasmina Pungartnik" userId="237d7d34-6f67-492d-ae0a-03d489280f7f" providerId="ADAL" clId="{CD1388D1-2D61-4716-94B9-A50878F4B10B}" dt="2024-11-06T12:22:23.159" v="1530"/>
          <ac:spMkLst>
            <pc:docMk/>
            <pc:sldMk cId="2133415736" sldId="863"/>
            <ac:spMk id="125" creationId="{00E824AF-3A38-34A7-7A4B-212E3E895CD0}"/>
          </ac:spMkLst>
        </pc:spChg>
        <pc:spChg chg="add">
          <ac:chgData name="Jasmina Pungartnik" userId="237d7d34-6f67-492d-ae0a-03d489280f7f" providerId="ADAL" clId="{CD1388D1-2D61-4716-94B9-A50878F4B10B}" dt="2024-11-06T12:22:23.159" v="1530"/>
          <ac:spMkLst>
            <pc:docMk/>
            <pc:sldMk cId="2133415736" sldId="863"/>
            <ac:spMk id="127" creationId="{59938FDB-EE32-DA80-E042-CB9DC8FC787E}"/>
          </ac:spMkLst>
        </pc:spChg>
        <pc:spChg chg="add">
          <ac:chgData name="Jasmina Pungartnik" userId="237d7d34-6f67-492d-ae0a-03d489280f7f" providerId="ADAL" clId="{CD1388D1-2D61-4716-94B9-A50878F4B10B}" dt="2024-11-06T12:22:23.159" v="1530"/>
          <ac:spMkLst>
            <pc:docMk/>
            <pc:sldMk cId="2133415736" sldId="863"/>
            <ac:spMk id="129" creationId="{3CA577F0-B850-B2B4-E198-F5A08FF69500}"/>
          </ac:spMkLst>
        </pc:spChg>
      </pc:sldChg>
      <pc:sldChg chg="addSp delSp modSp mod">
        <pc:chgData name="Jasmina Pungartnik" userId="237d7d34-6f67-492d-ae0a-03d489280f7f" providerId="ADAL" clId="{CD1388D1-2D61-4716-94B9-A50878F4B10B}" dt="2024-11-06T12:29:13.822" v="1553" actId="1076"/>
        <pc:sldMkLst>
          <pc:docMk/>
          <pc:sldMk cId="2433571935" sldId="863"/>
        </pc:sldMkLst>
        <pc:graphicFrameChg chg="add mod modGraphic">
          <ac:chgData name="Jasmina Pungartnik" userId="237d7d34-6f67-492d-ae0a-03d489280f7f" providerId="ADAL" clId="{CD1388D1-2D61-4716-94B9-A50878F4B10B}" dt="2024-11-06T12:29:13.822" v="1553" actId="1076"/>
          <ac:graphicFrameMkLst>
            <pc:docMk/>
            <pc:sldMk cId="2433571935" sldId="863"/>
            <ac:graphicFrameMk id="3" creationId="{885A8434-C8DE-4381-E71F-204C3D54B17E}"/>
          </ac:graphicFrameMkLst>
        </pc:graphicFrameChg>
        <pc:graphicFrameChg chg="del">
          <ac:chgData name="Jasmina Pungartnik" userId="237d7d34-6f67-492d-ae0a-03d489280f7f" providerId="ADAL" clId="{CD1388D1-2D61-4716-94B9-A50878F4B10B}" dt="2024-11-06T12:22:35" v="1531" actId="478"/>
          <ac:graphicFrameMkLst>
            <pc:docMk/>
            <pc:sldMk cId="2433571935" sldId="863"/>
            <ac:graphicFrameMk id="4" creationId="{4EEA050C-1678-6622-C8ED-1A987805EE90}"/>
          </ac:graphicFrameMkLst>
        </pc:graphicFrameChg>
      </pc:sldChg>
      <pc:sldChg chg="addSp delSp modSp mod">
        <pc:chgData name="Jasmina Pungartnik" userId="237d7d34-6f67-492d-ae0a-03d489280f7f" providerId="ADAL" clId="{CD1388D1-2D61-4716-94B9-A50878F4B10B}" dt="2024-11-08T12:18:17.047" v="2072" actId="255"/>
        <pc:sldMkLst>
          <pc:docMk/>
          <pc:sldMk cId="777301411" sldId="864"/>
        </pc:sldMkLst>
        <pc:spChg chg="mod">
          <ac:chgData name="Jasmina Pungartnik" userId="237d7d34-6f67-492d-ae0a-03d489280f7f" providerId="ADAL" clId="{CD1388D1-2D61-4716-94B9-A50878F4B10B}" dt="2024-11-06T12:32:02.388" v="1558" actId="26606"/>
          <ac:spMkLst>
            <pc:docMk/>
            <pc:sldMk cId="777301411" sldId="864"/>
            <ac:spMk id="2" creationId="{D50E49A8-2553-7182-595E-A0C814462897}"/>
          </ac:spMkLst>
        </pc:spChg>
        <pc:spChg chg="add mod ord">
          <ac:chgData name="Jasmina Pungartnik" userId="237d7d34-6f67-492d-ae0a-03d489280f7f" providerId="ADAL" clId="{CD1388D1-2D61-4716-94B9-A50878F4B10B}" dt="2024-11-08T12:18:17.047" v="2072" actId="255"/>
          <ac:spMkLst>
            <pc:docMk/>
            <pc:sldMk cId="777301411" sldId="864"/>
            <ac:spMk id="5" creationId="{F3D5DDB3-0675-DB81-F0C2-C286D89CB902}"/>
          </ac:spMkLst>
        </pc:spChg>
        <pc:spChg chg="del">
          <ac:chgData name="Jasmina Pungartnik" userId="237d7d34-6f67-492d-ae0a-03d489280f7f" providerId="ADAL" clId="{CD1388D1-2D61-4716-94B9-A50878F4B10B}" dt="2024-11-06T12:32:02.388" v="1558" actId="26606"/>
          <ac:spMkLst>
            <pc:docMk/>
            <pc:sldMk cId="777301411" sldId="864"/>
            <ac:spMk id="117" creationId="{4D354A76-ACD3-29ED-4275-BA61F2F81C4E}"/>
          </ac:spMkLst>
        </pc:spChg>
        <pc:spChg chg="del">
          <ac:chgData name="Jasmina Pungartnik" userId="237d7d34-6f67-492d-ae0a-03d489280f7f" providerId="ADAL" clId="{CD1388D1-2D61-4716-94B9-A50878F4B10B}" dt="2024-11-06T12:32:02.388" v="1558" actId="26606"/>
          <ac:spMkLst>
            <pc:docMk/>
            <pc:sldMk cId="777301411" sldId="864"/>
            <ac:spMk id="119" creationId="{9DBDF963-44FB-5BED-D37B-F07DD0BF1F22}"/>
          </ac:spMkLst>
        </pc:spChg>
        <pc:spChg chg="del">
          <ac:chgData name="Jasmina Pungartnik" userId="237d7d34-6f67-492d-ae0a-03d489280f7f" providerId="ADAL" clId="{CD1388D1-2D61-4716-94B9-A50878F4B10B}" dt="2024-11-06T12:32:02.388" v="1558" actId="26606"/>
          <ac:spMkLst>
            <pc:docMk/>
            <pc:sldMk cId="777301411" sldId="864"/>
            <ac:spMk id="121" creationId="{6564F4EA-6115-266A-427D-3BDA695969EA}"/>
          </ac:spMkLst>
        </pc:spChg>
        <pc:spChg chg="del">
          <ac:chgData name="Jasmina Pungartnik" userId="237d7d34-6f67-492d-ae0a-03d489280f7f" providerId="ADAL" clId="{CD1388D1-2D61-4716-94B9-A50878F4B10B}" dt="2024-11-06T12:32:02.388" v="1558" actId="26606"/>
          <ac:spMkLst>
            <pc:docMk/>
            <pc:sldMk cId="777301411" sldId="864"/>
            <ac:spMk id="123" creationId="{073FB713-2BA8-AB44-2B8E-F45F13061654}"/>
          </ac:spMkLst>
        </pc:spChg>
        <pc:spChg chg="del">
          <ac:chgData name="Jasmina Pungartnik" userId="237d7d34-6f67-492d-ae0a-03d489280f7f" providerId="ADAL" clId="{CD1388D1-2D61-4716-94B9-A50878F4B10B}" dt="2024-11-06T12:32:02.388" v="1558" actId="26606"/>
          <ac:spMkLst>
            <pc:docMk/>
            <pc:sldMk cId="777301411" sldId="864"/>
            <ac:spMk id="125" creationId="{41956431-D24D-52B0-0CE3-DB212A8134DE}"/>
          </ac:spMkLst>
        </pc:spChg>
        <pc:spChg chg="del">
          <ac:chgData name="Jasmina Pungartnik" userId="237d7d34-6f67-492d-ae0a-03d489280f7f" providerId="ADAL" clId="{CD1388D1-2D61-4716-94B9-A50878F4B10B}" dt="2024-11-06T12:32:02.388" v="1558" actId="26606"/>
          <ac:spMkLst>
            <pc:docMk/>
            <pc:sldMk cId="777301411" sldId="864"/>
            <ac:spMk id="127" creationId="{070F7C70-D90D-C637-12D0-0C7F9F52010C}"/>
          </ac:spMkLst>
        </pc:spChg>
        <pc:spChg chg="del">
          <ac:chgData name="Jasmina Pungartnik" userId="237d7d34-6f67-492d-ae0a-03d489280f7f" providerId="ADAL" clId="{CD1388D1-2D61-4716-94B9-A50878F4B10B}" dt="2024-11-06T12:32:02.388" v="1558" actId="26606"/>
          <ac:spMkLst>
            <pc:docMk/>
            <pc:sldMk cId="777301411" sldId="864"/>
            <ac:spMk id="129" creationId="{C2E07CAD-2520-BE97-AA77-8E60996F7C60}"/>
          </ac:spMkLst>
        </pc:spChg>
        <pc:spChg chg="add del">
          <ac:chgData name="Jasmina Pungartnik" userId="237d7d34-6f67-492d-ae0a-03d489280f7f" providerId="ADAL" clId="{CD1388D1-2D61-4716-94B9-A50878F4B10B}" dt="2024-11-06T12:33:44.016" v="1562" actId="26606"/>
          <ac:spMkLst>
            <pc:docMk/>
            <pc:sldMk cId="777301411" sldId="864"/>
            <ac:spMk id="134" creationId="{BEBFA723-5A7B-472D-ABD7-1526B8D3A38B}"/>
          </ac:spMkLst>
        </pc:spChg>
        <pc:spChg chg="add del">
          <ac:chgData name="Jasmina Pungartnik" userId="237d7d34-6f67-492d-ae0a-03d489280f7f" providerId="ADAL" clId="{CD1388D1-2D61-4716-94B9-A50878F4B10B}" dt="2024-11-06T12:33:44.016" v="1562" actId="26606"/>
          <ac:spMkLst>
            <pc:docMk/>
            <pc:sldMk cId="777301411" sldId="864"/>
            <ac:spMk id="136" creationId="{A6B27065-399A-4CF7-BF70-CF79B9848FC1}"/>
          </ac:spMkLst>
        </pc:spChg>
        <pc:spChg chg="add del">
          <ac:chgData name="Jasmina Pungartnik" userId="237d7d34-6f67-492d-ae0a-03d489280f7f" providerId="ADAL" clId="{CD1388D1-2D61-4716-94B9-A50878F4B10B}" dt="2024-11-08T10:43:52.375" v="1564" actId="26606"/>
          <ac:spMkLst>
            <pc:docMk/>
            <pc:sldMk cId="777301411" sldId="864"/>
            <ac:spMk id="146" creationId="{BEBFA723-5A7B-472D-ABD7-1526B8D3A38B}"/>
          </ac:spMkLst>
        </pc:spChg>
        <pc:spChg chg="add del">
          <ac:chgData name="Jasmina Pungartnik" userId="237d7d34-6f67-492d-ae0a-03d489280f7f" providerId="ADAL" clId="{CD1388D1-2D61-4716-94B9-A50878F4B10B}" dt="2024-11-08T10:43:52.375" v="1564" actId="26606"/>
          <ac:spMkLst>
            <pc:docMk/>
            <pc:sldMk cId="777301411" sldId="864"/>
            <ac:spMk id="148" creationId="{A6B27065-399A-4CF7-BF70-CF79B9848FC1}"/>
          </ac:spMkLst>
        </pc:spChg>
        <pc:spChg chg="add">
          <ac:chgData name="Jasmina Pungartnik" userId="237d7d34-6f67-492d-ae0a-03d489280f7f" providerId="ADAL" clId="{CD1388D1-2D61-4716-94B9-A50878F4B10B}" dt="2024-11-08T10:43:52.375" v="1564" actId="26606"/>
          <ac:spMkLst>
            <pc:docMk/>
            <pc:sldMk cId="777301411" sldId="864"/>
            <ac:spMk id="158" creationId="{A4AC5506-6312-4701-8D3C-40187889A947}"/>
          </ac:spMkLst>
        </pc:spChg>
        <pc:grpChg chg="add del">
          <ac:chgData name="Jasmina Pungartnik" userId="237d7d34-6f67-492d-ae0a-03d489280f7f" providerId="ADAL" clId="{CD1388D1-2D61-4716-94B9-A50878F4B10B}" dt="2024-11-06T12:33:44.016" v="1562" actId="26606"/>
          <ac:grpSpMkLst>
            <pc:docMk/>
            <pc:sldMk cId="777301411" sldId="864"/>
            <ac:grpSpMk id="138" creationId="{CF22986C-DDF7-4109-9D6A-006800D6B041}"/>
          </ac:grpSpMkLst>
        </pc:grpChg>
        <pc:grpChg chg="add del">
          <ac:chgData name="Jasmina Pungartnik" userId="237d7d34-6f67-492d-ae0a-03d489280f7f" providerId="ADAL" clId="{CD1388D1-2D61-4716-94B9-A50878F4B10B}" dt="2024-11-08T10:43:52.375" v="1564" actId="26606"/>
          <ac:grpSpMkLst>
            <pc:docMk/>
            <pc:sldMk cId="777301411" sldId="864"/>
            <ac:grpSpMk id="150" creationId="{CF22986C-DDF7-4109-9D6A-006800D6B041}"/>
          </ac:grpSpMkLst>
        </pc:grpChg>
        <pc:graphicFrameChg chg="del">
          <ac:chgData name="Jasmina Pungartnik" userId="237d7d34-6f67-492d-ae0a-03d489280f7f" providerId="ADAL" clId="{CD1388D1-2D61-4716-94B9-A50878F4B10B}" dt="2024-11-06T12:30:11.157" v="1556" actId="478"/>
          <ac:graphicFrameMkLst>
            <pc:docMk/>
            <pc:sldMk cId="777301411" sldId="864"/>
            <ac:graphicFrameMk id="3" creationId="{EBF66644-FAD7-0309-9D86-0F06F9AC92EE}"/>
          </ac:graphicFrameMkLst>
        </pc:graphicFrameChg>
        <pc:graphicFrameChg chg="add mod modGraphic">
          <ac:chgData name="Jasmina Pungartnik" userId="237d7d34-6f67-492d-ae0a-03d489280f7f" providerId="ADAL" clId="{CD1388D1-2D61-4716-94B9-A50878F4B10B}" dt="2024-11-08T11:54:46.159" v="1884" actId="14734"/>
          <ac:graphicFrameMkLst>
            <pc:docMk/>
            <pc:sldMk cId="777301411" sldId="864"/>
            <ac:graphicFrameMk id="4" creationId="{1E23752C-F2F6-F21B-C684-78D11FC47E5C}"/>
          </ac:graphicFrameMkLst>
        </pc:graphicFrameChg>
      </pc:sldChg>
      <pc:sldChg chg="addSp del delDesignElem">
        <pc:chgData name="Jasmina Pungartnik" userId="237d7d34-6f67-492d-ae0a-03d489280f7f" providerId="ADAL" clId="{CD1388D1-2D61-4716-94B9-A50878F4B10B}" dt="2024-11-06T12:30:03.522" v="1555"/>
        <pc:sldMkLst>
          <pc:docMk/>
          <pc:sldMk cId="3709101429" sldId="864"/>
        </pc:sldMkLst>
        <pc:spChg chg="add">
          <ac:chgData name="Jasmina Pungartnik" userId="237d7d34-6f67-492d-ae0a-03d489280f7f" providerId="ADAL" clId="{CD1388D1-2D61-4716-94B9-A50878F4B10B}" dt="2024-11-06T12:30:03.522" v="1555"/>
          <ac:spMkLst>
            <pc:docMk/>
            <pc:sldMk cId="3709101429" sldId="864"/>
            <ac:spMk id="117" creationId="{A38A39D4-DB0E-E665-F1F5-7E1BB0510B82}"/>
          </ac:spMkLst>
        </pc:spChg>
        <pc:spChg chg="add">
          <ac:chgData name="Jasmina Pungartnik" userId="237d7d34-6f67-492d-ae0a-03d489280f7f" providerId="ADAL" clId="{CD1388D1-2D61-4716-94B9-A50878F4B10B}" dt="2024-11-06T12:30:03.522" v="1555"/>
          <ac:spMkLst>
            <pc:docMk/>
            <pc:sldMk cId="3709101429" sldId="864"/>
            <ac:spMk id="119" creationId="{408ADAF4-CED5-DC88-2240-B5D711F790C1}"/>
          </ac:spMkLst>
        </pc:spChg>
        <pc:spChg chg="add">
          <ac:chgData name="Jasmina Pungartnik" userId="237d7d34-6f67-492d-ae0a-03d489280f7f" providerId="ADAL" clId="{CD1388D1-2D61-4716-94B9-A50878F4B10B}" dt="2024-11-06T12:30:03.522" v="1555"/>
          <ac:spMkLst>
            <pc:docMk/>
            <pc:sldMk cId="3709101429" sldId="864"/>
            <ac:spMk id="121" creationId="{359A6F82-233E-7A1C-2FAC-5E433AB37921}"/>
          </ac:spMkLst>
        </pc:spChg>
        <pc:spChg chg="add">
          <ac:chgData name="Jasmina Pungartnik" userId="237d7d34-6f67-492d-ae0a-03d489280f7f" providerId="ADAL" clId="{CD1388D1-2D61-4716-94B9-A50878F4B10B}" dt="2024-11-06T12:30:03.522" v="1555"/>
          <ac:spMkLst>
            <pc:docMk/>
            <pc:sldMk cId="3709101429" sldId="864"/>
            <ac:spMk id="123" creationId="{B792C453-E995-3640-E515-23D99A66D359}"/>
          </ac:spMkLst>
        </pc:spChg>
        <pc:spChg chg="add">
          <ac:chgData name="Jasmina Pungartnik" userId="237d7d34-6f67-492d-ae0a-03d489280f7f" providerId="ADAL" clId="{CD1388D1-2D61-4716-94B9-A50878F4B10B}" dt="2024-11-06T12:30:03.522" v="1555"/>
          <ac:spMkLst>
            <pc:docMk/>
            <pc:sldMk cId="3709101429" sldId="864"/>
            <ac:spMk id="125" creationId="{01EA1562-48B9-FBD4-56A4-AE7594285556}"/>
          </ac:spMkLst>
        </pc:spChg>
        <pc:spChg chg="add">
          <ac:chgData name="Jasmina Pungartnik" userId="237d7d34-6f67-492d-ae0a-03d489280f7f" providerId="ADAL" clId="{CD1388D1-2D61-4716-94B9-A50878F4B10B}" dt="2024-11-06T12:30:03.522" v="1555"/>
          <ac:spMkLst>
            <pc:docMk/>
            <pc:sldMk cId="3709101429" sldId="864"/>
            <ac:spMk id="127" creationId="{0C441134-DEF5-15B7-6F12-38292C4F1834}"/>
          </ac:spMkLst>
        </pc:spChg>
        <pc:spChg chg="add">
          <ac:chgData name="Jasmina Pungartnik" userId="237d7d34-6f67-492d-ae0a-03d489280f7f" providerId="ADAL" clId="{CD1388D1-2D61-4716-94B9-A50878F4B10B}" dt="2024-11-06T12:30:03.522" v="1555"/>
          <ac:spMkLst>
            <pc:docMk/>
            <pc:sldMk cId="3709101429" sldId="864"/>
            <ac:spMk id="129" creationId="{B5AA5BEB-1711-B3D3-F755-8DE12833BE47}"/>
          </ac:spMkLst>
        </pc:spChg>
      </pc:sldChg>
      <pc:sldChg chg="modSp mod delDesignElem">
        <pc:chgData name="Jasmina Pungartnik" userId="237d7d34-6f67-492d-ae0a-03d489280f7f" providerId="ADAL" clId="{CD1388D1-2D61-4716-94B9-A50878F4B10B}" dt="2024-11-13T13:15:39.478" v="4151" actId="20577"/>
        <pc:sldMkLst>
          <pc:docMk/>
          <pc:sldMk cId="2950043413" sldId="865"/>
        </pc:sldMkLst>
        <pc:spChg chg="mod">
          <ac:chgData name="Jasmina Pungartnik" userId="237d7d34-6f67-492d-ae0a-03d489280f7f" providerId="ADAL" clId="{CD1388D1-2D61-4716-94B9-A50878F4B10B}" dt="2024-11-08T12:18:35.829" v="2074" actId="255"/>
          <ac:spMkLst>
            <pc:docMk/>
            <pc:sldMk cId="2950043413" sldId="865"/>
            <ac:spMk id="5" creationId="{CA795982-A79C-DE6C-FA95-83FFFA025B56}"/>
          </ac:spMkLst>
        </pc:spChg>
        <pc:graphicFrameChg chg="mod modGraphic">
          <ac:chgData name="Jasmina Pungartnik" userId="237d7d34-6f67-492d-ae0a-03d489280f7f" providerId="ADAL" clId="{CD1388D1-2D61-4716-94B9-A50878F4B10B}" dt="2024-11-13T13:15:39.478" v="4151" actId="20577"/>
          <ac:graphicFrameMkLst>
            <pc:docMk/>
            <pc:sldMk cId="2950043413" sldId="865"/>
            <ac:graphicFrameMk id="4" creationId="{6C1B85FE-BB72-DE53-EDFA-87FF97405BC2}"/>
          </ac:graphicFrameMkLst>
        </pc:graphicFrameChg>
      </pc:sldChg>
      <pc:sldChg chg="modSp mod">
        <pc:chgData name="Jasmina Pungartnik" userId="237d7d34-6f67-492d-ae0a-03d489280f7f" providerId="ADAL" clId="{CD1388D1-2D61-4716-94B9-A50878F4B10B}" dt="2024-11-13T13:15:47.887" v="4153" actId="20577"/>
        <pc:sldMkLst>
          <pc:docMk/>
          <pc:sldMk cId="2923763637" sldId="866"/>
        </pc:sldMkLst>
        <pc:spChg chg="mod">
          <ac:chgData name="Jasmina Pungartnik" userId="237d7d34-6f67-492d-ae0a-03d489280f7f" providerId="ADAL" clId="{CD1388D1-2D61-4716-94B9-A50878F4B10B}" dt="2024-11-08T12:18:49.849" v="2076" actId="1076"/>
          <ac:spMkLst>
            <pc:docMk/>
            <pc:sldMk cId="2923763637" sldId="866"/>
            <ac:spMk id="5" creationId="{562E1F3A-B416-A063-C26D-24F15899B604}"/>
          </ac:spMkLst>
        </pc:spChg>
        <pc:graphicFrameChg chg="mod modGraphic">
          <ac:chgData name="Jasmina Pungartnik" userId="237d7d34-6f67-492d-ae0a-03d489280f7f" providerId="ADAL" clId="{CD1388D1-2D61-4716-94B9-A50878F4B10B}" dt="2024-11-13T13:15:47.887" v="4153" actId="20577"/>
          <ac:graphicFrameMkLst>
            <pc:docMk/>
            <pc:sldMk cId="2923763637" sldId="866"/>
            <ac:graphicFrameMk id="4" creationId="{76E308F2-235F-D311-3682-4EC155AC975B}"/>
          </ac:graphicFrameMkLst>
        </pc:graphicFrameChg>
      </pc:sldChg>
      <pc:sldChg chg="addSp delSp modSp mod">
        <pc:chgData name="Jasmina Pungartnik" userId="237d7d34-6f67-492d-ae0a-03d489280f7f" providerId="ADAL" clId="{CD1388D1-2D61-4716-94B9-A50878F4B10B}" dt="2024-11-08T12:19:06.102" v="2078" actId="255"/>
        <pc:sldMkLst>
          <pc:docMk/>
          <pc:sldMk cId="3867255925" sldId="867"/>
        </pc:sldMkLst>
        <pc:spChg chg="mod">
          <ac:chgData name="Jasmina Pungartnik" userId="237d7d34-6f67-492d-ae0a-03d489280f7f" providerId="ADAL" clId="{CD1388D1-2D61-4716-94B9-A50878F4B10B}" dt="2024-11-08T12:19:06.102" v="2078" actId="255"/>
          <ac:spMkLst>
            <pc:docMk/>
            <pc:sldMk cId="3867255925" sldId="867"/>
            <ac:spMk id="5" creationId="{F3319E19-CA0D-E875-0FD0-143B413950E4}"/>
          </ac:spMkLst>
        </pc:spChg>
        <pc:spChg chg="add mod">
          <ac:chgData name="Jasmina Pungartnik" userId="237d7d34-6f67-492d-ae0a-03d489280f7f" providerId="ADAL" clId="{CD1388D1-2D61-4716-94B9-A50878F4B10B}" dt="2024-11-08T11:57:55.462" v="1891"/>
          <ac:spMkLst>
            <pc:docMk/>
            <pc:sldMk cId="3867255925" sldId="867"/>
            <ac:spMk id="7" creationId="{2F98B11B-345C-5462-AC5E-9712A1661767}"/>
          </ac:spMkLst>
        </pc:spChg>
        <pc:graphicFrameChg chg="add mod">
          <ac:chgData name="Jasmina Pungartnik" userId="237d7d34-6f67-492d-ae0a-03d489280f7f" providerId="ADAL" clId="{CD1388D1-2D61-4716-94B9-A50878F4B10B}" dt="2024-11-08T11:57:43.910" v="1888"/>
          <ac:graphicFrameMkLst>
            <pc:docMk/>
            <pc:sldMk cId="3867255925" sldId="867"/>
            <ac:graphicFrameMk id="3" creationId="{129C639A-7E51-70A9-CD10-98BEEFB6FDF7}"/>
          </ac:graphicFrameMkLst>
        </pc:graphicFrameChg>
        <pc:graphicFrameChg chg="del modGraphic">
          <ac:chgData name="Jasmina Pungartnik" userId="237d7d34-6f67-492d-ae0a-03d489280f7f" providerId="ADAL" clId="{CD1388D1-2D61-4716-94B9-A50878F4B10B}" dt="2024-11-08T11:57:41.024" v="1887" actId="478"/>
          <ac:graphicFrameMkLst>
            <pc:docMk/>
            <pc:sldMk cId="3867255925" sldId="867"/>
            <ac:graphicFrameMk id="4" creationId="{636442E4-E7B4-D4A5-F96B-53B9E94F66A8}"/>
          </ac:graphicFrameMkLst>
        </pc:graphicFrameChg>
        <pc:graphicFrameChg chg="add mod">
          <ac:chgData name="Jasmina Pungartnik" userId="237d7d34-6f67-492d-ae0a-03d489280f7f" providerId="ADAL" clId="{CD1388D1-2D61-4716-94B9-A50878F4B10B}" dt="2024-11-08T11:57:53.823" v="1890" actId="1076"/>
          <ac:graphicFrameMkLst>
            <pc:docMk/>
            <pc:sldMk cId="3867255925" sldId="867"/>
            <ac:graphicFrameMk id="6" creationId="{F374E403-3840-FCEB-C447-B1A8FC4953DB}"/>
          </ac:graphicFrameMkLst>
        </pc:graphicFrameChg>
        <pc:graphicFrameChg chg="add mod modGraphic">
          <ac:chgData name="Jasmina Pungartnik" userId="237d7d34-6f67-492d-ae0a-03d489280f7f" providerId="ADAL" clId="{CD1388D1-2D61-4716-94B9-A50878F4B10B}" dt="2024-11-08T12:13:56.263" v="2046"/>
          <ac:graphicFrameMkLst>
            <pc:docMk/>
            <pc:sldMk cId="3867255925" sldId="867"/>
            <ac:graphicFrameMk id="8" creationId="{4CA6F853-275B-3843-ED51-60F6CA528DE0}"/>
          </ac:graphicFrameMkLst>
        </pc:graphicFrameChg>
        <pc:graphicFrameChg chg="add del mod modGraphic">
          <ac:chgData name="Jasmina Pungartnik" userId="237d7d34-6f67-492d-ae0a-03d489280f7f" providerId="ADAL" clId="{CD1388D1-2D61-4716-94B9-A50878F4B10B}" dt="2024-11-08T12:02:51.290" v="1945" actId="478"/>
          <ac:graphicFrameMkLst>
            <pc:docMk/>
            <pc:sldMk cId="3867255925" sldId="867"/>
            <ac:graphicFrameMk id="9" creationId="{277487A9-C64D-4026-AEE0-DDDF54869003}"/>
          </ac:graphicFrameMkLst>
        </pc:graphicFrameChg>
      </pc:sldChg>
      <pc:sldChg chg="modSp mod">
        <pc:chgData name="Jasmina Pungartnik" userId="237d7d34-6f67-492d-ae0a-03d489280f7f" providerId="ADAL" clId="{CD1388D1-2D61-4716-94B9-A50878F4B10B}" dt="2024-11-08T12:21:46.917" v="2148"/>
        <pc:sldMkLst>
          <pc:docMk/>
          <pc:sldMk cId="2031181532" sldId="868"/>
        </pc:sldMkLst>
        <pc:spChg chg="mod">
          <ac:chgData name="Jasmina Pungartnik" userId="237d7d34-6f67-492d-ae0a-03d489280f7f" providerId="ADAL" clId="{CD1388D1-2D61-4716-94B9-A50878F4B10B}" dt="2024-11-08T12:19:16.854" v="2079" actId="1076"/>
          <ac:spMkLst>
            <pc:docMk/>
            <pc:sldMk cId="2031181532" sldId="868"/>
            <ac:spMk id="5" creationId="{EE7A768A-2111-2E8E-6400-5A6B422B1E74}"/>
          </ac:spMkLst>
        </pc:spChg>
        <pc:graphicFrameChg chg="mod modGraphic">
          <ac:chgData name="Jasmina Pungartnik" userId="237d7d34-6f67-492d-ae0a-03d489280f7f" providerId="ADAL" clId="{CD1388D1-2D61-4716-94B9-A50878F4B10B}" dt="2024-11-08T12:21:46.917" v="2148"/>
          <ac:graphicFrameMkLst>
            <pc:docMk/>
            <pc:sldMk cId="2031181532" sldId="868"/>
            <ac:graphicFrameMk id="4" creationId="{BFB91B86-8514-6461-BE6E-F59CC26C7BFE}"/>
          </ac:graphicFrameMkLst>
        </pc:graphicFrameChg>
      </pc:sldChg>
      <pc:sldChg chg="modSp mod">
        <pc:chgData name="Jasmina Pungartnik" userId="237d7d34-6f67-492d-ae0a-03d489280f7f" providerId="ADAL" clId="{CD1388D1-2D61-4716-94B9-A50878F4B10B}" dt="2024-11-08T12:24:15.809" v="2220"/>
        <pc:sldMkLst>
          <pc:docMk/>
          <pc:sldMk cId="1325266745" sldId="869"/>
        </pc:sldMkLst>
        <pc:spChg chg="mod">
          <ac:chgData name="Jasmina Pungartnik" userId="237d7d34-6f67-492d-ae0a-03d489280f7f" providerId="ADAL" clId="{CD1388D1-2D61-4716-94B9-A50878F4B10B}" dt="2024-11-08T12:19:48.649" v="2084" actId="255"/>
          <ac:spMkLst>
            <pc:docMk/>
            <pc:sldMk cId="1325266745" sldId="869"/>
            <ac:spMk id="5" creationId="{3002CA6D-CE80-B2BD-013D-F93F562359C4}"/>
          </ac:spMkLst>
        </pc:spChg>
        <pc:graphicFrameChg chg="mod modGraphic">
          <ac:chgData name="Jasmina Pungartnik" userId="237d7d34-6f67-492d-ae0a-03d489280f7f" providerId="ADAL" clId="{CD1388D1-2D61-4716-94B9-A50878F4B10B}" dt="2024-11-08T12:24:15.809" v="2220"/>
          <ac:graphicFrameMkLst>
            <pc:docMk/>
            <pc:sldMk cId="1325266745" sldId="869"/>
            <ac:graphicFrameMk id="8" creationId="{F91F37DF-B081-C6F8-7769-9C720215D95F}"/>
          </ac:graphicFrameMkLst>
        </pc:graphicFrameChg>
      </pc:sldChg>
      <pc:sldChg chg="modSp mod">
        <pc:chgData name="Jasmina Pungartnik" userId="237d7d34-6f67-492d-ae0a-03d489280f7f" providerId="ADAL" clId="{CD1388D1-2D61-4716-94B9-A50878F4B10B}" dt="2024-11-08T12:23:03.995" v="2211" actId="14100"/>
        <pc:sldMkLst>
          <pc:docMk/>
          <pc:sldMk cId="2584905171" sldId="870"/>
        </pc:sldMkLst>
        <pc:spChg chg="mod">
          <ac:chgData name="Jasmina Pungartnik" userId="237d7d34-6f67-492d-ae0a-03d489280f7f" providerId="ADAL" clId="{CD1388D1-2D61-4716-94B9-A50878F4B10B}" dt="2024-11-08T12:20:52.975" v="2140" actId="20577"/>
          <ac:spMkLst>
            <pc:docMk/>
            <pc:sldMk cId="2584905171" sldId="870"/>
            <ac:spMk id="5" creationId="{12606D68-7FAD-F33A-C08D-E8245D652022}"/>
          </ac:spMkLst>
        </pc:spChg>
        <pc:graphicFrameChg chg="mod modGraphic">
          <ac:chgData name="Jasmina Pungartnik" userId="237d7d34-6f67-492d-ae0a-03d489280f7f" providerId="ADAL" clId="{CD1388D1-2D61-4716-94B9-A50878F4B10B}" dt="2024-11-08T12:23:03.995" v="2211" actId="14100"/>
          <ac:graphicFrameMkLst>
            <pc:docMk/>
            <pc:sldMk cId="2584905171" sldId="870"/>
            <ac:graphicFrameMk id="4" creationId="{1E000D3F-A69B-11C7-FF76-AD503A951D07}"/>
          </ac:graphicFrameMkLst>
        </pc:graphicFrameChg>
      </pc:sldChg>
      <pc:sldChg chg="modSp mod">
        <pc:chgData name="Jasmina Pungartnik" userId="237d7d34-6f67-492d-ae0a-03d489280f7f" providerId="ADAL" clId="{CD1388D1-2D61-4716-94B9-A50878F4B10B}" dt="2024-11-08T12:25:04.866" v="2229" actId="14734"/>
        <pc:sldMkLst>
          <pc:docMk/>
          <pc:sldMk cId="2303422317" sldId="871"/>
        </pc:sldMkLst>
        <pc:spChg chg="mod">
          <ac:chgData name="Jasmina Pungartnik" userId="237d7d34-6f67-492d-ae0a-03d489280f7f" providerId="ADAL" clId="{CD1388D1-2D61-4716-94B9-A50878F4B10B}" dt="2024-11-08T12:23:38.840" v="2217" actId="20577"/>
          <ac:spMkLst>
            <pc:docMk/>
            <pc:sldMk cId="2303422317" sldId="871"/>
            <ac:spMk id="5" creationId="{AF453000-9888-AB4B-6B82-774A44520E7C}"/>
          </ac:spMkLst>
        </pc:spChg>
        <pc:graphicFrameChg chg="mod modGraphic">
          <ac:chgData name="Jasmina Pungartnik" userId="237d7d34-6f67-492d-ae0a-03d489280f7f" providerId="ADAL" clId="{CD1388D1-2D61-4716-94B9-A50878F4B10B}" dt="2024-11-08T12:25:04.866" v="2229" actId="14734"/>
          <ac:graphicFrameMkLst>
            <pc:docMk/>
            <pc:sldMk cId="2303422317" sldId="871"/>
            <ac:graphicFrameMk id="8" creationId="{DF9BA5D0-19D7-7D81-45ED-D0322803034D}"/>
          </ac:graphicFrameMkLst>
        </pc:graphicFrameChg>
      </pc:sldChg>
      <pc:sldChg chg="modSp mod">
        <pc:chgData name="Jasmina Pungartnik" userId="237d7d34-6f67-492d-ae0a-03d489280f7f" providerId="ADAL" clId="{CD1388D1-2D61-4716-94B9-A50878F4B10B}" dt="2024-11-08T12:31:18.894" v="2333" actId="20577"/>
        <pc:sldMkLst>
          <pc:docMk/>
          <pc:sldMk cId="1835873426" sldId="872"/>
        </pc:sldMkLst>
        <pc:spChg chg="mod">
          <ac:chgData name="Jasmina Pungartnik" userId="237d7d34-6f67-492d-ae0a-03d489280f7f" providerId="ADAL" clId="{CD1388D1-2D61-4716-94B9-A50878F4B10B}" dt="2024-11-08T12:26:18.989" v="2242"/>
          <ac:spMkLst>
            <pc:docMk/>
            <pc:sldMk cId="1835873426" sldId="872"/>
            <ac:spMk id="5" creationId="{BFCD259A-9E80-1F3A-2DA3-518862D53F92}"/>
          </ac:spMkLst>
        </pc:spChg>
        <pc:graphicFrameChg chg="mod modGraphic">
          <ac:chgData name="Jasmina Pungartnik" userId="237d7d34-6f67-492d-ae0a-03d489280f7f" providerId="ADAL" clId="{CD1388D1-2D61-4716-94B9-A50878F4B10B}" dt="2024-11-08T12:31:18.894" v="2333" actId="20577"/>
          <ac:graphicFrameMkLst>
            <pc:docMk/>
            <pc:sldMk cId="1835873426" sldId="872"/>
            <ac:graphicFrameMk id="4" creationId="{E2386504-7FF3-9E55-E291-DCA11BB850B5}"/>
          </ac:graphicFrameMkLst>
        </pc:graphicFrameChg>
      </pc:sldChg>
      <pc:sldChg chg="modSp mod">
        <pc:chgData name="Jasmina Pungartnik" userId="237d7d34-6f67-492d-ae0a-03d489280f7f" providerId="ADAL" clId="{CD1388D1-2D61-4716-94B9-A50878F4B10B}" dt="2024-11-13T13:18:14.389" v="4155" actId="20577"/>
        <pc:sldMkLst>
          <pc:docMk/>
          <pc:sldMk cId="1312369786" sldId="873"/>
        </pc:sldMkLst>
        <pc:graphicFrameChg chg="modGraphic">
          <ac:chgData name="Jasmina Pungartnik" userId="237d7d34-6f67-492d-ae0a-03d489280f7f" providerId="ADAL" clId="{CD1388D1-2D61-4716-94B9-A50878F4B10B}" dt="2024-11-13T13:18:14.389" v="4155" actId="20577"/>
          <ac:graphicFrameMkLst>
            <pc:docMk/>
            <pc:sldMk cId="1312369786" sldId="873"/>
            <ac:graphicFrameMk id="4" creationId="{E35C0E66-790E-491D-CC80-C3355BCE3656}"/>
          </ac:graphicFrameMkLst>
        </pc:graphicFrameChg>
      </pc:sldChg>
      <pc:sldChg chg="modSp mod">
        <pc:chgData name="Jasmina Pungartnik" userId="237d7d34-6f67-492d-ae0a-03d489280f7f" providerId="ADAL" clId="{CD1388D1-2D61-4716-94B9-A50878F4B10B}" dt="2024-11-08T12:33:11.950" v="2351" actId="20577"/>
        <pc:sldMkLst>
          <pc:docMk/>
          <pc:sldMk cId="4065835038" sldId="874"/>
        </pc:sldMkLst>
        <pc:spChg chg="mod">
          <ac:chgData name="Jasmina Pungartnik" userId="237d7d34-6f67-492d-ae0a-03d489280f7f" providerId="ADAL" clId="{CD1388D1-2D61-4716-94B9-A50878F4B10B}" dt="2024-11-08T12:31:34.850" v="2336" actId="20577"/>
          <ac:spMkLst>
            <pc:docMk/>
            <pc:sldMk cId="4065835038" sldId="874"/>
            <ac:spMk id="5" creationId="{6A541429-DACA-E989-F4B2-1A97EB6BC27D}"/>
          </ac:spMkLst>
        </pc:spChg>
        <pc:graphicFrameChg chg="mod modGraphic">
          <ac:chgData name="Jasmina Pungartnik" userId="237d7d34-6f67-492d-ae0a-03d489280f7f" providerId="ADAL" clId="{CD1388D1-2D61-4716-94B9-A50878F4B10B}" dt="2024-11-08T12:33:11.950" v="2351" actId="20577"/>
          <ac:graphicFrameMkLst>
            <pc:docMk/>
            <pc:sldMk cId="4065835038" sldId="874"/>
            <ac:graphicFrameMk id="8" creationId="{9803636C-98D7-DBB7-5DFD-259890DB883F}"/>
          </ac:graphicFrameMkLst>
        </pc:graphicFrameChg>
      </pc:sldChg>
      <pc:sldChg chg="addSp delSp modSp mod setBg delDesignElem">
        <pc:chgData name="Jasmina Pungartnik" userId="237d7d34-6f67-492d-ae0a-03d489280f7f" providerId="ADAL" clId="{CD1388D1-2D61-4716-94B9-A50878F4B10B}" dt="2024-11-13T13:20:43.253" v="4158" actId="20577"/>
        <pc:sldMkLst>
          <pc:docMk/>
          <pc:sldMk cId="1417080444" sldId="875"/>
        </pc:sldMkLst>
        <pc:spChg chg="mod">
          <ac:chgData name="Jasmina Pungartnik" userId="237d7d34-6f67-492d-ae0a-03d489280f7f" providerId="ADAL" clId="{CD1388D1-2D61-4716-94B9-A50878F4B10B}" dt="2024-11-08T12:45:09.962" v="2478" actId="26606"/>
          <ac:spMkLst>
            <pc:docMk/>
            <pc:sldMk cId="1417080444" sldId="875"/>
            <ac:spMk id="2" creationId="{D119FECD-0FB1-4CC4-6487-E95DD3A603B1}"/>
          </ac:spMkLst>
        </pc:spChg>
        <pc:spChg chg="add del">
          <ac:chgData name="Jasmina Pungartnik" userId="237d7d34-6f67-492d-ae0a-03d489280f7f" providerId="ADAL" clId="{CD1388D1-2D61-4716-94B9-A50878F4B10B}" dt="2024-11-08T12:45:09.879" v="2477" actId="26606"/>
          <ac:spMkLst>
            <pc:docMk/>
            <pc:sldMk cId="1417080444" sldId="875"/>
            <ac:spMk id="8" creationId="{D153EDB2-4AAD-43F4-AE78-4D326C813369}"/>
          </ac:spMkLst>
        </pc:spChg>
        <pc:spChg chg="add">
          <ac:chgData name="Jasmina Pungartnik" userId="237d7d34-6f67-492d-ae0a-03d489280f7f" providerId="ADAL" clId="{CD1388D1-2D61-4716-94B9-A50878F4B10B}" dt="2024-11-08T12:45:09.962" v="2478" actId="26606"/>
          <ac:spMkLst>
            <pc:docMk/>
            <pc:sldMk cId="1417080444" sldId="875"/>
            <ac:spMk id="16" creationId="{633C5E46-DAC5-4661-9C87-22B08E2A512F}"/>
          </ac:spMkLst>
        </pc:spChg>
        <pc:spChg chg="add">
          <ac:chgData name="Jasmina Pungartnik" userId="237d7d34-6f67-492d-ae0a-03d489280f7f" providerId="ADAL" clId="{CD1388D1-2D61-4716-94B9-A50878F4B10B}" dt="2024-11-08T12:45:09.962" v="2478" actId="26606"/>
          <ac:spMkLst>
            <pc:docMk/>
            <pc:sldMk cId="1417080444" sldId="875"/>
            <ac:spMk id="17" creationId="{86FF76B9-219D-4469-AF87-0236D29032F1}"/>
          </ac:spMkLst>
        </pc:spChg>
        <pc:spChg chg="add">
          <ac:chgData name="Jasmina Pungartnik" userId="237d7d34-6f67-492d-ae0a-03d489280f7f" providerId="ADAL" clId="{CD1388D1-2D61-4716-94B9-A50878F4B10B}" dt="2024-11-08T12:45:09.962" v="2478" actId="26606"/>
          <ac:spMkLst>
            <pc:docMk/>
            <pc:sldMk cId="1417080444" sldId="875"/>
            <ac:spMk id="21" creationId="{2E80C965-DB6D-4F81-9E9E-B027384D0BD6}"/>
          </ac:spMkLst>
        </pc:spChg>
        <pc:grpChg chg="add del">
          <ac:chgData name="Jasmina Pungartnik" userId="237d7d34-6f67-492d-ae0a-03d489280f7f" providerId="ADAL" clId="{CD1388D1-2D61-4716-94B9-A50878F4B10B}" dt="2024-11-08T12:45:09.879" v="2477" actId="26606"/>
          <ac:grpSpMkLst>
            <pc:docMk/>
            <pc:sldMk cId="1417080444" sldId="875"/>
            <ac:grpSpMk id="10" creationId="{A3CB7779-72E2-4E92-AE18-6BBC335DD881}"/>
          </ac:grpSpMkLst>
        </pc:grpChg>
        <pc:grpChg chg="add">
          <ac:chgData name="Jasmina Pungartnik" userId="237d7d34-6f67-492d-ae0a-03d489280f7f" providerId="ADAL" clId="{CD1388D1-2D61-4716-94B9-A50878F4B10B}" dt="2024-11-08T12:45:09.962" v="2478" actId="26606"/>
          <ac:grpSpMkLst>
            <pc:docMk/>
            <pc:sldMk cId="1417080444" sldId="875"/>
            <ac:grpSpMk id="18" creationId="{DB88BD78-87E1-424D-B479-C37D8E41B12E}"/>
          </ac:grpSpMkLst>
        </pc:grpChg>
        <pc:graphicFrameChg chg="add mod modGraphic">
          <ac:chgData name="Jasmina Pungartnik" userId="237d7d34-6f67-492d-ae0a-03d489280f7f" providerId="ADAL" clId="{CD1388D1-2D61-4716-94B9-A50878F4B10B}" dt="2024-11-13T13:20:43.253" v="4158" actId="20577"/>
          <ac:graphicFrameMkLst>
            <pc:docMk/>
            <pc:sldMk cId="1417080444" sldId="875"/>
            <ac:graphicFrameMk id="3" creationId="{9E331A88-6C51-4C22-6FC7-27D364FAB143}"/>
          </ac:graphicFrameMkLst>
        </pc:graphicFrameChg>
      </pc:sldChg>
      <pc:sldChg chg="addSp delSp modSp mod setBg delDesignElem">
        <pc:chgData name="Jasmina Pungartnik" userId="237d7d34-6f67-492d-ae0a-03d489280f7f" providerId="ADAL" clId="{CD1388D1-2D61-4716-94B9-A50878F4B10B}" dt="2024-11-08T12:59:46.215" v="2599" actId="1076"/>
        <pc:sldMkLst>
          <pc:docMk/>
          <pc:sldMk cId="2341555389" sldId="876"/>
        </pc:sldMkLst>
        <pc:spChg chg="add del">
          <ac:chgData name="Jasmina Pungartnik" userId="237d7d34-6f67-492d-ae0a-03d489280f7f" providerId="ADAL" clId="{CD1388D1-2D61-4716-94B9-A50878F4B10B}" dt="2024-11-08T12:50:39.263" v="2555" actId="26606"/>
          <ac:spMkLst>
            <pc:docMk/>
            <pc:sldMk cId="2341555389" sldId="876"/>
            <ac:spMk id="8" creationId="{86FF76B9-219D-4469-AF87-0236D29032F1}"/>
          </ac:spMkLst>
        </pc:spChg>
        <pc:spChg chg="add del">
          <ac:chgData name="Jasmina Pungartnik" userId="237d7d34-6f67-492d-ae0a-03d489280f7f" providerId="ADAL" clId="{CD1388D1-2D61-4716-94B9-A50878F4B10B}" dt="2024-11-08T12:50:39.263" v="2555" actId="26606"/>
          <ac:spMkLst>
            <pc:docMk/>
            <pc:sldMk cId="2341555389" sldId="876"/>
            <ac:spMk id="14" creationId="{2E80C965-DB6D-4F81-9E9E-B027384D0BD6}"/>
          </ac:spMkLst>
        </pc:spChg>
        <pc:spChg chg="add del">
          <ac:chgData name="Jasmina Pungartnik" userId="237d7d34-6f67-492d-ae0a-03d489280f7f" providerId="ADAL" clId="{CD1388D1-2D61-4716-94B9-A50878F4B10B}" dt="2024-11-08T12:50:39.263" v="2555" actId="26606"/>
          <ac:spMkLst>
            <pc:docMk/>
            <pc:sldMk cId="2341555389" sldId="876"/>
            <ac:spMk id="16" creationId="{633C5E46-DAC5-4661-9C87-22B08E2A512F}"/>
          </ac:spMkLst>
        </pc:spChg>
        <pc:spChg chg="add">
          <ac:chgData name="Jasmina Pungartnik" userId="237d7d34-6f67-492d-ae0a-03d489280f7f" providerId="ADAL" clId="{CD1388D1-2D61-4716-94B9-A50878F4B10B}" dt="2024-11-08T12:50:39.279" v="2556" actId="26606"/>
          <ac:spMkLst>
            <pc:docMk/>
            <pc:sldMk cId="2341555389" sldId="876"/>
            <ac:spMk id="18" creationId="{FF9F2414-84E8-453E-B1F3-389FDE8192D9}"/>
          </ac:spMkLst>
        </pc:spChg>
        <pc:spChg chg="add">
          <ac:chgData name="Jasmina Pungartnik" userId="237d7d34-6f67-492d-ae0a-03d489280f7f" providerId="ADAL" clId="{CD1388D1-2D61-4716-94B9-A50878F4B10B}" dt="2024-11-08T12:50:39.279" v="2556" actId="26606"/>
          <ac:spMkLst>
            <pc:docMk/>
            <pc:sldMk cId="2341555389" sldId="876"/>
            <ac:spMk id="19" creationId="{F3060C83-F051-4F0E-ABAD-AA0DFC48B218}"/>
          </ac:spMkLst>
        </pc:spChg>
        <pc:spChg chg="add">
          <ac:chgData name="Jasmina Pungartnik" userId="237d7d34-6f67-492d-ae0a-03d489280f7f" providerId="ADAL" clId="{CD1388D1-2D61-4716-94B9-A50878F4B10B}" dt="2024-11-08T12:50:39.279" v="2556" actId="26606"/>
          <ac:spMkLst>
            <pc:docMk/>
            <pc:sldMk cId="2341555389" sldId="876"/>
            <ac:spMk id="20" creationId="{3ECA69A1-7536-43AC-85EF-C7106179F5ED}"/>
          </ac:spMkLst>
        </pc:spChg>
        <pc:spChg chg="add">
          <ac:chgData name="Jasmina Pungartnik" userId="237d7d34-6f67-492d-ae0a-03d489280f7f" providerId="ADAL" clId="{CD1388D1-2D61-4716-94B9-A50878F4B10B}" dt="2024-11-08T12:50:39.279" v="2556" actId="26606"/>
          <ac:spMkLst>
            <pc:docMk/>
            <pc:sldMk cId="2341555389" sldId="876"/>
            <ac:spMk id="21" creationId="{83C98ABE-055B-441F-B07E-44F97F083C39}"/>
          </ac:spMkLst>
        </pc:spChg>
        <pc:spChg chg="add">
          <ac:chgData name="Jasmina Pungartnik" userId="237d7d34-6f67-492d-ae0a-03d489280f7f" providerId="ADAL" clId="{CD1388D1-2D61-4716-94B9-A50878F4B10B}" dt="2024-11-08T12:50:39.279" v="2556" actId="26606"/>
          <ac:spMkLst>
            <pc:docMk/>
            <pc:sldMk cId="2341555389" sldId="876"/>
            <ac:spMk id="22" creationId="{29FDB030-9B49-4CED-8CCD-4D99382388AC}"/>
          </ac:spMkLst>
        </pc:spChg>
        <pc:spChg chg="add">
          <ac:chgData name="Jasmina Pungartnik" userId="237d7d34-6f67-492d-ae0a-03d489280f7f" providerId="ADAL" clId="{CD1388D1-2D61-4716-94B9-A50878F4B10B}" dt="2024-11-08T12:50:39.279" v="2556" actId="26606"/>
          <ac:spMkLst>
            <pc:docMk/>
            <pc:sldMk cId="2341555389" sldId="876"/>
            <ac:spMk id="23" creationId="{3783CA14-24A1-485C-8B30-D6A5D87987AD}"/>
          </ac:spMkLst>
        </pc:spChg>
        <pc:spChg chg="add">
          <ac:chgData name="Jasmina Pungartnik" userId="237d7d34-6f67-492d-ae0a-03d489280f7f" providerId="ADAL" clId="{CD1388D1-2D61-4716-94B9-A50878F4B10B}" dt="2024-11-08T12:50:39.279" v="2556" actId="26606"/>
          <ac:spMkLst>
            <pc:docMk/>
            <pc:sldMk cId="2341555389" sldId="876"/>
            <ac:spMk id="24" creationId="{9A97C86A-04D6-40F7-AE84-31AB43E6A846}"/>
          </ac:spMkLst>
        </pc:spChg>
        <pc:grpChg chg="add del">
          <ac:chgData name="Jasmina Pungartnik" userId="237d7d34-6f67-492d-ae0a-03d489280f7f" providerId="ADAL" clId="{CD1388D1-2D61-4716-94B9-A50878F4B10B}" dt="2024-11-08T12:50:39.263" v="2555" actId="26606"/>
          <ac:grpSpMkLst>
            <pc:docMk/>
            <pc:sldMk cId="2341555389" sldId="876"/>
            <ac:grpSpMk id="10" creationId="{DB88BD78-87E1-424D-B479-C37D8E41B12E}"/>
          </ac:grpSpMkLst>
        </pc:grpChg>
        <pc:graphicFrameChg chg="add mod modGraphic">
          <ac:chgData name="Jasmina Pungartnik" userId="237d7d34-6f67-492d-ae0a-03d489280f7f" providerId="ADAL" clId="{CD1388D1-2D61-4716-94B9-A50878F4B10B}" dt="2024-11-08T12:59:46.215" v="2599" actId="1076"/>
          <ac:graphicFrameMkLst>
            <pc:docMk/>
            <pc:sldMk cId="2341555389" sldId="876"/>
            <ac:graphicFrameMk id="3" creationId="{8761B1AC-D1EB-6D3C-A8DB-95ECC3C19FC5}"/>
          </ac:graphicFrameMkLst>
        </pc:graphicFrameChg>
      </pc:sldChg>
      <pc:sldChg chg="addSp modSp mod setBg delDesignElem">
        <pc:chgData name="Jasmina Pungartnik" userId="237d7d34-6f67-492d-ae0a-03d489280f7f" providerId="ADAL" clId="{CD1388D1-2D61-4716-94B9-A50878F4B10B}" dt="2024-11-08T12:59:31.585" v="2597" actId="255"/>
        <pc:sldMkLst>
          <pc:docMk/>
          <pc:sldMk cId="1787082832" sldId="877"/>
        </pc:sldMkLst>
        <pc:spChg chg="add">
          <ac:chgData name="Jasmina Pungartnik" userId="237d7d34-6f67-492d-ae0a-03d489280f7f" providerId="ADAL" clId="{CD1388D1-2D61-4716-94B9-A50878F4B10B}" dt="2024-11-08T12:57:51.999" v="2581" actId="26606"/>
          <ac:spMkLst>
            <pc:docMk/>
            <pc:sldMk cId="1787082832" sldId="877"/>
            <ac:spMk id="8" creationId="{F3060C83-F051-4F0E-ABAD-AA0DFC48B218}"/>
          </ac:spMkLst>
        </pc:spChg>
        <pc:spChg chg="add">
          <ac:chgData name="Jasmina Pungartnik" userId="237d7d34-6f67-492d-ae0a-03d489280f7f" providerId="ADAL" clId="{CD1388D1-2D61-4716-94B9-A50878F4B10B}" dt="2024-11-08T12:57:51.999" v="2581" actId="26606"/>
          <ac:spMkLst>
            <pc:docMk/>
            <pc:sldMk cId="1787082832" sldId="877"/>
            <ac:spMk id="10" creationId="{83C98ABE-055B-441F-B07E-44F97F083C39}"/>
          </ac:spMkLst>
        </pc:spChg>
        <pc:spChg chg="add">
          <ac:chgData name="Jasmina Pungartnik" userId="237d7d34-6f67-492d-ae0a-03d489280f7f" providerId="ADAL" clId="{CD1388D1-2D61-4716-94B9-A50878F4B10B}" dt="2024-11-08T12:57:51.999" v="2581" actId="26606"/>
          <ac:spMkLst>
            <pc:docMk/>
            <pc:sldMk cId="1787082832" sldId="877"/>
            <ac:spMk id="12" creationId="{29FDB030-9B49-4CED-8CCD-4D99382388AC}"/>
          </ac:spMkLst>
        </pc:spChg>
        <pc:spChg chg="add">
          <ac:chgData name="Jasmina Pungartnik" userId="237d7d34-6f67-492d-ae0a-03d489280f7f" providerId="ADAL" clId="{CD1388D1-2D61-4716-94B9-A50878F4B10B}" dt="2024-11-08T12:57:51.999" v="2581" actId="26606"/>
          <ac:spMkLst>
            <pc:docMk/>
            <pc:sldMk cId="1787082832" sldId="877"/>
            <ac:spMk id="14" creationId="{3783CA14-24A1-485C-8B30-D6A5D87987AD}"/>
          </ac:spMkLst>
        </pc:spChg>
        <pc:spChg chg="add">
          <ac:chgData name="Jasmina Pungartnik" userId="237d7d34-6f67-492d-ae0a-03d489280f7f" providerId="ADAL" clId="{CD1388D1-2D61-4716-94B9-A50878F4B10B}" dt="2024-11-08T12:57:51.999" v="2581" actId="26606"/>
          <ac:spMkLst>
            <pc:docMk/>
            <pc:sldMk cId="1787082832" sldId="877"/>
            <ac:spMk id="16" creationId="{9A97C86A-04D6-40F7-AE84-31AB43E6A846}"/>
          </ac:spMkLst>
        </pc:spChg>
        <pc:spChg chg="add">
          <ac:chgData name="Jasmina Pungartnik" userId="237d7d34-6f67-492d-ae0a-03d489280f7f" providerId="ADAL" clId="{CD1388D1-2D61-4716-94B9-A50878F4B10B}" dt="2024-11-08T12:57:51.999" v="2581" actId="26606"/>
          <ac:spMkLst>
            <pc:docMk/>
            <pc:sldMk cId="1787082832" sldId="877"/>
            <ac:spMk id="18" creationId="{FF9F2414-84E8-453E-B1F3-389FDE8192D9}"/>
          </ac:spMkLst>
        </pc:spChg>
        <pc:spChg chg="add">
          <ac:chgData name="Jasmina Pungartnik" userId="237d7d34-6f67-492d-ae0a-03d489280f7f" providerId="ADAL" clId="{CD1388D1-2D61-4716-94B9-A50878F4B10B}" dt="2024-11-08T12:57:51.999" v="2581" actId="26606"/>
          <ac:spMkLst>
            <pc:docMk/>
            <pc:sldMk cId="1787082832" sldId="877"/>
            <ac:spMk id="20" creationId="{3ECA69A1-7536-43AC-85EF-C7106179F5ED}"/>
          </ac:spMkLst>
        </pc:spChg>
        <pc:graphicFrameChg chg="mod modGraphic">
          <ac:chgData name="Jasmina Pungartnik" userId="237d7d34-6f67-492d-ae0a-03d489280f7f" providerId="ADAL" clId="{CD1388D1-2D61-4716-94B9-A50878F4B10B}" dt="2024-11-08T12:59:31.585" v="2597" actId="255"/>
          <ac:graphicFrameMkLst>
            <pc:docMk/>
            <pc:sldMk cId="1787082832" sldId="877"/>
            <ac:graphicFrameMk id="3" creationId="{BCFE836C-D9DF-5D1A-E55B-74BBCC2D16BA}"/>
          </ac:graphicFrameMkLst>
        </pc:graphicFrameChg>
      </pc:sldChg>
      <pc:sldChg chg="addSp modSp mod setBg delDesignElem">
        <pc:chgData name="Jasmina Pungartnik" userId="237d7d34-6f67-492d-ae0a-03d489280f7f" providerId="ADAL" clId="{CD1388D1-2D61-4716-94B9-A50878F4B10B}" dt="2024-11-08T13:09:28.192" v="2683"/>
        <pc:sldMkLst>
          <pc:docMk/>
          <pc:sldMk cId="3133716805" sldId="878"/>
        </pc:sldMkLst>
        <pc:spChg chg="add">
          <ac:chgData name="Jasmina Pungartnik" userId="237d7d34-6f67-492d-ae0a-03d489280f7f" providerId="ADAL" clId="{CD1388D1-2D61-4716-94B9-A50878F4B10B}" dt="2024-11-08T13:04:13.265" v="2626" actId="26606"/>
          <ac:spMkLst>
            <pc:docMk/>
            <pc:sldMk cId="3133716805" sldId="878"/>
            <ac:spMk id="8" creationId="{F3060C83-F051-4F0E-ABAD-AA0DFC48B218}"/>
          </ac:spMkLst>
        </pc:spChg>
        <pc:spChg chg="add">
          <ac:chgData name="Jasmina Pungartnik" userId="237d7d34-6f67-492d-ae0a-03d489280f7f" providerId="ADAL" clId="{CD1388D1-2D61-4716-94B9-A50878F4B10B}" dt="2024-11-08T13:04:13.265" v="2626" actId="26606"/>
          <ac:spMkLst>
            <pc:docMk/>
            <pc:sldMk cId="3133716805" sldId="878"/>
            <ac:spMk id="10" creationId="{83C98ABE-055B-441F-B07E-44F97F083C39}"/>
          </ac:spMkLst>
        </pc:spChg>
        <pc:spChg chg="add">
          <ac:chgData name="Jasmina Pungartnik" userId="237d7d34-6f67-492d-ae0a-03d489280f7f" providerId="ADAL" clId="{CD1388D1-2D61-4716-94B9-A50878F4B10B}" dt="2024-11-08T13:04:13.265" v="2626" actId="26606"/>
          <ac:spMkLst>
            <pc:docMk/>
            <pc:sldMk cId="3133716805" sldId="878"/>
            <ac:spMk id="12" creationId="{29FDB030-9B49-4CED-8CCD-4D99382388AC}"/>
          </ac:spMkLst>
        </pc:spChg>
        <pc:spChg chg="add">
          <ac:chgData name="Jasmina Pungartnik" userId="237d7d34-6f67-492d-ae0a-03d489280f7f" providerId="ADAL" clId="{CD1388D1-2D61-4716-94B9-A50878F4B10B}" dt="2024-11-08T13:04:13.265" v="2626" actId="26606"/>
          <ac:spMkLst>
            <pc:docMk/>
            <pc:sldMk cId="3133716805" sldId="878"/>
            <ac:spMk id="14" creationId="{3783CA14-24A1-485C-8B30-D6A5D87987AD}"/>
          </ac:spMkLst>
        </pc:spChg>
        <pc:spChg chg="add">
          <ac:chgData name="Jasmina Pungartnik" userId="237d7d34-6f67-492d-ae0a-03d489280f7f" providerId="ADAL" clId="{CD1388D1-2D61-4716-94B9-A50878F4B10B}" dt="2024-11-08T13:04:13.265" v="2626" actId="26606"/>
          <ac:spMkLst>
            <pc:docMk/>
            <pc:sldMk cId="3133716805" sldId="878"/>
            <ac:spMk id="16" creationId="{9A97C86A-04D6-40F7-AE84-31AB43E6A846}"/>
          </ac:spMkLst>
        </pc:spChg>
        <pc:spChg chg="add">
          <ac:chgData name="Jasmina Pungartnik" userId="237d7d34-6f67-492d-ae0a-03d489280f7f" providerId="ADAL" clId="{CD1388D1-2D61-4716-94B9-A50878F4B10B}" dt="2024-11-08T13:04:13.265" v="2626" actId="26606"/>
          <ac:spMkLst>
            <pc:docMk/>
            <pc:sldMk cId="3133716805" sldId="878"/>
            <ac:spMk id="18" creationId="{FF9F2414-84E8-453E-B1F3-389FDE8192D9}"/>
          </ac:spMkLst>
        </pc:spChg>
        <pc:spChg chg="add">
          <ac:chgData name="Jasmina Pungartnik" userId="237d7d34-6f67-492d-ae0a-03d489280f7f" providerId="ADAL" clId="{CD1388D1-2D61-4716-94B9-A50878F4B10B}" dt="2024-11-08T13:04:13.265" v="2626" actId="26606"/>
          <ac:spMkLst>
            <pc:docMk/>
            <pc:sldMk cId="3133716805" sldId="878"/>
            <ac:spMk id="20" creationId="{3ECA69A1-7536-43AC-85EF-C7106179F5ED}"/>
          </ac:spMkLst>
        </pc:spChg>
        <pc:graphicFrameChg chg="mod modGraphic">
          <ac:chgData name="Jasmina Pungartnik" userId="237d7d34-6f67-492d-ae0a-03d489280f7f" providerId="ADAL" clId="{CD1388D1-2D61-4716-94B9-A50878F4B10B}" dt="2024-11-08T13:09:28.192" v="2683"/>
          <ac:graphicFrameMkLst>
            <pc:docMk/>
            <pc:sldMk cId="3133716805" sldId="878"/>
            <ac:graphicFrameMk id="3" creationId="{F93FBB53-0A3E-A497-951F-9E39CD16EC3B}"/>
          </ac:graphicFrameMkLst>
        </pc:graphicFrameChg>
      </pc:sldChg>
      <pc:sldChg chg="addSp delSp modSp mod ord setBg delDesignElem">
        <pc:chgData name="Jasmina Pungartnik" userId="237d7d34-6f67-492d-ae0a-03d489280f7f" providerId="ADAL" clId="{CD1388D1-2D61-4716-94B9-A50878F4B10B}" dt="2024-11-13T13:47:58.553" v="4256" actId="20577"/>
        <pc:sldMkLst>
          <pc:docMk/>
          <pc:sldMk cId="4285696574" sldId="879"/>
        </pc:sldMkLst>
        <pc:spChg chg="mod">
          <ac:chgData name="Jasmina Pungartnik" userId="237d7d34-6f67-492d-ae0a-03d489280f7f" providerId="ADAL" clId="{CD1388D1-2D61-4716-94B9-A50878F4B10B}" dt="2024-11-08T13:23:09.905" v="2811" actId="26606"/>
          <ac:spMkLst>
            <pc:docMk/>
            <pc:sldMk cId="4285696574" sldId="879"/>
            <ac:spMk id="2" creationId="{DA2A33B0-A399-6DB4-89E3-858AD9061826}"/>
          </ac:spMkLst>
        </pc:spChg>
        <pc:spChg chg="add del">
          <ac:chgData name="Jasmina Pungartnik" userId="237d7d34-6f67-492d-ae0a-03d489280f7f" providerId="ADAL" clId="{CD1388D1-2D61-4716-94B9-A50878F4B10B}" dt="2024-11-08T13:13:15.839" v="2729" actId="22"/>
          <ac:spMkLst>
            <pc:docMk/>
            <pc:sldMk cId="4285696574" sldId="879"/>
            <ac:spMk id="6" creationId="{B605360F-BCA4-B242-E2F6-210348B1CF80}"/>
          </ac:spMkLst>
        </pc:spChg>
        <pc:spChg chg="add mod ord">
          <ac:chgData name="Jasmina Pungartnik" userId="237d7d34-6f67-492d-ae0a-03d489280f7f" providerId="ADAL" clId="{CD1388D1-2D61-4716-94B9-A50878F4B10B}" dt="2024-11-08T13:27:14.841" v="2855" actId="14100"/>
          <ac:spMkLst>
            <pc:docMk/>
            <pc:sldMk cId="4285696574" sldId="879"/>
            <ac:spMk id="7" creationId="{146B0E5A-0E20-B97D-ADD4-AB8C57C1FC1D}"/>
          </ac:spMkLst>
        </pc:spChg>
        <pc:spChg chg="add del">
          <ac:chgData name="Jasmina Pungartnik" userId="237d7d34-6f67-492d-ae0a-03d489280f7f" providerId="ADAL" clId="{CD1388D1-2D61-4716-94B9-A50878F4B10B}" dt="2024-11-08T13:12:12.978" v="2720" actId="26606"/>
          <ac:spMkLst>
            <pc:docMk/>
            <pc:sldMk cId="4285696574" sldId="879"/>
            <ac:spMk id="8" creationId="{F3060C83-F051-4F0E-ABAD-AA0DFC48B218}"/>
          </ac:spMkLst>
        </pc:spChg>
        <pc:spChg chg="add del">
          <ac:chgData name="Jasmina Pungartnik" userId="237d7d34-6f67-492d-ae0a-03d489280f7f" providerId="ADAL" clId="{CD1388D1-2D61-4716-94B9-A50878F4B10B}" dt="2024-11-08T13:12:12.978" v="2720" actId="26606"/>
          <ac:spMkLst>
            <pc:docMk/>
            <pc:sldMk cId="4285696574" sldId="879"/>
            <ac:spMk id="10" creationId="{83C98ABE-055B-441F-B07E-44F97F083C39}"/>
          </ac:spMkLst>
        </pc:spChg>
        <pc:spChg chg="add del">
          <ac:chgData name="Jasmina Pungartnik" userId="237d7d34-6f67-492d-ae0a-03d489280f7f" providerId="ADAL" clId="{CD1388D1-2D61-4716-94B9-A50878F4B10B}" dt="2024-11-08T13:12:12.978" v="2720" actId="26606"/>
          <ac:spMkLst>
            <pc:docMk/>
            <pc:sldMk cId="4285696574" sldId="879"/>
            <ac:spMk id="12" creationId="{29FDB030-9B49-4CED-8CCD-4D99382388AC}"/>
          </ac:spMkLst>
        </pc:spChg>
        <pc:spChg chg="add del">
          <ac:chgData name="Jasmina Pungartnik" userId="237d7d34-6f67-492d-ae0a-03d489280f7f" providerId="ADAL" clId="{CD1388D1-2D61-4716-94B9-A50878F4B10B}" dt="2024-11-08T13:12:12.978" v="2720" actId="26606"/>
          <ac:spMkLst>
            <pc:docMk/>
            <pc:sldMk cId="4285696574" sldId="879"/>
            <ac:spMk id="14" creationId="{3783CA14-24A1-485C-8B30-D6A5D87987AD}"/>
          </ac:spMkLst>
        </pc:spChg>
        <pc:spChg chg="add del">
          <ac:chgData name="Jasmina Pungartnik" userId="237d7d34-6f67-492d-ae0a-03d489280f7f" providerId="ADAL" clId="{CD1388D1-2D61-4716-94B9-A50878F4B10B}" dt="2024-11-08T13:12:12.978" v="2720" actId="26606"/>
          <ac:spMkLst>
            <pc:docMk/>
            <pc:sldMk cId="4285696574" sldId="879"/>
            <ac:spMk id="16" creationId="{9A97C86A-04D6-40F7-AE84-31AB43E6A846}"/>
          </ac:spMkLst>
        </pc:spChg>
        <pc:spChg chg="add del">
          <ac:chgData name="Jasmina Pungartnik" userId="237d7d34-6f67-492d-ae0a-03d489280f7f" providerId="ADAL" clId="{CD1388D1-2D61-4716-94B9-A50878F4B10B}" dt="2024-11-08T13:12:12.978" v="2720" actId="26606"/>
          <ac:spMkLst>
            <pc:docMk/>
            <pc:sldMk cId="4285696574" sldId="879"/>
            <ac:spMk id="18" creationId="{FF9F2414-84E8-453E-B1F3-389FDE8192D9}"/>
          </ac:spMkLst>
        </pc:spChg>
        <pc:spChg chg="add del">
          <ac:chgData name="Jasmina Pungartnik" userId="237d7d34-6f67-492d-ae0a-03d489280f7f" providerId="ADAL" clId="{CD1388D1-2D61-4716-94B9-A50878F4B10B}" dt="2024-11-08T13:12:12.978" v="2720" actId="26606"/>
          <ac:spMkLst>
            <pc:docMk/>
            <pc:sldMk cId="4285696574" sldId="879"/>
            <ac:spMk id="20" creationId="{3ECA69A1-7536-43AC-85EF-C7106179F5ED}"/>
          </ac:spMkLst>
        </pc:spChg>
        <pc:spChg chg="add del">
          <ac:chgData name="Jasmina Pungartnik" userId="237d7d34-6f67-492d-ae0a-03d489280f7f" providerId="ADAL" clId="{CD1388D1-2D61-4716-94B9-A50878F4B10B}" dt="2024-11-08T13:22:21.687" v="2805" actId="26606"/>
          <ac:spMkLst>
            <pc:docMk/>
            <pc:sldMk cId="4285696574" sldId="879"/>
            <ac:spMk id="25" creationId="{CA815F2C-4E80-4019-8E59-FAD3F7F8473D}"/>
          </ac:spMkLst>
        </pc:spChg>
        <pc:spChg chg="add del">
          <ac:chgData name="Jasmina Pungartnik" userId="237d7d34-6f67-492d-ae0a-03d489280f7f" providerId="ADAL" clId="{CD1388D1-2D61-4716-94B9-A50878F4B10B}" dt="2024-11-08T13:23:09.905" v="2811" actId="26606"/>
          <ac:spMkLst>
            <pc:docMk/>
            <pc:sldMk cId="4285696574" sldId="879"/>
            <ac:spMk id="38" creationId="{BEBFA723-5A7B-472D-ABD7-1526B8D3A38B}"/>
          </ac:spMkLst>
        </pc:spChg>
        <pc:spChg chg="add del">
          <ac:chgData name="Jasmina Pungartnik" userId="237d7d34-6f67-492d-ae0a-03d489280f7f" providerId="ADAL" clId="{CD1388D1-2D61-4716-94B9-A50878F4B10B}" dt="2024-11-08T13:23:09.905" v="2811" actId="26606"/>
          <ac:spMkLst>
            <pc:docMk/>
            <pc:sldMk cId="4285696574" sldId="879"/>
            <ac:spMk id="39" creationId="{A6B27065-399A-4CF7-BF70-CF79B9848FC1}"/>
          </ac:spMkLst>
        </pc:spChg>
        <pc:spChg chg="add del">
          <ac:chgData name="Jasmina Pungartnik" userId="237d7d34-6f67-492d-ae0a-03d489280f7f" providerId="ADAL" clId="{CD1388D1-2D61-4716-94B9-A50878F4B10B}" dt="2024-11-08T13:23:09.832" v="2810" actId="26606"/>
          <ac:spMkLst>
            <pc:docMk/>
            <pc:sldMk cId="4285696574" sldId="879"/>
            <ac:spMk id="45" creationId="{A4AC5506-6312-4701-8D3C-40187889A947}"/>
          </ac:spMkLst>
        </pc:spChg>
        <pc:spChg chg="add">
          <ac:chgData name="Jasmina Pungartnik" userId="237d7d34-6f67-492d-ae0a-03d489280f7f" providerId="ADAL" clId="{CD1388D1-2D61-4716-94B9-A50878F4B10B}" dt="2024-11-08T13:23:09.905" v="2811" actId="26606"/>
          <ac:spMkLst>
            <pc:docMk/>
            <pc:sldMk cId="4285696574" sldId="879"/>
            <ac:spMk id="50" creationId="{27427488-068E-4B55-AC8D-CD070B8CD46D}"/>
          </ac:spMkLst>
        </pc:spChg>
        <pc:spChg chg="add">
          <ac:chgData name="Jasmina Pungartnik" userId="237d7d34-6f67-492d-ae0a-03d489280f7f" providerId="ADAL" clId="{CD1388D1-2D61-4716-94B9-A50878F4B10B}" dt="2024-11-08T13:23:09.905" v="2811" actId="26606"/>
          <ac:spMkLst>
            <pc:docMk/>
            <pc:sldMk cId="4285696574" sldId="879"/>
            <ac:spMk id="51" creationId="{3FE49A6B-0100-4397-88F8-FE2410D089A8}"/>
          </ac:spMkLst>
        </pc:spChg>
        <pc:spChg chg="add">
          <ac:chgData name="Jasmina Pungartnik" userId="237d7d34-6f67-492d-ae0a-03d489280f7f" providerId="ADAL" clId="{CD1388D1-2D61-4716-94B9-A50878F4B10B}" dt="2024-11-08T13:23:09.905" v="2811" actId="26606"/>
          <ac:spMkLst>
            <pc:docMk/>
            <pc:sldMk cId="4285696574" sldId="879"/>
            <ac:spMk id="53" creationId="{A20AF199-99C2-4569-9CAF-24514AE5E82A}"/>
          </ac:spMkLst>
        </pc:spChg>
        <pc:grpChg chg="add del">
          <ac:chgData name="Jasmina Pungartnik" userId="237d7d34-6f67-492d-ae0a-03d489280f7f" providerId="ADAL" clId="{CD1388D1-2D61-4716-94B9-A50878F4B10B}" dt="2024-11-08T13:22:21.661" v="2804" actId="26606"/>
          <ac:grpSpMkLst>
            <pc:docMk/>
            <pc:sldMk cId="4285696574" sldId="879"/>
            <ac:grpSpMk id="30" creationId="{D19F7815-3AA2-7679-26F4-A63338C8BD5B}"/>
          </ac:grpSpMkLst>
        </pc:grpChg>
        <pc:grpChg chg="add del">
          <ac:chgData name="Jasmina Pungartnik" userId="237d7d34-6f67-492d-ae0a-03d489280f7f" providerId="ADAL" clId="{CD1388D1-2D61-4716-94B9-A50878F4B10B}" dt="2024-11-08T13:23:09.905" v="2811" actId="26606"/>
          <ac:grpSpMkLst>
            <pc:docMk/>
            <pc:sldMk cId="4285696574" sldId="879"/>
            <ac:grpSpMk id="40" creationId="{CF22986C-DDF7-4109-9D6A-006800D6B041}"/>
          </ac:grpSpMkLst>
        </pc:grpChg>
        <pc:grpChg chg="add">
          <ac:chgData name="Jasmina Pungartnik" userId="237d7d34-6f67-492d-ae0a-03d489280f7f" providerId="ADAL" clId="{CD1388D1-2D61-4716-94B9-A50878F4B10B}" dt="2024-11-08T13:23:09.905" v="2811" actId="26606"/>
          <ac:grpSpMkLst>
            <pc:docMk/>
            <pc:sldMk cId="4285696574" sldId="879"/>
            <ac:grpSpMk id="47" creationId="{5DD5AFF2-B0BF-41FA-BA95-B06DB47DF11B}"/>
          </ac:grpSpMkLst>
        </pc:grpChg>
        <pc:graphicFrameChg chg="del mod modGraphic">
          <ac:chgData name="Jasmina Pungartnik" userId="237d7d34-6f67-492d-ae0a-03d489280f7f" providerId="ADAL" clId="{CD1388D1-2D61-4716-94B9-A50878F4B10B}" dt="2024-11-08T13:11:58.513" v="2718" actId="478"/>
          <ac:graphicFrameMkLst>
            <pc:docMk/>
            <pc:sldMk cId="4285696574" sldId="879"/>
            <ac:graphicFrameMk id="3" creationId="{0D960523-35FA-F815-E603-082542FCEB88}"/>
          </ac:graphicFrameMkLst>
        </pc:graphicFrameChg>
        <pc:graphicFrameChg chg="add mod modGraphic">
          <ac:chgData name="Jasmina Pungartnik" userId="237d7d34-6f67-492d-ae0a-03d489280f7f" providerId="ADAL" clId="{CD1388D1-2D61-4716-94B9-A50878F4B10B}" dt="2024-11-13T13:47:58.553" v="4256" actId="20577"/>
          <ac:graphicFrameMkLst>
            <pc:docMk/>
            <pc:sldMk cId="4285696574" sldId="879"/>
            <ac:graphicFrameMk id="4" creationId="{935D69D4-273F-EDEB-AA70-B294F8CF0877}"/>
          </ac:graphicFrameMkLst>
        </pc:graphicFrameChg>
      </pc:sldChg>
      <pc:sldChg chg="delDesignElem">
        <pc:chgData name="Jasmina Pungartnik" userId="237d7d34-6f67-492d-ae0a-03d489280f7f" providerId="ADAL" clId="{CD1388D1-2D61-4716-94B9-A50878F4B10B}" dt="2024-11-08T13:10:29.331" v="2693"/>
        <pc:sldMkLst>
          <pc:docMk/>
          <pc:sldMk cId="3960766618" sldId="880"/>
        </pc:sldMkLst>
      </pc:sldChg>
      <pc:sldChg chg="addSp delSp add del setBg delDesignElem">
        <pc:chgData name="Jasmina Pungartnik" userId="237d7d34-6f67-492d-ae0a-03d489280f7f" providerId="ADAL" clId="{CD1388D1-2D61-4716-94B9-A50878F4B10B}" dt="2024-11-08T13:11:31.144" v="2715"/>
        <pc:sldMkLst>
          <pc:docMk/>
          <pc:sldMk cId="985159246" sldId="881"/>
        </pc:sldMkLst>
        <pc:spChg chg="add del">
          <ac:chgData name="Jasmina Pungartnik" userId="237d7d34-6f67-492d-ae0a-03d489280f7f" providerId="ADAL" clId="{CD1388D1-2D61-4716-94B9-A50878F4B10B}" dt="2024-11-08T13:11:31.144" v="2715"/>
          <ac:spMkLst>
            <pc:docMk/>
            <pc:sldMk cId="985159246" sldId="881"/>
            <ac:spMk id="8" creationId="{9CABA9F5-4519-BE97-DD64-9555E2C35BD9}"/>
          </ac:spMkLst>
        </pc:spChg>
        <pc:spChg chg="add del">
          <ac:chgData name="Jasmina Pungartnik" userId="237d7d34-6f67-492d-ae0a-03d489280f7f" providerId="ADAL" clId="{CD1388D1-2D61-4716-94B9-A50878F4B10B}" dt="2024-11-08T13:11:31.144" v="2715"/>
          <ac:spMkLst>
            <pc:docMk/>
            <pc:sldMk cId="985159246" sldId="881"/>
            <ac:spMk id="10" creationId="{3A26F105-0B1A-4927-B367-F17D4D9BE5BF}"/>
          </ac:spMkLst>
        </pc:spChg>
        <pc:spChg chg="add del">
          <ac:chgData name="Jasmina Pungartnik" userId="237d7d34-6f67-492d-ae0a-03d489280f7f" providerId="ADAL" clId="{CD1388D1-2D61-4716-94B9-A50878F4B10B}" dt="2024-11-08T13:11:31.144" v="2715"/>
          <ac:spMkLst>
            <pc:docMk/>
            <pc:sldMk cId="985159246" sldId="881"/>
            <ac:spMk id="12" creationId="{E78009A0-5A78-87F6-E179-70C3CD289B94}"/>
          </ac:spMkLst>
        </pc:spChg>
        <pc:spChg chg="add del">
          <ac:chgData name="Jasmina Pungartnik" userId="237d7d34-6f67-492d-ae0a-03d489280f7f" providerId="ADAL" clId="{CD1388D1-2D61-4716-94B9-A50878F4B10B}" dt="2024-11-08T13:11:31.144" v="2715"/>
          <ac:spMkLst>
            <pc:docMk/>
            <pc:sldMk cId="985159246" sldId="881"/>
            <ac:spMk id="14" creationId="{A7E95309-D8D9-14C4-58F8-8F43F93B1A0E}"/>
          </ac:spMkLst>
        </pc:spChg>
        <pc:spChg chg="add del">
          <ac:chgData name="Jasmina Pungartnik" userId="237d7d34-6f67-492d-ae0a-03d489280f7f" providerId="ADAL" clId="{CD1388D1-2D61-4716-94B9-A50878F4B10B}" dt="2024-11-08T13:11:31.144" v="2715"/>
          <ac:spMkLst>
            <pc:docMk/>
            <pc:sldMk cId="985159246" sldId="881"/>
            <ac:spMk id="16" creationId="{0A80CE2E-62A3-89AF-DEA6-7D317BDEB8F2}"/>
          </ac:spMkLst>
        </pc:spChg>
        <pc:spChg chg="add del">
          <ac:chgData name="Jasmina Pungartnik" userId="237d7d34-6f67-492d-ae0a-03d489280f7f" providerId="ADAL" clId="{CD1388D1-2D61-4716-94B9-A50878F4B10B}" dt="2024-11-08T13:11:31.144" v="2715"/>
          <ac:spMkLst>
            <pc:docMk/>
            <pc:sldMk cId="985159246" sldId="881"/>
            <ac:spMk id="18" creationId="{2603643C-8177-FA55-1F83-234C1D327D05}"/>
          </ac:spMkLst>
        </pc:spChg>
        <pc:spChg chg="add del">
          <ac:chgData name="Jasmina Pungartnik" userId="237d7d34-6f67-492d-ae0a-03d489280f7f" providerId="ADAL" clId="{CD1388D1-2D61-4716-94B9-A50878F4B10B}" dt="2024-11-08T13:11:31.144" v="2715"/>
          <ac:spMkLst>
            <pc:docMk/>
            <pc:sldMk cId="985159246" sldId="881"/>
            <ac:spMk id="20" creationId="{5F037305-B2EC-4751-82D5-FC89DFB2C6C9}"/>
          </ac:spMkLst>
        </pc:spChg>
      </pc:sldChg>
      <pc:sldChg chg="addSp delSp modSp add del mod delDesignElem">
        <pc:chgData name="Jasmina Pungartnik" userId="237d7d34-6f67-492d-ae0a-03d489280f7f" providerId="ADAL" clId="{CD1388D1-2D61-4716-94B9-A50878F4B10B}" dt="2024-11-08T13:35:13.374" v="2960" actId="2696"/>
        <pc:sldMkLst>
          <pc:docMk/>
          <pc:sldMk cId="3669874299" sldId="881"/>
        </pc:sldMkLst>
        <pc:graphicFrameChg chg="add mod modGraphic">
          <ac:chgData name="Jasmina Pungartnik" userId="237d7d34-6f67-492d-ae0a-03d489280f7f" providerId="ADAL" clId="{CD1388D1-2D61-4716-94B9-A50878F4B10B}" dt="2024-11-08T13:18:31.428" v="2756" actId="108"/>
          <ac:graphicFrameMkLst>
            <pc:docMk/>
            <pc:sldMk cId="3669874299" sldId="881"/>
            <ac:graphicFrameMk id="3" creationId="{C8D144C6-6BD2-FDD3-1F01-5851FB2A61F9}"/>
          </ac:graphicFrameMkLst>
        </pc:graphicFrameChg>
        <pc:graphicFrameChg chg="del modGraphic">
          <ac:chgData name="Jasmina Pungartnik" userId="237d7d34-6f67-492d-ae0a-03d489280f7f" providerId="ADAL" clId="{CD1388D1-2D61-4716-94B9-A50878F4B10B}" dt="2024-11-08T13:14:12.969" v="2735" actId="478"/>
          <ac:graphicFrameMkLst>
            <pc:docMk/>
            <pc:sldMk cId="3669874299" sldId="881"/>
            <ac:graphicFrameMk id="4" creationId="{629C5D53-71DA-2DD7-2F5D-1C7849BAD991}"/>
          </ac:graphicFrameMkLst>
        </pc:graphicFrameChg>
      </pc:sldChg>
      <pc:sldChg chg="addSp delSp modSp add del mod setBg delDesignElem">
        <pc:chgData name="Jasmina Pungartnik" userId="237d7d34-6f67-492d-ae0a-03d489280f7f" providerId="ADAL" clId="{CD1388D1-2D61-4716-94B9-A50878F4B10B}" dt="2024-11-08T13:35:23.226" v="2961" actId="47"/>
        <pc:sldMkLst>
          <pc:docMk/>
          <pc:sldMk cId="2303964840" sldId="882"/>
        </pc:sldMkLst>
        <pc:spChg chg="add del">
          <ac:chgData name="Jasmina Pungartnik" userId="237d7d34-6f67-492d-ae0a-03d489280f7f" providerId="ADAL" clId="{CD1388D1-2D61-4716-94B9-A50878F4B10B}" dt="2024-11-08T13:16:24.283" v="2747" actId="22"/>
          <ac:spMkLst>
            <pc:docMk/>
            <pc:sldMk cId="2303964840" sldId="882"/>
            <ac:spMk id="5" creationId="{5C77411E-A74E-F877-8FBB-434C24D5B6D8}"/>
          </ac:spMkLst>
        </pc:spChg>
        <pc:spChg chg="add del">
          <ac:chgData name="Jasmina Pungartnik" userId="237d7d34-6f67-492d-ae0a-03d489280f7f" providerId="ADAL" clId="{CD1388D1-2D61-4716-94B9-A50878F4B10B}" dt="2024-11-08T13:16:44.012" v="2749" actId="22"/>
          <ac:spMkLst>
            <pc:docMk/>
            <pc:sldMk cId="2303964840" sldId="882"/>
            <ac:spMk id="7" creationId="{DA8DE249-3F07-29AF-D8AD-B62BF4CCA017}"/>
          </ac:spMkLst>
        </pc:spChg>
        <pc:spChg chg="del">
          <ac:chgData name="Jasmina Pungartnik" userId="237d7d34-6f67-492d-ae0a-03d489280f7f" providerId="ADAL" clId="{CD1388D1-2D61-4716-94B9-A50878F4B10B}" dt="2024-11-08T13:14:15.742" v="2737"/>
          <ac:spMkLst>
            <pc:docMk/>
            <pc:sldMk cId="2303964840" sldId="882"/>
            <ac:spMk id="25" creationId="{6302D375-BD76-F3E8-483F-596FC973DB87}"/>
          </ac:spMkLst>
        </pc:spChg>
        <pc:graphicFrameChg chg="del modGraphic">
          <ac:chgData name="Jasmina Pungartnik" userId="237d7d34-6f67-492d-ae0a-03d489280f7f" providerId="ADAL" clId="{CD1388D1-2D61-4716-94B9-A50878F4B10B}" dt="2024-11-08T13:14:32.121" v="2739" actId="478"/>
          <ac:graphicFrameMkLst>
            <pc:docMk/>
            <pc:sldMk cId="2303964840" sldId="882"/>
            <ac:graphicFrameMk id="4" creationId="{547B00D7-43C2-9960-78C6-693912816A96}"/>
          </ac:graphicFrameMkLst>
        </pc:graphicFrameChg>
      </pc:sldChg>
      <pc:sldChg chg="modSp del mod">
        <pc:chgData name="Jasmina Pungartnik" userId="237d7d34-6f67-492d-ae0a-03d489280f7f" providerId="ADAL" clId="{CD1388D1-2D61-4716-94B9-A50878F4B10B}" dt="2024-11-08T13:29:47.028" v="2876" actId="2696"/>
        <pc:sldMkLst>
          <pc:docMk/>
          <pc:sldMk cId="1266043191" sldId="883"/>
        </pc:sldMkLst>
        <pc:graphicFrameChg chg="mod modGraphic">
          <ac:chgData name="Jasmina Pungartnik" userId="237d7d34-6f67-492d-ae0a-03d489280f7f" providerId="ADAL" clId="{CD1388D1-2D61-4716-94B9-A50878F4B10B}" dt="2024-11-08T13:19:52.036" v="2758"/>
          <ac:graphicFrameMkLst>
            <pc:docMk/>
            <pc:sldMk cId="1266043191" sldId="883"/>
            <ac:graphicFrameMk id="3" creationId="{30C359AC-22F7-8CA7-F157-5093FBA5E79A}"/>
          </ac:graphicFrameMkLst>
        </pc:graphicFrameChg>
      </pc:sldChg>
      <pc:sldChg chg="modSp mod">
        <pc:chgData name="Jasmina Pungartnik" userId="237d7d34-6f67-492d-ae0a-03d489280f7f" providerId="ADAL" clId="{CD1388D1-2D61-4716-94B9-A50878F4B10B}" dt="2024-11-13T13:48:39.940" v="4257" actId="1076"/>
        <pc:sldMkLst>
          <pc:docMk/>
          <pc:sldMk cId="13358467" sldId="884"/>
        </pc:sldMkLst>
        <pc:graphicFrameChg chg="mod modGraphic">
          <ac:chgData name="Jasmina Pungartnik" userId="237d7d34-6f67-492d-ae0a-03d489280f7f" providerId="ADAL" clId="{CD1388D1-2D61-4716-94B9-A50878F4B10B}" dt="2024-11-13T13:48:39.940" v="4257" actId="1076"/>
          <ac:graphicFrameMkLst>
            <pc:docMk/>
            <pc:sldMk cId="13358467" sldId="884"/>
            <ac:graphicFrameMk id="4" creationId="{7DC80CFD-637D-7894-6240-5EAEA37D6013}"/>
          </ac:graphicFrameMkLst>
        </pc:graphicFrameChg>
      </pc:sldChg>
      <pc:sldChg chg="addSp del delDesignElem">
        <pc:chgData name="Jasmina Pungartnik" userId="237d7d34-6f67-492d-ae0a-03d489280f7f" providerId="ADAL" clId="{CD1388D1-2D61-4716-94B9-A50878F4B10B}" dt="2024-11-08T13:27:35.436" v="2858"/>
        <pc:sldMkLst>
          <pc:docMk/>
          <pc:sldMk cId="116380363" sldId="884"/>
        </pc:sldMkLst>
        <pc:spChg chg="add">
          <ac:chgData name="Jasmina Pungartnik" userId="237d7d34-6f67-492d-ae0a-03d489280f7f" providerId="ADAL" clId="{CD1388D1-2D61-4716-94B9-A50878F4B10B}" dt="2024-11-08T13:27:35.436" v="2858"/>
          <ac:spMkLst>
            <pc:docMk/>
            <pc:sldMk cId="116380363" sldId="884"/>
            <ac:spMk id="50" creationId="{3A8599F5-FADC-8C88-6878-554FE5AD5A52}"/>
          </ac:spMkLst>
        </pc:spChg>
        <pc:spChg chg="add">
          <ac:chgData name="Jasmina Pungartnik" userId="237d7d34-6f67-492d-ae0a-03d489280f7f" providerId="ADAL" clId="{CD1388D1-2D61-4716-94B9-A50878F4B10B}" dt="2024-11-08T13:27:35.436" v="2858"/>
          <ac:spMkLst>
            <pc:docMk/>
            <pc:sldMk cId="116380363" sldId="884"/>
            <ac:spMk id="51" creationId="{AA31BA14-FFCF-6D90-044D-5C8745D160B4}"/>
          </ac:spMkLst>
        </pc:spChg>
        <pc:spChg chg="add">
          <ac:chgData name="Jasmina Pungartnik" userId="237d7d34-6f67-492d-ae0a-03d489280f7f" providerId="ADAL" clId="{CD1388D1-2D61-4716-94B9-A50878F4B10B}" dt="2024-11-08T13:27:35.436" v="2858"/>
          <ac:spMkLst>
            <pc:docMk/>
            <pc:sldMk cId="116380363" sldId="884"/>
            <ac:spMk id="53" creationId="{0C179B78-B3BD-29B3-1EDF-48BF9612A737}"/>
          </ac:spMkLst>
        </pc:spChg>
        <pc:grpChg chg="add">
          <ac:chgData name="Jasmina Pungartnik" userId="237d7d34-6f67-492d-ae0a-03d489280f7f" providerId="ADAL" clId="{CD1388D1-2D61-4716-94B9-A50878F4B10B}" dt="2024-11-08T13:27:35.436" v="2858"/>
          <ac:grpSpMkLst>
            <pc:docMk/>
            <pc:sldMk cId="116380363" sldId="884"/>
            <ac:grpSpMk id="47" creationId="{45E56154-1581-AC67-9BD6-496E7CED0481}"/>
          </ac:grpSpMkLst>
        </pc:grpChg>
      </pc:sldChg>
      <pc:sldChg chg="addSp del delDesignElem">
        <pc:chgData name="Jasmina Pungartnik" userId="237d7d34-6f67-492d-ae0a-03d489280f7f" providerId="ADAL" clId="{CD1388D1-2D61-4716-94B9-A50878F4B10B}" dt="2024-11-08T13:26:46.962" v="2851"/>
        <pc:sldMkLst>
          <pc:docMk/>
          <pc:sldMk cId="1328685490" sldId="884"/>
        </pc:sldMkLst>
        <pc:spChg chg="add">
          <ac:chgData name="Jasmina Pungartnik" userId="237d7d34-6f67-492d-ae0a-03d489280f7f" providerId="ADAL" clId="{CD1388D1-2D61-4716-94B9-A50878F4B10B}" dt="2024-11-08T13:26:46.962" v="2851"/>
          <ac:spMkLst>
            <pc:docMk/>
            <pc:sldMk cId="1328685490" sldId="884"/>
            <ac:spMk id="50" creationId="{951DF318-4916-A208-0366-F417A2C88D6C}"/>
          </ac:spMkLst>
        </pc:spChg>
        <pc:spChg chg="add">
          <ac:chgData name="Jasmina Pungartnik" userId="237d7d34-6f67-492d-ae0a-03d489280f7f" providerId="ADAL" clId="{CD1388D1-2D61-4716-94B9-A50878F4B10B}" dt="2024-11-08T13:26:46.962" v="2851"/>
          <ac:spMkLst>
            <pc:docMk/>
            <pc:sldMk cId="1328685490" sldId="884"/>
            <ac:spMk id="51" creationId="{21EF96F7-7FCB-E82D-BAD7-0E0A223BFC15}"/>
          </ac:spMkLst>
        </pc:spChg>
        <pc:spChg chg="add">
          <ac:chgData name="Jasmina Pungartnik" userId="237d7d34-6f67-492d-ae0a-03d489280f7f" providerId="ADAL" clId="{CD1388D1-2D61-4716-94B9-A50878F4B10B}" dt="2024-11-08T13:26:46.962" v="2851"/>
          <ac:spMkLst>
            <pc:docMk/>
            <pc:sldMk cId="1328685490" sldId="884"/>
            <ac:spMk id="53" creationId="{45422A20-DC35-3E1B-4457-DE55FDAD06EC}"/>
          </ac:spMkLst>
        </pc:spChg>
        <pc:grpChg chg="add">
          <ac:chgData name="Jasmina Pungartnik" userId="237d7d34-6f67-492d-ae0a-03d489280f7f" providerId="ADAL" clId="{CD1388D1-2D61-4716-94B9-A50878F4B10B}" dt="2024-11-08T13:26:46.962" v="2851"/>
          <ac:grpSpMkLst>
            <pc:docMk/>
            <pc:sldMk cId="1328685490" sldId="884"/>
            <ac:grpSpMk id="47" creationId="{15EA68C2-1A14-CAD4-4097-91B6510BF9FE}"/>
          </ac:grpSpMkLst>
        </pc:grpChg>
      </pc:sldChg>
      <pc:sldChg chg="del">
        <pc:chgData name="Jasmina Pungartnik" userId="237d7d34-6f67-492d-ae0a-03d489280f7f" providerId="ADAL" clId="{CD1388D1-2D61-4716-94B9-A50878F4B10B}" dt="2024-11-08T13:27:23.297" v="2856" actId="2696"/>
        <pc:sldMkLst>
          <pc:docMk/>
          <pc:sldMk cId="1549500210" sldId="884"/>
        </pc:sldMkLst>
      </pc:sldChg>
      <pc:sldChg chg="modSp mod">
        <pc:chgData name="Jasmina Pungartnik" userId="237d7d34-6f67-492d-ae0a-03d489280f7f" providerId="ADAL" clId="{CD1388D1-2D61-4716-94B9-A50878F4B10B}" dt="2024-11-13T14:08:52.637" v="4310"/>
        <pc:sldMkLst>
          <pc:docMk/>
          <pc:sldMk cId="2349167198" sldId="885"/>
        </pc:sldMkLst>
        <pc:graphicFrameChg chg="mod modGraphic">
          <ac:chgData name="Jasmina Pungartnik" userId="237d7d34-6f67-492d-ae0a-03d489280f7f" providerId="ADAL" clId="{CD1388D1-2D61-4716-94B9-A50878F4B10B}" dt="2024-11-13T14:08:52.637" v="4310"/>
          <ac:graphicFrameMkLst>
            <pc:docMk/>
            <pc:sldMk cId="2349167198" sldId="885"/>
            <ac:graphicFrameMk id="4" creationId="{B481B305-7BF1-9E84-DE97-DD6600D6ACD7}"/>
          </ac:graphicFrameMkLst>
        </pc:graphicFrameChg>
      </pc:sldChg>
      <pc:sldChg chg="new del">
        <pc:chgData name="Jasmina Pungartnik" userId="237d7d34-6f67-492d-ae0a-03d489280f7f" providerId="ADAL" clId="{CD1388D1-2D61-4716-94B9-A50878F4B10B}" dt="2024-11-08T13:59:46.478" v="3265" actId="2696"/>
        <pc:sldMkLst>
          <pc:docMk/>
          <pc:sldMk cId="1033420520" sldId="886"/>
        </pc:sldMkLst>
      </pc:sldChg>
      <pc:sldChg chg="addSp delSp modSp new mod setBg">
        <pc:chgData name="Jasmina Pungartnik" userId="237d7d34-6f67-492d-ae0a-03d489280f7f" providerId="ADAL" clId="{CD1388D1-2D61-4716-94B9-A50878F4B10B}" dt="2024-11-08T13:59:23.791" v="3264" actId="14100"/>
        <pc:sldMkLst>
          <pc:docMk/>
          <pc:sldMk cId="2721470564" sldId="887"/>
        </pc:sldMkLst>
        <pc:spChg chg="mod">
          <ac:chgData name="Jasmina Pungartnik" userId="237d7d34-6f67-492d-ae0a-03d489280f7f" providerId="ADAL" clId="{CD1388D1-2D61-4716-94B9-A50878F4B10B}" dt="2024-11-08T13:59:23.791" v="3264" actId="14100"/>
          <ac:spMkLst>
            <pc:docMk/>
            <pc:sldMk cId="2721470564" sldId="887"/>
            <ac:spMk id="2" creationId="{9A4B0030-88D4-A6B1-DDE4-1BEEE31403DA}"/>
          </ac:spMkLst>
        </pc:spChg>
        <pc:spChg chg="mod">
          <ac:chgData name="Jasmina Pungartnik" userId="237d7d34-6f67-492d-ae0a-03d489280f7f" providerId="ADAL" clId="{CD1388D1-2D61-4716-94B9-A50878F4B10B}" dt="2024-11-08T13:59:09.572" v="3261" actId="26606"/>
          <ac:spMkLst>
            <pc:docMk/>
            <pc:sldMk cId="2721470564" sldId="887"/>
            <ac:spMk id="3" creationId="{DD2505F0-1317-6B68-89FC-F82E6B6A47FE}"/>
          </ac:spMkLst>
        </pc:spChg>
        <pc:spChg chg="add mod">
          <ac:chgData name="Jasmina Pungartnik" userId="237d7d34-6f67-492d-ae0a-03d489280f7f" providerId="ADAL" clId="{CD1388D1-2D61-4716-94B9-A50878F4B10B}" dt="2024-11-08T13:38:54.817" v="3007" actId="14100"/>
          <ac:spMkLst>
            <pc:docMk/>
            <pc:sldMk cId="2721470564" sldId="887"/>
            <ac:spMk id="4" creationId="{4414839A-149E-343F-554E-25FA414D7F5C}"/>
          </ac:spMkLst>
        </pc:spChg>
        <pc:spChg chg="add mod ord">
          <ac:chgData name="Jasmina Pungartnik" userId="237d7d34-6f67-492d-ae0a-03d489280f7f" providerId="ADAL" clId="{CD1388D1-2D61-4716-94B9-A50878F4B10B}" dt="2024-11-08T13:50:00.922" v="3071" actId="26606"/>
          <ac:spMkLst>
            <pc:docMk/>
            <pc:sldMk cId="2721470564" sldId="887"/>
            <ac:spMk id="6" creationId="{D1D80AAE-CC86-C7A0-AF9D-9C43D17B9AC1}"/>
          </ac:spMkLst>
        </pc:spChg>
        <pc:spChg chg="add del mod">
          <ac:chgData name="Jasmina Pungartnik" userId="237d7d34-6f67-492d-ae0a-03d489280f7f" providerId="ADAL" clId="{CD1388D1-2D61-4716-94B9-A50878F4B10B}" dt="2024-11-08T13:39:27.916" v="3012" actId="21"/>
          <ac:spMkLst>
            <pc:docMk/>
            <pc:sldMk cId="2721470564" sldId="887"/>
            <ac:spMk id="8" creationId="{312D7D27-567E-DD38-48DD-664C0938B0CB}"/>
          </ac:spMkLst>
        </pc:spChg>
        <pc:spChg chg="add del mod">
          <ac:chgData name="Jasmina Pungartnik" userId="237d7d34-6f67-492d-ae0a-03d489280f7f" providerId="ADAL" clId="{CD1388D1-2D61-4716-94B9-A50878F4B10B}" dt="2024-11-08T13:50:00.922" v="3071" actId="26606"/>
          <ac:spMkLst>
            <pc:docMk/>
            <pc:sldMk cId="2721470564" sldId="887"/>
            <ac:spMk id="9" creationId="{0A7DF69E-ECA0-C7D8-9823-5A4921E3F5B1}"/>
          </ac:spMkLst>
        </pc:spChg>
        <pc:spChg chg="add del mod">
          <ac:chgData name="Jasmina Pungartnik" userId="237d7d34-6f67-492d-ae0a-03d489280f7f" providerId="ADAL" clId="{CD1388D1-2D61-4716-94B9-A50878F4B10B}" dt="2024-11-08T13:59:17.839" v="3263" actId="26606"/>
          <ac:spMkLst>
            <pc:docMk/>
            <pc:sldMk cId="2721470564" sldId="887"/>
            <ac:spMk id="15" creationId="{B026B4DD-A946-654D-FA39-C7F57D673FDC}"/>
          </ac:spMkLst>
        </pc:spChg>
        <pc:spChg chg="add del">
          <ac:chgData name="Jasmina Pungartnik" userId="237d7d34-6f67-492d-ae0a-03d489280f7f" providerId="ADAL" clId="{CD1388D1-2D61-4716-94B9-A50878F4B10B}" dt="2024-11-08T13:49:43.798" v="3064" actId="26606"/>
          <ac:spMkLst>
            <pc:docMk/>
            <pc:sldMk cId="2721470564" sldId="887"/>
            <ac:spMk id="21" creationId="{B50AB553-2A96-4A92-96F2-93548E096954}"/>
          </ac:spMkLst>
        </pc:spChg>
        <pc:spChg chg="add mod ord">
          <ac:chgData name="Jasmina Pungartnik" userId="237d7d34-6f67-492d-ae0a-03d489280f7f" providerId="ADAL" clId="{CD1388D1-2D61-4716-94B9-A50878F4B10B}" dt="2024-11-08T13:59:17.839" v="3263" actId="26606"/>
          <ac:spMkLst>
            <pc:docMk/>
            <pc:sldMk cId="2721470564" sldId="887"/>
            <ac:spMk id="41" creationId="{0A7DF69E-ECA0-C7D8-9823-5A4921E3F5B1}"/>
          </ac:spMkLst>
        </pc:spChg>
        <pc:spChg chg="add del">
          <ac:chgData name="Jasmina Pungartnik" userId="237d7d34-6f67-492d-ae0a-03d489280f7f" providerId="ADAL" clId="{CD1388D1-2D61-4716-94B9-A50878F4B10B}" dt="2024-11-08T13:59:09.572" v="3261" actId="26606"/>
          <ac:spMkLst>
            <pc:docMk/>
            <pc:sldMk cId="2721470564" sldId="887"/>
            <ac:spMk id="48" creationId="{2659FDB4-FCBE-4A89-B46D-43D4FA54464D}"/>
          </ac:spMkLst>
        </pc:spChg>
        <pc:spChg chg="add del">
          <ac:chgData name="Jasmina Pungartnik" userId="237d7d34-6f67-492d-ae0a-03d489280f7f" providerId="ADAL" clId="{CD1388D1-2D61-4716-94B9-A50878F4B10B}" dt="2024-11-08T13:59:17.839" v="3263" actId="26606"/>
          <ac:spMkLst>
            <pc:docMk/>
            <pc:sldMk cId="2721470564" sldId="887"/>
            <ac:spMk id="52" creationId="{B026B4DD-A946-654D-FA39-C7F57D673FDC}"/>
          </ac:spMkLst>
        </pc:spChg>
        <pc:grpChg chg="add del">
          <ac:chgData name="Jasmina Pungartnik" userId="237d7d34-6f67-492d-ae0a-03d489280f7f" providerId="ADAL" clId="{CD1388D1-2D61-4716-94B9-A50878F4B10B}" dt="2024-11-08T13:50:00.922" v="3071" actId="26606"/>
          <ac:grpSpMkLst>
            <pc:docMk/>
            <pc:sldMk cId="2721470564" sldId="887"/>
            <ac:grpSpMk id="11" creationId="{8DD77349-6ADE-99FE-8E04-12919EE56F9C}"/>
          </ac:grpSpMkLst>
        </pc:grpChg>
        <pc:grpChg chg="add del">
          <ac:chgData name="Jasmina Pungartnik" userId="237d7d34-6f67-492d-ae0a-03d489280f7f" providerId="ADAL" clId="{CD1388D1-2D61-4716-94B9-A50878F4B10B}" dt="2024-11-08T13:59:17.839" v="3263" actId="26606"/>
          <ac:grpSpMkLst>
            <pc:docMk/>
            <pc:sldMk cId="2721470564" sldId="887"/>
            <ac:grpSpMk id="19" creationId="{968EC965-623E-8BF3-985A-953E5C131628}"/>
          </ac:grpSpMkLst>
        </pc:grpChg>
        <pc:grpChg chg="add del">
          <ac:chgData name="Jasmina Pungartnik" userId="237d7d34-6f67-492d-ae0a-03d489280f7f" providerId="ADAL" clId="{CD1388D1-2D61-4716-94B9-A50878F4B10B}" dt="2024-11-08T13:49:51.248" v="3066" actId="26606"/>
          <ac:grpSpMkLst>
            <pc:docMk/>
            <pc:sldMk cId="2721470564" sldId="887"/>
            <ac:grpSpMk id="23" creationId="{8DD77349-6ADE-99FE-8E04-12919EE56F9C}"/>
          </ac:grpSpMkLst>
        </pc:grpChg>
        <pc:grpChg chg="add del">
          <ac:chgData name="Jasmina Pungartnik" userId="237d7d34-6f67-492d-ae0a-03d489280f7f" providerId="ADAL" clId="{CD1388D1-2D61-4716-94B9-A50878F4B10B}" dt="2024-11-08T13:49:55.653" v="3068" actId="26606"/>
          <ac:grpSpMkLst>
            <pc:docMk/>
            <pc:sldMk cId="2721470564" sldId="887"/>
            <ac:grpSpMk id="29" creationId="{8DD77349-6ADE-99FE-8E04-12919EE56F9C}"/>
          </ac:grpSpMkLst>
        </pc:grpChg>
        <pc:grpChg chg="add del">
          <ac:chgData name="Jasmina Pungartnik" userId="237d7d34-6f67-492d-ae0a-03d489280f7f" providerId="ADAL" clId="{CD1388D1-2D61-4716-94B9-A50878F4B10B}" dt="2024-11-08T13:50:00.914" v="3070" actId="26606"/>
          <ac:grpSpMkLst>
            <pc:docMk/>
            <pc:sldMk cId="2721470564" sldId="887"/>
            <ac:grpSpMk id="35" creationId="{8DD77349-6ADE-99FE-8E04-12919EE56F9C}"/>
          </ac:grpSpMkLst>
        </pc:grpChg>
        <pc:grpChg chg="add del">
          <ac:chgData name="Jasmina Pungartnik" userId="237d7d34-6f67-492d-ae0a-03d489280f7f" providerId="ADAL" clId="{CD1388D1-2D61-4716-94B9-A50878F4B10B}" dt="2024-11-08T13:59:17.839" v="3263" actId="26606"/>
          <ac:grpSpMkLst>
            <pc:docMk/>
            <pc:sldMk cId="2721470564" sldId="887"/>
            <ac:grpSpMk id="47" creationId="{968EC965-623E-8BF3-985A-953E5C131628}"/>
          </ac:grpSpMkLst>
        </pc:grpChg>
        <pc:graphicFrameChg chg="add del">
          <ac:chgData name="Jasmina Pungartnik" userId="237d7d34-6f67-492d-ae0a-03d489280f7f" providerId="ADAL" clId="{CD1388D1-2D61-4716-94B9-A50878F4B10B}" dt="2024-11-08T13:49:43.798" v="3064" actId="26606"/>
          <ac:graphicFrameMkLst>
            <pc:docMk/>
            <pc:sldMk cId="2721470564" sldId="887"/>
            <ac:graphicFrameMk id="16" creationId="{128CAAF0-C5E0-2FF3-DF5F-8DD7EC93937F}"/>
          </ac:graphicFrameMkLst>
        </pc:graphicFrameChg>
        <pc:graphicFrameChg chg="add del">
          <ac:chgData name="Jasmina Pungartnik" userId="237d7d34-6f67-492d-ae0a-03d489280f7f" providerId="ADAL" clId="{CD1388D1-2D61-4716-94B9-A50878F4B10B}" dt="2024-11-08T13:49:51.248" v="3066" actId="26606"/>
          <ac:graphicFrameMkLst>
            <pc:docMk/>
            <pc:sldMk cId="2721470564" sldId="887"/>
            <ac:graphicFrameMk id="27" creationId="{9AF42A5B-7A3E-1CAB-72C2-214055997BC7}"/>
          </ac:graphicFrameMkLst>
        </pc:graphicFrameChg>
        <pc:graphicFrameChg chg="add del">
          <ac:chgData name="Jasmina Pungartnik" userId="237d7d34-6f67-492d-ae0a-03d489280f7f" providerId="ADAL" clId="{CD1388D1-2D61-4716-94B9-A50878F4B10B}" dt="2024-11-08T13:49:55.653" v="3068" actId="26606"/>
          <ac:graphicFrameMkLst>
            <pc:docMk/>
            <pc:sldMk cId="2721470564" sldId="887"/>
            <ac:graphicFrameMk id="33" creationId="{DC52137D-2CB7-98C8-CF94-89C47E7F84C5}"/>
          </ac:graphicFrameMkLst>
        </pc:graphicFrameChg>
        <pc:graphicFrameChg chg="add del">
          <ac:chgData name="Jasmina Pungartnik" userId="237d7d34-6f67-492d-ae0a-03d489280f7f" providerId="ADAL" clId="{CD1388D1-2D61-4716-94B9-A50878F4B10B}" dt="2024-11-08T13:50:00.914" v="3070" actId="26606"/>
          <ac:graphicFrameMkLst>
            <pc:docMk/>
            <pc:sldMk cId="2721470564" sldId="887"/>
            <ac:graphicFrameMk id="39" creationId="{A62BA1F6-174F-098C-DBD6-A2A560F9E7DC}"/>
          </ac:graphicFrameMkLst>
        </pc:graphicFrameChg>
        <pc:graphicFrameChg chg="add del">
          <ac:chgData name="Jasmina Pungartnik" userId="237d7d34-6f67-492d-ae0a-03d489280f7f" providerId="ADAL" clId="{CD1388D1-2D61-4716-94B9-A50878F4B10B}" dt="2024-11-08T13:59:09.572" v="3261" actId="26606"/>
          <ac:graphicFrameMkLst>
            <pc:docMk/>
            <pc:sldMk cId="2721470564" sldId="887"/>
            <ac:graphicFrameMk id="44" creationId="{3721763A-8EB3-B4DF-BC31-9D308C0F9138}"/>
          </ac:graphicFrameMkLst>
        </pc:graphicFrameChg>
        <pc:picChg chg="add del">
          <ac:chgData name="Jasmina Pungartnik" userId="237d7d34-6f67-492d-ae0a-03d489280f7f" providerId="ADAL" clId="{CD1388D1-2D61-4716-94B9-A50878F4B10B}" dt="2024-11-08T13:49:43.798" v="3064" actId="26606"/>
          <ac:picMkLst>
            <pc:docMk/>
            <pc:sldMk cId="2721470564" sldId="887"/>
            <ac:picMk id="17" creationId="{49C175D6-E0B1-8AAC-A351-87E9A74C09A9}"/>
          </ac:picMkLst>
        </pc:picChg>
        <pc:cxnChg chg="add del">
          <ac:chgData name="Jasmina Pungartnik" userId="237d7d34-6f67-492d-ae0a-03d489280f7f" providerId="ADAL" clId="{CD1388D1-2D61-4716-94B9-A50878F4B10B}" dt="2024-11-08T13:59:09.572" v="3261" actId="26606"/>
          <ac:cxnSpMkLst>
            <pc:docMk/>
            <pc:sldMk cId="2721470564" sldId="887"/>
            <ac:cxnSpMk id="50" creationId="{C8F51B3F-8331-4E4A-AE96-D47B1006EEAD}"/>
          </ac:cxnSpMkLst>
        </pc:cxnChg>
      </pc:sldChg>
      <pc:sldChg chg="modSp add del mod">
        <pc:chgData name="Jasmina Pungartnik" userId="237d7d34-6f67-492d-ae0a-03d489280f7f" providerId="ADAL" clId="{CD1388D1-2D61-4716-94B9-A50878F4B10B}" dt="2024-11-08T14:10:41.925" v="3298" actId="2696"/>
        <pc:sldMkLst>
          <pc:docMk/>
          <pc:sldMk cId="1420980784" sldId="888"/>
        </pc:sldMkLst>
        <pc:spChg chg="mod">
          <ac:chgData name="Jasmina Pungartnik" userId="237d7d34-6f67-492d-ae0a-03d489280f7f" providerId="ADAL" clId="{CD1388D1-2D61-4716-94B9-A50878F4B10B}" dt="2024-11-08T14:06:41.705" v="3297" actId="20577"/>
          <ac:spMkLst>
            <pc:docMk/>
            <pc:sldMk cId="1420980784" sldId="888"/>
            <ac:spMk id="15" creationId="{3DCD9811-8A7F-E095-9BD9-78D1346B0070}"/>
          </ac:spMkLst>
        </pc:spChg>
      </pc:sldChg>
      <pc:sldChg chg="addSp modSp mod delDesignElem">
        <pc:chgData name="Jasmina Pungartnik" userId="237d7d34-6f67-492d-ae0a-03d489280f7f" providerId="ADAL" clId="{CD1388D1-2D61-4716-94B9-A50878F4B10B}" dt="2024-11-13T14:13:35.028" v="4323" actId="1076"/>
        <pc:sldMkLst>
          <pc:docMk/>
          <pc:sldMk cId="1737502741" sldId="888"/>
        </pc:sldMkLst>
        <pc:spChg chg="mod">
          <ac:chgData name="Jasmina Pungartnik" userId="237d7d34-6f67-492d-ae0a-03d489280f7f" providerId="ADAL" clId="{CD1388D1-2D61-4716-94B9-A50878F4B10B}" dt="2024-11-08T14:11:38.641" v="3344" actId="1076"/>
          <ac:spMkLst>
            <pc:docMk/>
            <pc:sldMk cId="1737502741" sldId="888"/>
            <ac:spMk id="2" creationId="{7BF084AB-0285-26FC-CD21-A9F1D226510F}"/>
          </ac:spMkLst>
        </pc:spChg>
        <pc:spChg chg="mod">
          <ac:chgData name="Jasmina Pungartnik" userId="237d7d34-6f67-492d-ae0a-03d489280f7f" providerId="ADAL" clId="{CD1388D1-2D61-4716-94B9-A50878F4B10B}" dt="2024-11-13T14:13:35.028" v="4323" actId="1076"/>
          <ac:spMkLst>
            <pc:docMk/>
            <pc:sldMk cId="1737502741" sldId="888"/>
            <ac:spMk id="15" creationId="{25B26059-78F4-B08B-8DE6-9BFD2EE78DF2}"/>
          </ac:spMkLst>
        </pc:spChg>
        <pc:graphicFrameChg chg="add mod">
          <ac:chgData name="Jasmina Pungartnik" userId="237d7d34-6f67-492d-ae0a-03d489280f7f" providerId="ADAL" clId="{CD1388D1-2D61-4716-94B9-A50878F4B10B}" dt="2024-11-13T14:12:46.210" v="4316"/>
          <ac:graphicFrameMkLst>
            <pc:docMk/>
            <pc:sldMk cId="1737502741" sldId="888"/>
            <ac:graphicFrameMk id="5" creationId="{9AF4A687-F1CF-6236-CA97-71FBAB789455}"/>
          </ac:graphicFrameMkLst>
        </pc:graphicFrameChg>
      </pc:sldChg>
      <pc:sldChg chg="del">
        <pc:chgData name="Jasmina Pungartnik" userId="237d7d34-6f67-492d-ae0a-03d489280f7f" providerId="ADAL" clId="{CD1388D1-2D61-4716-94B9-A50878F4B10B}" dt="2024-11-13T14:01:24.449" v="4267"/>
        <pc:sldMkLst>
          <pc:docMk/>
          <pc:sldMk cId="2318172917" sldId="889"/>
        </pc:sldMkLst>
      </pc:sldChg>
      <pc:sldChg chg="addSp modSp mod setBg delDesignElem">
        <pc:chgData name="Jasmina Pungartnik" userId="237d7d34-6f67-492d-ae0a-03d489280f7f" providerId="ADAL" clId="{CD1388D1-2D61-4716-94B9-A50878F4B10B}" dt="2024-11-13T14:08:55.922" v="4311" actId="108"/>
        <pc:sldMkLst>
          <pc:docMk/>
          <pc:sldMk cId="3108969073" sldId="889"/>
        </pc:sldMkLst>
        <pc:spChg chg="mod">
          <ac:chgData name="Jasmina Pungartnik" userId="237d7d34-6f67-492d-ae0a-03d489280f7f" providerId="ADAL" clId="{CD1388D1-2D61-4716-94B9-A50878F4B10B}" dt="2024-11-13T14:08:42.915" v="4308" actId="26606"/>
          <ac:spMkLst>
            <pc:docMk/>
            <pc:sldMk cId="3108969073" sldId="889"/>
            <ac:spMk id="2" creationId="{4BE572FD-8D44-B621-B5E9-B5DACE6A2A67}"/>
          </ac:spMkLst>
        </pc:spChg>
        <pc:spChg chg="mod">
          <ac:chgData name="Jasmina Pungartnik" userId="237d7d34-6f67-492d-ae0a-03d489280f7f" providerId="ADAL" clId="{CD1388D1-2D61-4716-94B9-A50878F4B10B}" dt="2024-11-13T14:08:42.915" v="4308" actId="26606"/>
          <ac:spMkLst>
            <pc:docMk/>
            <pc:sldMk cId="3108969073" sldId="889"/>
            <ac:spMk id="7" creationId="{D549D843-F31C-5033-17F3-4D656D4F52D0}"/>
          </ac:spMkLst>
        </pc:spChg>
        <pc:spChg chg="add">
          <ac:chgData name="Jasmina Pungartnik" userId="237d7d34-6f67-492d-ae0a-03d489280f7f" providerId="ADAL" clId="{CD1388D1-2D61-4716-94B9-A50878F4B10B}" dt="2024-11-13T14:08:42.915" v="4308" actId="26606"/>
          <ac:spMkLst>
            <pc:docMk/>
            <pc:sldMk cId="3108969073" sldId="889"/>
            <ac:spMk id="12" creationId="{27427488-068E-4B55-AC8D-CD070B8CD46D}"/>
          </ac:spMkLst>
        </pc:spChg>
        <pc:spChg chg="add">
          <ac:chgData name="Jasmina Pungartnik" userId="237d7d34-6f67-492d-ae0a-03d489280f7f" providerId="ADAL" clId="{CD1388D1-2D61-4716-94B9-A50878F4B10B}" dt="2024-11-13T14:08:42.915" v="4308" actId="26606"/>
          <ac:spMkLst>
            <pc:docMk/>
            <pc:sldMk cId="3108969073" sldId="889"/>
            <ac:spMk id="18" creationId="{3FE49A6B-0100-4397-88F8-FE2410D089A8}"/>
          </ac:spMkLst>
        </pc:spChg>
        <pc:spChg chg="add">
          <ac:chgData name="Jasmina Pungartnik" userId="237d7d34-6f67-492d-ae0a-03d489280f7f" providerId="ADAL" clId="{CD1388D1-2D61-4716-94B9-A50878F4B10B}" dt="2024-11-13T14:08:42.915" v="4308" actId="26606"/>
          <ac:spMkLst>
            <pc:docMk/>
            <pc:sldMk cId="3108969073" sldId="889"/>
            <ac:spMk id="20" creationId="{A20AF199-99C2-4569-9CAF-24514AE5E82A}"/>
          </ac:spMkLst>
        </pc:spChg>
        <pc:grpChg chg="add">
          <ac:chgData name="Jasmina Pungartnik" userId="237d7d34-6f67-492d-ae0a-03d489280f7f" providerId="ADAL" clId="{CD1388D1-2D61-4716-94B9-A50878F4B10B}" dt="2024-11-13T14:08:42.915" v="4308" actId="26606"/>
          <ac:grpSpMkLst>
            <pc:docMk/>
            <pc:sldMk cId="3108969073" sldId="889"/>
            <ac:grpSpMk id="14" creationId="{5DD5AFF2-B0BF-41FA-BA95-B06DB47DF11B}"/>
          </ac:grpSpMkLst>
        </pc:grpChg>
        <pc:graphicFrameChg chg="mod modGraphic">
          <ac:chgData name="Jasmina Pungartnik" userId="237d7d34-6f67-492d-ae0a-03d489280f7f" providerId="ADAL" clId="{CD1388D1-2D61-4716-94B9-A50878F4B10B}" dt="2024-11-13T14:08:55.922" v="4311" actId="108"/>
          <ac:graphicFrameMkLst>
            <pc:docMk/>
            <pc:sldMk cId="3108969073" sldId="889"/>
            <ac:graphicFrameMk id="4" creationId="{9BB4D407-2914-35F2-4BCD-2C614A9E43BE}"/>
          </ac:graphicFrameMkLst>
        </pc:graphicFrameChg>
      </pc:sldChg>
      <pc:sldChg chg="modSp mod">
        <pc:chgData name="Jasmina Pungartnik" userId="237d7d34-6f67-492d-ae0a-03d489280f7f" providerId="ADAL" clId="{CD1388D1-2D61-4716-94B9-A50878F4B10B}" dt="2024-11-13T14:13:46.375" v="4325" actId="20577"/>
        <pc:sldMkLst>
          <pc:docMk/>
          <pc:sldMk cId="1054744640" sldId="890"/>
        </pc:sldMkLst>
        <pc:spChg chg="mod">
          <ac:chgData name="Jasmina Pungartnik" userId="237d7d34-6f67-492d-ae0a-03d489280f7f" providerId="ADAL" clId="{CD1388D1-2D61-4716-94B9-A50878F4B10B}" dt="2024-11-13T14:13:46.375" v="4325" actId="20577"/>
          <ac:spMkLst>
            <pc:docMk/>
            <pc:sldMk cId="1054744640" sldId="890"/>
            <ac:spMk id="15" creationId="{0A9FDFC3-23AF-7655-F775-CDFB8C2FE219}"/>
          </ac:spMkLst>
        </pc:spChg>
      </pc:sldChg>
      <pc:sldMasterChg chg="del delSldLayout">
        <pc:chgData name="Jasmina Pungartnik" userId="237d7d34-6f67-492d-ae0a-03d489280f7f" providerId="ADAL" clId="{CD1388D1-2D61-4716-94B9-A50878F4B10B}" dt="2024-11-08T13:47:42.708" v="3050" actId="2696"/>
        <pc:sldMasterMkLst>
          <pc:docMk/>
          <pc:sldMasterMk cId="2386055563" sldId="2147483660"/>
        </pc:sldMasterMkLst>
        <pc:sldLayoutChg chg="del">
          <pc:chgData name="Jasmina Pungartnik" userId="237d7d34-6f67-492d-ae0a-03d489280f7f" providerId="ADAL" clId="{CD1388D1-2D61-4716-94B9-A50878F4B10B}" dt="2024-11-08T13:47:42.708" v="3050" actId="2696"/>
          <pc:sldLayoutMkLst>
            <pc:docMk/>
            <pc:sldMasterMk cId="2386055563" sldId="2147483660"/>
            <pc:sldLayoutMk cId="4179944412" sldId="2147483661"/>
          </pc:sldLayoutMkLst>
        </pc:sldLayoutChg>
        <pc:sldLayoutChg chg="del">
          <pc:chgData name="Jasmina Pungartnik" userId="237d7d34-6f67-492d-ae0a-03d489280f7f" providerId="ADAL" clId="{CD1388D1-2D61-4716-94B9-A50878F4B10B}" dt="2024-11-08T13:47:42.708" v="3050" actId="2696"/>
          <pc:sldLayoutMkLst>
            <pc:docMk/>
            <pc:sldMasterMk cId="2386055563" sldId="2147483660"/>
            <pc:sldLayoutMk cId="817740795" sldId="2147483662"/>
          </pc:sldLayoutMkLst>
        </pc:sldLayoutChg>
        <pc:sldLayoutChg chg="del">
          <pc:chgData name="Jasmina Pungartnik" userId="237d7d34-6f67-492d-ae0a-03d489280f7f" providerId="ADAL" clId="{CD1388D1-2D61-4716-94B9-A50878F4B10B}" dt="2024-11-08T13:47:42.708" v="3050" actId="2696"/>
          <pc:sldLayoutMkLst>
            <pc:docMk/>
            <pc:sldMasterMk cId="2386055563" sldId="2147483660"/>
            <pc:sldLayoutMk cId="60125927" sldId="2147483663"/>
          </pc:sldLayoutMkLst>
        </pc:sldLayoutChg>
        <pc:sldLayoutChg chg="del">
          <pc:chgData name="Jasmina Pungartnik" userId="237d7d34-6f67-492d-ae0a-03d489280f7f" providerId="ADAL" clId="{CD1388D1-2D61-4716-94B9-A50878F4B10B}" dt="2024-11-08T13:47:42.708" v="3050" actId="2696"/>
          <pc:sldLayoutMkLst>
            <pc:docMk/>
            <pc:sldMasterMk cId="2386055563" sldId="2147483660"/>
            <pc:sldLayoutMk cId="3699207700" sldId="2147483664"/>
          </pc:sldLayoutMkLst>
        </pc:sldLayoutChg>
        <pc:sldLayoutChg chg="del">
          <pc:chgData name="Jasmina Pungartnik" userId="237d7d34-6f67-492d-ae0a-03d489280f7f" providerId="ADAL" clId="{CD1388D1-2D61-4716-94B9-A50878F4B10B}" dt="2024-11-08T13:47:42.708" v="3050" actId="2696"/>
          <pc:sldLayoutMkLst>
            <pc:docMk/>
            <pc:sldMasterMk cId="2386055563" sldId="2147483660"/>
            <pc:sldLayoutMk cId="2450454715" sldId="2147483665"/>
          </pc:sldLayoutMkLst>
        </pc:sldLayoutChg>
        <pc:sldLayoutChg chg="del">
          <pc:chgData name="Jasmina Pungartnik" userId="237d7d34-6f67-492d-ae0a-03d489280f7f" providerId="ADAL" clId="{CD1388D1-2D61-4716-94B9-A50878F4B10B}" dt="2024-11-08T13:47:42.708" v="3050" actId="2696"/>
          <pc:sldLayoutMkLst>
            <pc:docMk/>
            <pc:sldMasterMk cId="2386055563" sldId="2147483660"/>
            <pc:sldLayoutMk cId="329558628" sldId="2147483666"/>
          </pc:sldLayoutMkLst>
        </pc:sldLayoutChg>
        <pc:sldLayoutChg chg="del">
          <pc:chgData name="Jasmina Pungartnik" userId="237d7d34-6f67-492d-ae0a-03d489280f7f" providerId="ADAL" clId="{CD1388D1-2D61-4716-94B9-A50878F4B10B}" dt="2024-11-08T13:47:42.708" v="3050" actId="2696"/>
          <pc:sldLayoutMkLst>
            <pc:docMk/>
            <pc:sldMasterMk cId="2386055563" sldId="2147483660"/>
            <pc:sldLayoutMk cId="770346180" sldId="2147483667"/>
          </pc:sldLayoutMkLst>
        </pc:sldLayoutChg>
        <pc:sldLayoutChg chg="del">
          <pc:chgData name="Jasmina Pungartnik" userId="237d7d34-6f67-492d-ae0a-03d489280f7f" providerId="ADAL" clId="{CD1388D1-2D61-4716-94B9-A50878F4B10B}" dt="2024-11-08T13:47:42.708" v="3050" actId="2696"/>
          <pc:sldLayoutMkLst>
            <pc:docMk/>
            <pc:sldMasterMk cId="2386055563" sldId="2147483660"/>
            <pc:sldLayoutMk cId="2744014266" sldId="2147483668"/>
          </pc:sldLayoutMkLst>
        </pc:sldLayoutChg>
        <pc:sldLayoutChg chg="del">
          <pc:chgData name="Jasmina Pungartnik" userId="237d7d34-6f67-492d-ae0a-03d489280f7f" providerId="ADAL" clId="{CD1388D1-2D61-4716-94B9-A50878F4B10B}" dt="2024-11-08T13:47:42.708" v="3050" actId="2696"/>
          <pc:sldLayoutMkLst>
            <pc:docMk/>
            <pc:sldMasterMk cId="2386055563" sldId="2147483660"/>
            <pc:sldLayoutMk cId="3276369492" sldId="2147483669"/>
          </pc:sldLayoutMkLst>
        </pc:sldLayoutChg>
        <pc:sldLayoutChg chg="del">
          <pc:chgData name="Jasmina Pungartnik" userId="237d7d34-6f67-492d-ae0a-03d489280f7f" providerId="ADAL" clId="{CD1388D1-2D61-4716-94B9-A50878F4B10B}" dt="2024-11-08T13:47:42.708" v="3050" actId="2696"/>
          <pc:sldLayoutMkLst>
            <pc:docMk/>
            <pc:sldMasterMk cId="2386055563" sldId="2147483660"/>
            <pc:sldLayoutMk cId="3942694470" sldId="2147483670"/>
          </pc:sldLayoutMkLst>
        </pc:sldLayoutChg>
        <pc:sldLayoutChg chg="del">
          <pc:chgData name="Jasmina Pungartnik" userId="237d7d34-6f67-492d-ae0a-03d489280f7f" providerId="ADAL" clId="{CD1388D1-2D61-4716-94B9-A50878F4B10B}" dt="2024-11-08T13:47:42.708" v="3050" actId="2696"/>
          <pc:sldLayoutMkLst>
            <pc:docMk/>
            <pc:sldMasterMk cId="2386055563" sldId="2147483660"/>
            <pc:sldLayoutMk cId="2100084036" sldId="214748367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07CCFF-B7B3-4907-BB9F-3AB89C6A39C1}" type="doc">
      <dgm:prSet loTypeId="urn:microsoft.com/office/officeart/2005/8/layout/vList2" loCatId="list" qsTypeId="urn:microsoft.com/office/officeart/2005/8/quickstyle/simple5" qsCatId="simple" csTypeId="urn:microsoft.com/office/officeart/2005/8/colors/accent1_4" csCatId="accent1" phldr="1"/>
      <dgm:spPr/>
      <dgm:t>
        <a:bodyPr/>
        <a:lstStyle/>
        <a:p>
          <a:endParaRPr lang="en-US"/>
        </a:p>
      </dgm:t>
    </dgm:pt>
    <dgm:pt modelId="{F1F9E178-ADDD-4D95-8D07-4945E6E6A795}">
      <dgm:prSet/>
      <dgm:spPr/>
      <dgm:t>
        <a:bodyPr/>
        <a:lstStyle/>
        <a:p>
          <a:r>
            <a:rPr lang="sl-SI" dirty="0"/>
            <a:t>2. del: Predstavitev Obrazec 1 – Vloga na JP</a:t>
          </a:r>
          <a:endParaRPr lang="en-US" dirty="0"/>
        </a:p>
      </dgm:t>
    </dgm:pt>
    <dgm:pt modelId="{0A77CDFB-26E7-4488-9EA0-499D981839D1}" type="parTrans" cxnId="{23D16C62-DF96-4643-8B74-54DEBAE21993}">
      <dgm:prSet/>
      <dgm:spPr/>
      <dgm:t>
        <a:bodyPr/>
        <a:lstStyle/>
        <a:p>
          <a:endParaRPr lang="en-US"/>
        </a:p>
      </dgm:t>
    </dgm:pt>
    <dgm:pt modelId="{D7D6A9FB-2587-44D4-AF76-67E1A01182A5}" type="sibTrans" cxnId="{23D16C62-DF96-4643-8B74-54DEBAE21993}">
      <dgm:prSet/>
      <dgm:spPr/>
      <dgm:t>
        <a:bodyPr/>
        <a:lstStyle/>
        <a:p>
          <a:endParaRPr lang="en-US"/>
        </a:p>
      </dgm:t>
    </dgm:pt>
    <dgm:pt modelId="{45A1C4B9-EEBB-4CE8-9D78-13B580CFD59C}">
      <dgm:prSet/>
      <dgm:spPr/>
      <dgm:t>
        <a:bodyPr/>
        <a:lstStyle/>
        <a:p>
          <a:r>
            <a:rPr lang="sl-SI" dirty="0"/>
            <a:t>1. del: Predstavitev vsebine </a:t>
          </a:r>
          <a:r>
            <a:rPr lang="pl-PL" dirty="0"/>
            <a:t> javnih pozivov za </a:t>
          </a:r>
          <a:r>
            <a:rPr lang="sl-SI" dirty="0"/>
            <a:t>sklad EKSRP in sklad ESRR</a:t>
          </a:r>
          <a:endParaRPr lang="en-US" dirty="0"/>
        </a:p>
      </dgm:t>
    </dgm:pt>
    <dgm:pt modelId="{2C8215D1-96CB-4ACE-AA66-BDF9B21CC260}" type="sibTrans" cxnId="{C6B4EC5F-7384-4264-AA51-62E7CC1CE045}">
      <dgm:prSet/>
      <dgm:spPr/>
      <dgm:t>
        <a:bodyPr/>
        <a:lstStyle/>
        <a:p>
          <a:endParaRPr lang="en-US"/>
        </a:p>
      </dgm:t>
    </dgm:pt>
    <dgm:pt modelId="{EB454436-9BE5-4F3E-B657-1FC02BBC1C04}" type="parTrans" cxnId="{C6B4EC5F-7384-4264-AA51-62E7CC1CE045}">
      <dgm:prSet/>
      <dgm:spPr/>
      <dgm:t>
        <a:bodyPr/>
        <a:lstStyle/>
        <a:p>
          <a:endParaRPr lang="en-US"/>
        </a:p>
      </dgm:t>
    </dgm:pt>
    <dgm:pt modelId="{3A8D2A96-FFA6-4DD7-8034-E8CB199BBB93}" type="pres">
      <dgm:prSet presAssocID="{3707CCFF-B7B3-4907-BB9F-3AB89C6A39C1}" presName="linear" presStyleCnt="0">
        <dgm:presLayoutVars>
          <dgm:animLvl val="lvl"/>
          <dgm:resizeHandles val="exact"/>
        </dgm:presLayoutVars>
      </dgm:prSet>
      <dgm:spPr/>
    </dgm:pt>
    <dgm:pt modelId="{142BAFD4-4D51-460D-81B0-C04585F96F2C}" type="pres">
      <dgm:prSet presAssocID="{45A1C4B9-EEBB-4CE8-9D78-13B580CFD59C}" presName="parentText" presStyleLbl="node1" presStyleIdx="0" presStyleCnt="2" custLinFactNeighborX="1749" custLinFactNeighborY="54625">
        <dgm:presLayoutVars>
          <dgm:chMax val="0"/>
          <dgm:bulletEnabled val="1"/>
        </dgm:presLayoutVars>
      </dgm:prSet>
      <dgm:spPr/>
    </dgm:pt>
    <dgm:pt modelId="{1EA1E9EE-A6BE-4350-89B6-97B050C0C911}" type="pres">
      <dgm:prSet presAssocID="{2C8215D1-96CB-4ACE-AA66-BDF9B21CC260}" presName="spacer" presStyleCnt="0"/>
      <dgm:spPr/>
    </dgm:pt>
    <dgm:pt modelId="{8D942CDF-E3C1-414D-B846-D6E1E4984395}" type="pres">
      <dgm:prSet presAssocID="{F1F9E178-ADDD-4D95-8D07-4945E6E6A795}" presName="parentText" presStyleLbl="node1" presStyleIdx="1" presStyleCnt="2" custLinFactNeighborX="-810" custLinFactNeighborY="34365">
        <dgm:presLayoutVars>
          <dgm:chMax val="0"/>
          <dgm:bulletEnabled val="1"/>
        </dgm:presLayoutVars>
      </dgm:prSet>
      <dgm:spPr/>
    </dgm:pt>
  </dgm:ptLst>
  <dgm:cxnLst>
    <dgm:cxn modelId="{BDC8D707-4464-44E2-8154-AC30AEF748D1}" type="presOf" srcId="{F1F9E178-ADDD-4D95-8D07-4945E6E6A795}" destId="{8D942CDF-E3C1-414D-B846-D6E1E4984395}" srcOrd="0" destOrd="0" presId="urn:microsoft.com/office/officeart/2005/8/layout/vList2"/>
    <dgm:cxn modelId="{19896722-B918-481B-84EA-E445376E7FFC}" type="presOf" srcId="{3707CCFF-B7B3-4907-BB9F-3AB89C6A39C1}" destId="{3A8D2A96-FFA6-4DD7-8034-E8CB199BBB93}" srcOrd="0" destOrd="0" presId="urn:microsoft.com/office/officeart/2005/8/layout/vList2"/>
    <dgm:cxn modelId="{C6B4EC5F-7384-4264-AA51-62E7CC1CE045}" srcId="{3707CCFF-B7B3-4907-BB9F-3AB89C6A39C1}" destId="{45A1C4B9-EEBB-4CE8-9D78-13B580CFD59C}" srcOrd="0" destOrd="0" parTransId="{EB454436-9BE5-4F3E-B657-1FC02BBC1C04}" sibTransId="{2C8215D1-96CB-4ACE-AA66-BDF9B21CC260}"/>
    <dgm:cxn modelId="{23D16C62-DF96-4643-8B74-54DEBAE21993}" srcId="{3707CCFF-B7B3-4907-BB9F-3AB89C6A39C1}" destId="{F1F9E178-ADDD-4D95-8D07-4945E6E6A795}" srcOrd="1" destOrd="0" parTransId="{0A77CDFB-26E7-4488-9EA0-499D981839D1}" sibTransId="{D7D6A9FB-2587-44D4-AF76-67E1A01182A5}"/>
    <dgm:cxn modelId="{1FA47CC3-0579-4F90-9F20-BA7CBFABA891}" type="presOf" srcId="{45A1C4B9-EEBB-4CE8-9D78-13B580CFD59C}" destId="{142BAFD4-4D51-460D-81B0-C04585F96F2C}" srcOrd="0" destOrd="0" presId="urn:microsoft.com/office/officeart/2005/8/layout/vList2"/>
    <dgm:cxn modelId="{332BC256-DD92-4F5C-8FE7-BF59234605ED}" type="presParOf" srcId="{3A8D2A96-FFA6-4DD7-8034-E8CB199BBB93}" destId="{142BAFD4-4D51-460D-81B0-C04585F96F2C}" srcOrd="0" destOrd="0" presId="urn:microsoft.com/office/officeart/2005/8/layout/vList2"/>
    <dgm:cxn modelId="{EBF4F135-E9BD-416D-9ABE-EB17F6C3DFE7}" type="presParOf" srcId="{3A8D2A96-FFA6-4DD7-8034-E8CB199BBB93}" destId="{1EA1E9EE-A6BE-4350-89B6-97B050C0C911}" srcOrd="1" destOrd="0" presId="urn:microsoft.com/office/officeart/2005/8/layout/vList2"/>
    <dgm:cxn modelId="{E0550471-5EEA-4101-B030-81F3A0E79AA0}" type="presParOf" srcId="{3A8D2A96-FFA6-4DD7-8034-E8CB199BBB93}" destId="{8D942CDF-E3C1-414D-B846-D6E1E4984395}"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BAFD4-4D51-460D-81B0-C04585F96F2C}">
      <dsp:nvSpPr>
        <dsp:cNvPr id="0" name=""/>
        <dsp:cNvSpPr/>
      </dsp:nvSpPr>
      <dsp:spPr>
        <a:xfrm>
          <a:off x="0" y="52281"/>
          <a:ext cx="5413078" cy="1704690"/>
        </a:xfrm>
        <a:prstGeom prst="round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sl-SI" sz="3100" kern="1200" dirty="0"/>
            <a:t>1. del: Predstavitev vsebine </a:t>
          </a:r>
          <a:r>
            <a:rPr lang="pl-PL" sz="3100" kern="1200" dirty="0"/>
            <a:t> javnih pozivov za </a:t>
          </a:r>
          <a:r>
            <a:rPr lang="sl-SI" sz="3100" kern="1200" dirty="0"/>
            <a:t>sklad EKSRP in sklad ESRR</a:t>
          </a:r>
          <a:endParaRPr lang="en-US" sz="3100" kern="1200" dirty="0"/>
        </a:p>
      </dsp:txBody>
      <dsp:txXfrm>
        <a:off x="83216" y="135497"/>
        <a:ext cx="5246646" cy="1538258"/>
      </dsp:txXfrm>
    </dsp:sp>
    <dsp:sp modelId="{8D942CDF-E3C1-414D-B846-D6E1E4984395}">
      <dsp:nvSpPr>
        <dsp:cNvPr id="0" name=""/>
        <dsp:cNvSpPr/>
      </dsp:nvSpPr>
      <dsp:spPr>
        <a:xfrm>
          <a:off x="0" y="1800995"/>
          <a:ext cx="5413078" cy="1704690"/>
        </a:xfrm>
        <a:prstGeom prst="roundRect">
          <a:avLst/>
        </a:prstGeom>
        <a:gradFill rotWithShape="0">
          <a:gsLst>
            <a:gs pos="0">
              <a:schemeClr val="accent1">
                <a:shade val="50000"/>
                <a:hueOff val="402493"/>
                <a:satOff val="-9802"/>
                <a:lumOff val="42896"/>
                <a:alphaOff val="0"/>
                <a:satMod val="103000"/>
                <a:lumMod val="102000"/>
                <a:tint val="94000"/>
              </a:schemeClr>
            </a:gs>
            <a:gs pos="50000">
              <a:schemeClr val="accent1">
                <a:shade val="50000"/>
                <a:hueOff val="402493"/>
                <a:satOff val="-9802"/>
                <a:lumOff val="42896"/>
                <a:alphaOff val="0"/>
                <a:satMod val="110000"/>
                <a:lumMod val="100000"/>
                <a:shade val="100000"/>
              </a:schemeClr>
            </a:gs>
            <a:gs pos="100000">
              <a:schemeClr val="accent1">
                <a:shade val="50000"/>
                <a:hueOff val="402493"/>
                <a:satOff val="-9802"/>
                <a:lumOff val="4289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sl-SI" sz="3100" kern="1200" dirty="0"/>
            <a:t>2. del: Predstavitev Obrazec 1 – Vloga na JP</a:t>
          </a:r>
          <a:endParaRPr lang="en-US" sz="3100" kern="1200" dirty="0"/>
        </a:p>
      </dsp:txBody>
      <dsp:txXfrm>
        <a:off x="83216" y="1884211"/>
        <a:ext cx="5246646" cy="15382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0923B1F-09F9-4344-BBEA-FC63C8817B77}" type="datetimeFigureOut">
              <a:rPr lang="sl-SI" smtClean="0"/>
              <a:t>14.11.2024</a:t>
            </a:fld>
            <a:endParaRPr lang="sl-SI"/>
          </a:p>
        </p:txBody>
      </p:sp>
      <p:sp>
        <p:nvSpPr>
          <p:cNvPr id="4" name="Označba mesta stranske slik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064D833-C999-4E39-A08D-1553B202E6B2}" type="slidenum">
              <a:rPr lang="sl-SI" smtClean="0"/>
              <a:t>‹#›</a:t>
            </a:fld>
            <a:endParaRPr lang="sl-SI"/>
          </a:p>
        </p:txBody>
      </p:sp>
    </p:spTree>
    <p:extLst>
      <p:ext uri="{BB962C8B-B14F-4D97-AF65-F5344CB8AC3E}">
        <p14:creationId xmlns:p14="http://schemas.microsoft.com/office/powerpoint/2010/main" val="3800752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6064D833-C999-4E39-A08D-1553B202E6B2}" type="slidenum">
              <a:rPr lang="sl-SI" smtClean="0"/>
              <a:t>2</a:t>
            </a:fld>
            <a:endParaRPr lang="sl-SI"/>
          </a:p>
        </p:txBody>
      </p:sp>
    </p:spTree>
    <p:extLst>
      <p:ext uri="{BB962C8B-B14F-4D97-AF65-F5344CB8AC3E}">
        <p14:creationId xmlns:p14="http://schemas.microsoft.com/office/powerpoint/2010/main" val="655544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Pri izvajanju operacije sodelujeta in zagotavljata sredstva dva sklada. Ker za posamezni sklad veljajo določena različna pravila. </a:t>
            </a:r>
          </a:p>
        </p:txBody>
      </p:sp>
      <p:sp>
        <p:nvSpPr>
          <p:cNvPr id="4" name="Označba mesta številke diapozitiva 3"/>
          <p:cNvSpPr>
            <a:spLocks noGrp="1"/>
          </p:cNvSpPr>
          <p:nvPr>
            <p:ph type="sldNum" sz="quarter" idx="5"/>
          </p:nvPr>
        </p:nvSpPr>
        <p:spPr/>
        <p:txBody>
          <a:bodyPr/>
          <a:lstStyle/>
          <a:p>
            <a:fld id="{6064D833-C999-4E39-A08D-1553B202E6B2}" type="slidenum">
              <a:rPr lang="sl-SI" smtClean="0"/>
              <a:t>3</a:t>
            </a:fld>
            <a:endParaRPr lang="sl-SI"/>
          </a:p>
        </p:txBody>
      </p:sp>
    </p:spTree>
    <p:extLst>
      <p:ext uri="{BB962C8B-B14F-4D97-AF65-F5344CB8AC3E}">
        <p14:creationId xmlns:p14="http://schemas.microsoft.com/office/powerpoint/2010/main" val="1961744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6064D833-C999-4E39-A08D-1553B202E6B2}" type="slidenum">
              <a:rPr lang="sl-SI" smtClean="0"/>
              <a:t>4</a:t>
            </a:fld>
            <a:endParaRPr lang="sl-SI"/>
          </a:p>
        </p:txBody>
      </p:sp>
    </p:spTree>
    <p:extLst>
      <p:ext uri="{BB962C8B-B14F-4D97-AF65-F5344CB8AC3E}">
        <p14:creationId xmlns:p14="http://schemas.microsoft.com/office/powerpoint/2010/main" val="2117861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Oba sklada temeljita na svojih temeljnih dokumentih, kjer so zapisani cilji, ki jih bo z izbranimi projekti potrebno doseči. Prav tako bodo izbrani projekti morali uresničevati vse 4 horizontalne cilje, ki zajemajo temeljne pravice, enake možnosti za vse, preprečevanje kakršne koli diskriminacije, trajnostna naravnanost projekta in upoštevanje zahtev varovanja okolja. V okviru obeh JP pa so za vas pomembni 4 UKREPI, skozi katere bomo uresničevali lokalni razvoj območja LAS KP in boste morali skozi enega od teh     </a:t>
            </a:r>
          </a:p>
        </p:txBody>
      </p:sp>
      <p:sp>
        <p:nvSpPr>
          <p:cNvPr id="4" name="Označba mesta številke diapozitiva 3"/>
          <p:cNvSpPr>
            <a:spLocks noGrp="1"/>
          </p:cNvSpPr>
          <p:nvPr>
            <p:ph type="sldNum" sz="quarter" idx="5"/>
          </p:nvPr>
        </p:nvSpPr>
        <p:spPr/>
        <p:txBody>
          <a:bodyPr/>
          <a:lstStyle/>
          <a:p>
            <a:fld id="{6064D833-C999-4E39-A08D-1553B202E6B2}" type="slidenum">
              <a:rPr lang="sl-SI" smtClean="0"/>
              <a:t>5</a:t>
            </a:fld>
            <a:endParaRPr lang="sl-SI"/>
          </a:p>
        </p:txBody>
      </p:sp>
    </p:spTree>
    <p:extLst>
      <p:ext uri="{BB962C8B-B14F-4D97-AF65-F5344CB8AC3E}">
        <p14:creationId xmlns:p14="http://schemas.microsoft.com/office/powerpoint/2010/main" val="2960982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E68438A-D4E0-41BB-A101-E09C22B0B7A9}"/>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17513033-032F-4DB2-A02F-91E5AE0796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9EAD24D0-E0DF-4D45-9F1A-7754378B8365}"/>
              </a:ext>
            </a:extLst>
          </p:cNvPr>
          <p:cNvSpPr>
            <a:spLocks noGrp="1"/>
          </p:cNvSpPr>
          <p:nvPr>
            <p:ph type="dt" sz="half" idx="10"/>
          </p:nvPr>
        </p:nvSpPr>
        <p:spPr/>
        <p:txBody>
          <a:bodyPr/>
          <a:lstStyle/>
          <a:p>
            <a:fld id="{AC05F46B-DF9C-441C-BF5B-127AEAFA7E32}" type="datetime1">
              <a:rPr lang="sl-SI" smtClean="0"/>
              <a:t>14.11.2024</a:t>
            </a:fld>
            <a:endParaRPr lang="sl-SI"/>
          </a:p>
        </p:txBody>
      </p:sp>
      <p:sp>
        <p:nvSpPr>
          <p:cNvPr id="5" name="Označba mesta noge 4">
            <a:extLst>
              <a:ext uri="{FF2B5EF4-FFF2-40B4-BE49-F238E27FC236}">
                <a16:creationId xmlns:a16="http://schemas.microsoft.com/office/drawing/2014/main" id="{606A6E47-2561-4394-8093-9F856632740D}"/>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DA5E5A8F-0A8C-4303-86D0-560EDE06196A}"/>
              </a:ext>
            </a:extLst>
          </p:cNvPr>
          <p:cNvSpPr>
            <a:spLocks noGrp="1"/>
          </p:cNvSpPr>
          <p:nvPr>
            <p:ph type="sldNum" sz="quarter" idx="12"/>
          </p:nvPr>
        </p:nvSpPr>
        <p:spPr/>
        <p:txBody>
          <a:bodyPr/>
          <a:lstStyle/>
          <a:p>
            <a:fld id="{FC30E9C9-987F-49A1-9782-C2FC726E5B8D}" type="slidenum">
              <a:rPr lang="sl-SI" smtClean="0"/>
              <a:t>‹#›</a:t>
            </a:fld>
            <a:endParaRPr lang="sl-SI"/>
          </a:p>
        </p:txBody>
      </p:sp>
    </p:spTree>
    <p:extLst>
      <p:ext uri="{BB962C8B-B14F-4D97-AF65-F5344CB8AC3E}">
        <p14:creationId xmlns:p14="http://schemas.microsoft.com/office/powerpoint/2010/main" val="18741643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1CBCB15-59E3-4D22-BD61-4E5CEB78D847}"/>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6E9D66E5-C948-4E02-9A9D-2B0FB8EABDCF}"/>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215FB4A2-C3EC-496E-90C2-31C59FAC31A6}"/>
              </a:ext>
            </a:extLst>
          </p:cNvPr>
          <p:cNvSpPr>
            <a:spLocks noGrp="1"/>
          </p:cNvSpPr>
          <p:nvPr>
            <p:ph type="dt" sz="half" idx="10"/>
          </p:nvPr>
        </p:nvSpPr>
        <p:spPr/>
        <p:txBody>
          <a:bodyPr/>
          <a:lstStyle/>
          <a:p>
            <a:fld id="{66278541-7F4C-4DD0-977A-36030C2940A6}" type="datetime1">
              <a:rPr lang="sl-SI" smtClean="0"/>
              <a:t>14.11.2024</a:t>
            </a:fld>
            <a:endParaRPr lang="sl-SI"/>
          </a:p>
        </p:txBody>
      </p:sp>
      <p:sp>
        <p:nvSpPr>
          <p:cNvPr id="5" name="Označba mesta noge 4">
            <a:extLst>
              <a:ext uri="{FF2B5EF4-FFF2-40B4-BE49-F238E27FC236}">
                <a16:creationId xmlns:a16="http://schemas.microsoft.com/office/drawing/2014/main" id="{7134B57A-AC07-4D30-9EDB-D8921879027B}"/>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3FD28F39-2AB9-479C-A78B-C973D151BDEA}"/>
              </a:ext>
            </a:extLst>
          </p:cNvPr>
          <p:cNvSpPr>
            <a:spLocks noGrp="1"/>
          </p:cNvSpPr>
          <p:nvPr>
            <p:ph type="sldNum" sz="quarter" idx="12"/>
          </p:nvPr>
        </p:nvSpPr>
        <p:spPr/>
        <p:txBody>
          <a:bodyPr/>
          <a:lstStyle/>
          <a:p>
            <a:fld id="{FC30E9C9-987F-49A1-9782-C2FC726E5B8D}" type="slidenum">
              <a:rPr lang="sl-SI" smtClean="0"/>
              <a:t>‹#›</a:t>
            </a:fld>
            <a:endParaRPr lang="sl-SI"/>
          </a:p>
        </p:txBody>
      </p:sp>
    </p:spTree>
    <p:extLst>
      <p:ext uri="{BB962C8B-B14F-4D97-AF65-F5344CB8AC3E}">
        <p14:creationId xmlns:p14="http://schemas.microsoft.com/office/powerpoint/2010/main" val="37874458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30DAFF67-E1A7-419E-B2BD-C6608F2B872C}"/>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0426BCBC-A49B-4F60-8D33-659D6FFA933C}"/>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BD312CC8-F7AB-47E4-8FFF-789AF97E8C38}"/>
              </a:ext>
            </a:extLst>
          </p:cNvPr>
          <p:cNvSpPr>
            <a:spLocks noGrp="1"/>
          </p:cNvSpPr>
          <p:nvPr>
            <p:ph type="dt" sz="half" idx="10"/>
          </p:nvPr>
        </p:nvSpPr>
        <p:spPr/>
        <p:txBody>
          <a:bodyPr/>
          <a:lstStyle/>
          <a:p>
            <a:fld id="{8653CCF2-1A3B-49F4-B510-AC6093CB60E0}" type="datetime1">
              <a:rPr lang="sl-SI" smtClean="0"/>
              <a:t>14.11.2024</a:t>
            </a:fld>
            <a:endParaRPr lang="sl-SI"/>
          </a:p>
        </p:txBody>
      </p:sp>
      <p:sp>
        <p:nvSpPr>
          <p:cNvPr id="5" name="Označba mesta noge 4">
            <a:extLst>
              <a:ext uri="{FF2B5EF4-FFF2-40B4-BE49-F238E27FC236}">
                <a16:creationId xmlns:a16="http://schemas.microsoft.com/office/drawing/2014/main" id="{C66FB593-48EF-4BDA-AD47-2C297BA7E3D3}"/>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712F7C2C-AECF-4A2C-BF67-36F9BF3504D9}"/>
              </a:ext>
            </a:extLst>
          </p:cNvPr>
          <p:cNvSpPr>
            <a:spLocks noGrp="1"/>
          </p:cNvSpPr>
          <p:nvPr>
            <p:ph type="sldNum" sz="quarter" idx="12"/>
          </p:nvPr>
        </p:nvSpPr>
        <p:spPr/>
        <p:txBody>
          <a:bodyPr/>
          <a:lstStyle/>
          <a:p>
            <a:fld id="{FC30E9C9-987F-49A1-9782-C2FC726E5B8D}" type="slidenum">
              <a:rPr lang="sl-SI" smtClean="0"/>
              <a:t>‹#›</a:t>
            </a:fld>
            <a:endParaRPr lang="sl-SI"/>
          </a:p>
        </p:txBody>
      </p:sp>
    </p:spTree>
    <p:extLst>
      <p:ext uri="{BB962C8B-B14F-4D97-AF65-F5344CB8AC3E}">
        <p14:creationId xmlns:p14="http://schemas.microsoft.com/office/powerpoint/2010/main" val="171673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DE466BB-5EBF-4011-97F7-A1EF20E38749}"/>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001922CA-2FC1-44C3-A89C-6DA840F56B48}"/>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6E1C1B4E-510D-4D01-A88B-B54E804ACAB8}"/>
              </a:ext>
            </a:extLst>
          </p:cNvPr>
          <p:cNvSpPr>
            <a:spLocks noGrp="1"/>
          </p:cNvSpPr>
          <p:nvPr>
            <p:ph type="dt" sz="half" idx="10"/>
          </p:nvPr>
        </p:nvSpPr>
        <p:spPr/>
        <p:txBody>
          <a:bodyPr/>
          <a:lstStyle/>
          <a:p>
            <a:fld id="{9E0F0912-893D-4896-A056-8EDF670282E8}" type="datetime1">
              <a:rPr lang="sl-SI" smtClean="0"/>
              <a:t>14.11.2024</a:t>
            </a:fld>
            <a:endParaRPr lang="sl-SI"/>
          </a:p>
        </p:txBody>
      </p:sp>
      <p:sp>
        <p:nvSpPr>
          <p:cNvPr id="5" name="Označba mesta noge 4">
            <a:extLst>
              <a:ext uri="{FF2B5EF4-FFF2-40B4-BE49-F238E27FC236}">
                <a16:creationId xmlns:a16="http://schemas.microsoft.com/office/drawing/2014/main" id="{EE936A36-0D8A-443F-86C5-EB57AE3C58FE}"/>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E2642540-E75E-4430-B065-887D27A22154}"/>
              </a:ext>
            </a:extLst>
          </p:cNvPr>
          <p:cNvSpPr>
            <a:spLocks noGrp="1"/>
          </p:cNvSpPr>
          <p:nvPr>
            <p:ph type="sldNum" sz="quarter" idx="12"/>
          </p:nvPr>
        </p:nvSpPr>
        <p:spPr/>
        <p:txBody>
          <a:bodyPr/>
          <a:lstStyle/>
          <a:p>
            <a:fld id="{FC30E9C9-987F-49A1-9782-C2FC726E5B8D}" type="slidenum">
              <a:rPr lang="sl-SI" smtClean="0"/>
              <a:t>‹#›</a:t>
            </a:fld>
            <a:endParaRPr lang="sl-SI"/>
          </a:p>
        </p:txBody>
      </p:sp>
    </p:spTree>
    <p:extLst>
      <p:ext uri="{BB962C8B-B14F-4D97-AF65-F5344CB8AC3E}">
        <p14:creationId xmlns:p14="http://schemas.microsoft.com/office/powerpoint/2010/main" val="42346876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BA2F5ED-D362-4B3B-B69D-C4CA89067A68}"/>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19BB20E8-CE22-465F-9F87-CFB7AD8329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3E1702AC-8DAF-4A2F-BA85-28AEEB72DC12}"/>
              </a:ext>
            </a:extLst>
          </p:cNvPr>
          <p:cNvSpPr>
            <a:spLocks noGrp="1"/>
          </p:cNvSpPr>
          <p:nvPr>
            <p:ph type="dt" sz="half" idx="10"/>
          </p:nvPr>
        </p:nvSpPr>
        <p:spPr/>
        <p:txBody>
          <a:bodyPr/>
          <a:lstStyle/>
          <a:p>
            <a:fld id="{468E2895-68A6-4DAD-BAA4-D38B221EB0D5}" type="datetime1">
              <a:rPr lang="sl-SI" smtClean="0"/>
              <a:t>14.11.2024</a:t>
            </a:fld>
            <a:endParaRPr lang="sl-SI"/>
          </a:p>
        </p:txBody>
      </p:sp>
      <p:sp>
        <p:nvSpPr>
          <p:cNvPr id="5" name="Označba mesta noge 4">
            <a:extLst>
              <a:ext uri="{FF2B5EF4-FFF2-40B4-BE49-F238E27FC236}">
                <a16:creationId xmlns:a16="http://schemas.microsoft.com/office/drawing/2014/main" id="{F8F517A5-C64F-4D31-8F1C-42456B9F4396}"/>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5559D28D-8F61-4054-9B5B-5244CD31C1B8}"/>
              </a:ext>
            </a:extLst>
          </p:cNvPr>
          <p:cNvSpPr>
            <a:spLocks noGrp="1"/>
          </p:cNvSpPr>
          <p:nvPr>
            <p:ph type="sldNum" sz="quarter" idx="12"/>
          </p:nvPr>
        </p:nvSpPr>
        <p:spPr/>
        <p:txBody>
          <a:bodyPr/>
          <a:lstStyle/>
          <a:p>
            <a:fld id="{FC30E9C9-987F-49A1-9782-C2FC726E5B8D}" type="slidenum">
              <a:rPr lang="sl-SI" smtClean="0"/>
              <a:t>‹#›</a:t>
            </a:fld>
            <a:endParaRPr lang="sl-SI"/>
          </a:p>
        </p:txBody>
      </p:sp>
    </p:spTree>
    <p:extLst>
      <p:ext uri="{BB962C8B-B14F-4D97-AF65-F5344CB8AC3E}">
        <p14:creationId xmlns:p14="http://schemas.microsoft.com/office/powerpoint/2010/main" val="599070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3C1B12E-3384-470E-92C9-B023556B3D75}"/>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F0D4B072-80F4-4543-8153-83BC9B796C22}"/>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F5484254-025B-423E-AB38-DFFC8BA50D7C}"/>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3B4DABDC-688E-43A9-A5B3-5B9A5445F41D}"/>
              </a:ext>
            </a:extLst>
          </p:cNvPr>
          <p:cNvSpPr>
            <a:spLocks noGrp="1"/>
          </p:cNvSpPr>
          <p:nvPr>
            <p:ph type="dt" sz="half" idx="10"/>
          </p:nvPr>
        </p:nvSpPr>
        <p:spPr/>
        <p:txBody>
          <a:bodyPr/>
          <a:lstStyle/>
          <a:p>
            <a:fld id="{FE76E99B-494D-44A2-86EF-DF28AEE08220}" type="datetime1">
              <a:rPr lang="sl-SI" smtClean="0"/>
              <a:t>14.11.2024</a:t>
            </a:fld>
            <a:endParaRPr lang="sl-SI"/>
          </a:p>
        </p:txBody>
      </p:sp>
      <p:sp>
        <p:nvSpPr>
          <p:cNvPr id="6" name="Označba mesta noge 5">
            <a:extLst>
              <a:ext uri="{FF2B5EF4-FFF2-40B4-BE49-F238E27FC236}">
                <a16:creationId xmlns:a16="http://schemas.microsoft.com/office/drawing/2014/main" id="{5A17B919-2096-4AAB-9976-3E9CE619823D}"/>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89DEE7F4-8ABA-496D-BE2A-8D55A79B4F3C}"/>
              </a:ext>
            </a:extLst>
          </p:cNvPr>
          <p:cNvSpPr>
            <a:spLocks noGrp="1"/>
          </p:cNvSpPr>
          <p:nvPr>
            <p:ph type="sldNum" sz="quarter" idx="12"/>
          </p:nvPr>
        </p:nvSpPr>
        <p:spPr/>
        <p:txBody>
          <a:bodyPr/>
          <a:lstStyle/>
          <a:p>
            <a:fld id="{FC30E9C9-987F-49A1-9782-C2FC726E5B8D}" type="slidenum">
              <a:rPr lang="sl-SI" smtClean="0"/>
              <a:t>‹#›</a:t>
            </a:fld>
            <a:endParaRPr lang="sl-SI"/>
          </a:p>
        </p:txBody>
      </p:sp>
    </p:spTree>
    <p:extLst>
      <p:ext uri="{BB962C8B-B14F-4D97-AF65-F5344CB8AC3E}">
        <p14:creationId xmlns:p14="http://schemas.microsoft.com/office/powerpoint/2010/main" val="1981942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1BFED4E-A88B-48EF-BF15-C21B899D8B59}"/>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BC601AA7-FF86-4ACC-8C05-685407653C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DFD868BD-2F71-4455-B72A-438411456983}"/>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182204C3-C28E-4747-A55F-9A162B62F9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C25ECABF-4D20-4329-A63F-7E42C76CAAFA}"/>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10280CEA-370F-4AAA-AD08-CD44F164C43D}"/>
              </a:ext>
            </a:extLst>
          </p:cNvPr>
          <p:cNvSpPr>
            <a:spLocks noGrp="1"/>
          </p:cNvSpPr>
          <p:nvPr>
            <p:ph type="dt" sz="half" idx="10"/>
          </p:nvPr>
        </p:nvSpPr>
        <p:spPr/>
        <p:txBody>
          <a:bodyPr/>
          <a:lstStyle/>
          <a:p>
            <a:fld id="{F921442F-8C3B-4E57-A4F2-603C0287D03E}" type="datetime1">
              <a:rPr lang="sl-SI" smtClean="0"/>
              <a:t>14.11.2024</a:t>
            </a:fld>
            <a:endParaRPr lang="sl-SI"/>
          </a:p>
        </p:txBody>
      </p:sp>
      <p:sp>
        <p:nvSpPr>
          <p:cNvPr id="8" name="Označba mesta noge 7">
            <a:extLst>
              <a:ext uri="{FF2B5EF4-FFF2-40B4-BE49-F238E27FC236}">
                <a16:creationId xmlns:a16="http://schemas.microsoft.com/office/drawing/2014/main" id="{FA609F80-6E7D-477E-A726-8B4027232EE1}"/>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019F652B-6622-4516-9198-F0031C92B0B3}"/>
              </a:ext>
            </a:extLst>
          </p:cNvPr>
          <p:cNvSpPr>
            <a:spLocks noGrp="1"/>
          </p:cNvSpPr>
          <p:nvPr>
            <p:ph type="sldNum" sz="quarter" idx="12"/>
          </p:nvPr>
        </p:nvSpPr>
        <p:spPr/>
        <p:txBody>
          <a:bodyPr/>
          <a:lstStyle/>
          <a:p>
            <a:fld id="{FC30E9C9-987F-49A1-9782-C2FC726E5B8D}" type="slidenum">
              <a:rPr lang="sl-SI" smtClean="0"/>
              <a:t>‹#›</a:t>
            </a:fld>
            <a:endParaRPr lang="sl-SI"/>
          </a:p>
        </p:txBody>
      </p:sp>
    </p:spTree>
    <p:extLst>
      <p:ext uri="{BB962C8B-B14F-4D97-AF65-F5344CB8AC3E}">
        <p14:creationId xmlns:p14="http://schemas.microsoft.com/office/powerpoint/2010/main" val="3846198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6AC33C3-87BC-4A3D-B55B-BBE31F50A777}"/>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A61E2B9E-6C09-4E55-85B3-00429189B88C}"/>
              </a:ext>
            </a:extLst>
          </p:cNvPr>
          <p:cNvSpPr>
            <a:spLocks noGrp="1"/>
          </p:cNvSpPr>
          <p:nvPr>
            <p:ph type="dt" sz="half" idx="10"/>
          </p:nvPr>
        </p:nvSpPr>
        <p:spPr/>
        <p:txBody>
          <a:bodyPr/>
          <a:lstStyle/>
          <a:p>
            <a:fld id="{15E834AC-6698-4CBE-A4BD-DC68F3AAA4D0}" type="datetime1">
              <a:rPr lang="sl-SI" smtClean="0"/>
              <a:t>14.11.2024</a:t>
            </a:fld>
            <a:endParaRPr lang="sl-SI"/>
          </a:p>
        </p:txBody>
      </p:sp>
      <p:sp>
        <p:nvSpPr>
          <p:cNvPr id="4" name="Označba mesta noge 3">
            <a:extLst>
              <a:ext uri="{FF2B5EF4-FFF2-40B4-BE49-F238E27FC236}">
                <a16:creationId xmlns:a16="http://schemas.microsoft.com/office/drawing/2014/main" id="{B84862AF-7B9B-4919-B5F2-3A3E697E9A76}"/>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C105DF99-4C7F-40C8-8A2F-D472FF30D186}"/>
              </a:ext>
            </a:extLst>
          </p:cNvPr>
          <p:cNvSpPr>
            <a:spLocks noGrp="1"/>
          </p:cNvSpPr>
          <p:nvPr>
            <p:ph type="sldNum" sz="quarter" idx="12"/>
          </p:nvPr>
        </p:nvSpPr>
        <p:spPr/>
        <p:txBody>
          <a:bodyPr/>
          <a:lstStyle/>
          <a:p>
            <a:fld id="{FC30E9C9-987F-49A1-9782-C2FC726E5B8D}" type="slidenum">
              <a:rPr lang="sl-SI" smtClean="0"/>
              <a:t>‹#›</a:t>
            </a:fld>
            <a:endParaRPr lang="sl-SI"/>
          </a:p>
        </p:txBody>
      </p:sp>
    </p:spTree>
    <p:extLst>
      <p:ext uri="{BB962C8B-B14F-4D97-AF65-F5344CB8AC3E}">
        <p14:creationId xmlns:p14="http://schemas.microsoft.com/office/powerpoint/2010/main" val="3023109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1FFFB1DB-C621-4B04-AE7B-42127B6FF744}"/>
              </a:ext>
            </a:extLst>
          </p:cNvPr>
          <p:cNvSpPr>
            <a:spLocks noGrp="1"/>
          </p:cNvSpPr>
          <p:nvPr>
            <p:ph type="dt" sz="half" idx="10"/>
          </p:nvPr>
        </p:nvSpPr>
        <p:spPr/>
        <p:txBody>
          <a:bodyPr/>
          <a:lstStyle/>
          <a:p>
            <a:fld id="{F5B4390D-B67E-4892-B985-EDA5BDBF8885}" type="datetime1">
              <a:rPr lang="sl-SI" smtClean="0"/>
              <a:t>14.11.2024</a:t>
            </a:fld>
            <a:endParaRPr lang="sl-SI"/>
          </a:p>
        </p:txBody>
      </p:sp>
      <p:sp>
        <p:nvSpPr>
          <p:cNvPr id="3" name="Označba mesta noge 2">
            <a:extLst>
              <a:ext uri="{FF2B5EF4-FFF2-40B4-BE49-F238E27FC236}">
                <a16:creationId xmlns:a16="http://schemas.microsoft.com/office/drawing/2014/main" id="{7EB2B266-A80D-4271-B9B8-09E4D422AC7B}"/>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85143C8B-EE22-4616-87D1-C6E0037D9A2D}"/>
              </a:ext>
            </a:extLst>
          </p:cNvPr>
          <p:cNvSpPr>
            <a:spLocks noGrp="1"/>
          </p:cNvSpPr>
          <p:nvPr>
            <p:ph type="sldNum" sz="quarter" idx="12"/>
          </p:nvPr>
        </p:nvSpPr>
        <p:spPr/>
        <p:txBody>
          <a:bodyPr/>
          <a:lstStyle/>
          <a:p>
            <a:fld id="{FC30E9C9-987F-49A1-9782-C2FC726E5B8D}" type="slidenum">
              <a:rPr lang="sl-SI" smtClean="0"/>
              <a:t>‹#›</a:t>
            </a:fld>
            <a:endParaRPr lang="sl-SI"/>
          </a:p>
        </p:txBody>
      </p:sp>
    </p:spTree>
    <p:extLst>
      <p:ext uri="{BB962C8B-B14F-4D97-AF65-F5344CB8AC3E}">
        <p14:creationId xmlns:p14="http://schemas.microsoft.com/office/powerpoint/2010/main" val="26256831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9D849B6-61D9-4FB2-8BC3-3278640B8D34}"/>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39350B04-DAD6-4CDF-8370-871DF14607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23865FFB-052E-44A0-B50F-525A5877C6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7DC66FF2-A110-48DD-90B9-B88AE2AC53DA}"/>
              </a:ext>
            </a:extLst>
          </p:cNvPr>
          <p:cNvSpPr>
            <a:spLocks noGrp="1"/>
          </p:cNvSpPr>
          <p:nvPr>
            <p:ph type="dt" sz="half" idx="10"/>
          </p:nvPr>
        </p:nvSpPr>
        <p:spPr/>
        <p:txBody>
          <a:bodyPr/>
          <a:lstStyle/>
          <a:p>
            <a:fld id="{A9963FA3-9264-429A-8CD7-124B05C136CC}" type="datetime1">
              <a:rPr lang="sl-SI" smtClean="0"/>
              <a:t>14.11.2024</a:t>
            </a:fld>
            <a:endParaRPr lang="sl-SI"/>
          </a:p>
        </p:txBody>
      </p:sp>
      <p:sp>
        <p:nvSpPr>
          <p:cNvPr id="6" name="Označba mesta noge 5">
            <a:extLst>
              <a:ext uri="{FF2B5EF4-FFF2-40B4-BE49-F238E27FC236}">
                <a16:creationId xmlns:a16="http://schemas.microsoft.com/office/drawing/2014/main" id="{D058475D-2347-44A4-BA7E-D99E42879AB1}"/>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58727D36-B3EF-4601-AF50-3112B97904D8}"/>
              </a:ext>
            </a:extLst>
          </p:cNvPr>
          <p:cNvSpPr>
            <a:spLocks noGrp="1"/>
          </p:cNvSpPr>
          <p:nvPr>
            <p:ph type="sldNum" sz="quarter" idx="12"/>
          </p:nvPr>
        </p:nvSpPr>
        <p:spPr/>
        <p:txBody>
          <a:bodyPr/>
          <a:lstStyle/>
          <a:p>
            <a:fld id="{FC30E9C9-987F-49A1-9782-C2FC726E5B8D}" type="slidenum">
              <a:rPr lang="sl-SI" smtClean="0"/>
              <a:t>‹#›</a:t>
            </a:fld>
            <a:endParaRPr lang="sl-SI"/>
          </a:p>
        </p:txBody>
      </p:sp>
    </p:spTree>
    <p:extLst>
      <p:ext uri="{BB962C8B-B14F-4D97-AF65-F5344CB8AC3E}">
        <p14:creationId xmlns:p14="http://schemas.microsoft.com/office/powerpoint/2010/main" val="7386493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853F434-C573-4546-AFD4-A487EEB61329}"/>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6073EA81-EED1-4EDB-81A8-5737D4B774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CB1CC0CB-8865-4723-9F95-67AE84D2A1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32546F45-F3EC-4FEF-B313-9DF88A2CDF10}"/>
              </a:ext>
            </a:extLst>
          </p:cNvPr>
          <p:cNvSpPr>
            <a:spLocks noGrp="1"/>
          </p:cNvSpPr>
          <p:nvPr>
            <p:ph type="dt" sz="half" idx="10"/>
          </p:nvPr>
        </p:nvSpPr>
        <p:spPr/>
        <p:txBody>
          <a:bodyPr/>
          <a:lstStyle/>
          <a:p>
            <a:fld id="{BD350A08-3503-4699-AFFC-84A399CA3402}" type="datetime1">
              <a:rPr lang="sl-SI" smtClean="0"/>
              <a:t>14.11.2024</a:t>
            </a:fld>
            <a:endParaRPr lang="sl-SI"/>
          </a:p>
        </p:txBody>
      </p:sp>
      <p:sp>
        <p:nvSpPr>
          <p:cNvPr id="6" name="Označba mesta noge 5">
            <a:extLst>
              <a:ext uri="{FF2B5EF4-FFF2-40B4-BE49-F238E27FC236}">
                <a16:creationId xmlns:a16="http://schemas.microsoft.com/office/drawing/2014/main" id="{FB7D6BE4-CE1B-46A5-90C7-57E394DB6133}"/>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93356400-8D19-4AD3-8AE9-3098A85570C1}"/>
              </a:ext>
            </a:extLst>
          </p:cNvPr>
          <p:cNvSpPr>
            <a:spLocks noGrp="1"/>
          </p:cNvSpPr>
          <p:nvPr>
            <p:ph type="sldNum" sz="quarter" idx="12"/>
          </p:nvPr>
        </p:nvSpPr>
        <p:spPr/>
        <p:txBody>
          <a:bodyPr/>
          <a:lstStyle/>
          <a:p>
            <a:fld id="{FC30E9C9-987F-49A1-9782-C2FC726E5B8D}" type="slidenum">
              <a:rPr lang="sl-SI" smtClean="0"/>
              <a:t>‹#›</a:t>
            </a:fld>
            <a:endParaRPr lang="sl-SI"/>
          </a:p>
        </p:txBody>
      </p:sp>
    </p:spTree>
    <p:extLst>
      <p:ext uri="{BB962C8B-B14F-4D97-AF65-F5344CB8AC3E}">
        <p14:creationId xmlns:p14="http://schemas.microsoft.com/office/powerpoint/2010/main" val="1311538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690A1FBD-42BB-4139-B923-A92AC90AE4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47B6BB9D-FEFA-4012-8F98-742B1A3244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57A0B41F-E922-41A9-8902-FB9DFA8FB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032B7-460F-4E2A-A323-B5F8EF970B30}" type="datetime1">
              <a:rPr lang="sl-SI" smtClean="0"/>
              <a:t>14.11.2024</a:t>
            </a:fld>
            <a:endParaRPr lang="sl-SI"/>
          </a:p>
        </p:txBody>
      </p:sp>
      <p:sp>
        <p:nvSpPr>
          <p:cNvPr id="5" name="Označba mesta noge 4">
            <a:extLst>
              <a:ext uri="{FF2B5EF4-FFF2-40B4-BE49-F238E27FC236}">
                <a16:creationId xmlns:a16="http://schemas.microsoft.com/office/drawing/2014/main" id="{518066BA-9779-45EA-AE97-6E10169A30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AAFEA92B-2118-4C92-B0F2-FA0E483582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0E9C9-987F-49A1-9782-C2FC726E5B8D}" type="slidenum">
              <a:rPr lang="sl-SI" smtClean="0"/>
              <a:t>‹#›</a:t>
            </a:fld>
            <a:endParaRPr lang="sl-SI"/>
          </a:p>
        </p:txBody>
      </p:sp>
    </p:spTree>
    <p:extLst>
      <p:ext uri="{BB962C8B-B14F-4D97-AF65-F5344CB8AC3E}">
        <p14:creationId xmlns:p14="http://schemas.microsoft.com/office/powerpoint/2010/main" val="2523643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hyperlink" Target="mailto:info@laskozjak-pohorje.si"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www.laskozjak-pohorje.si/"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www.ajpes.si/eobjave/default.asp?s=51"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e-uprava.gov.si/si/podrocja/vloge/vloga.html?id=1354" TargetMode="External"/><Relationship Id="rId2" Type="http://schemas.openxmlformats.org/officeDocument/2006/relationships/hyperlink" Target="https://evlozisce.sodisce.si/esodstvo/index.html"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23C4CBF9-62ED-4C49-A6CE-81F39ABB9F3C}"/>
              </a:ext>
            </a:extLst>
          </p:cNvPr>
          <p:cNvSpPr>
            <a:spLocks noGrp="1"/>
          </p:cNvSpPr>
          <p:nvPr>
            <p:ph type="sldNum" sz="quarter" idx="12"/>
          </p:nvPr>
        </p:nvSpPr>
        <p:spPr/>
        <p:txBody>
          <a:bodyPr/>
          <a:lstStyle/>
          <a:p>
            <a:fld id="{FC30E9C9-987F-49A1-9782-C2FC726E5B8D}" type="slidenum">
              <a:rPr lang="sl-SI" smtClean="0"/>
              <a:t>1</a:t>
            </a:fld>
            <a:endParaRPr lang="sl-SI"/>
          </a:p>
        </p:txBody>
      </p:sp>
      <p:sp>
        <p:nvSpPr>
          <p:cNvPr id="3" name="Rectangle 24">
            <a:extLst>
              <a:ext uri="{FF2B5EF4-FFF2-40B4-BE49-F238E27FC236}">
                <a16:creationId xmlns:a16="http://schemas.microsoft.com/office/drawing/2014/main" id="{D35E6986-32E7-4318-9246-5E716E60C8D3}"/>
              </a:ext>
            </a:extLst>
          </p:cNvPr>
          <p:cNvSpPr/>
          <p:nvPr/>
        </p:nvSpPr>
        <p:spPr>
          <a:xfrm>
            <a:off x="7172266" y="0"/>
            <a:ext cx="5029201"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4" name="Rectangle 4">
            <a:extLst>
              <a:ext uri="{FF2B5EF4-FFF2-40B4-BE49-F238E27FC236}">
                <a16:creationId xmlns:a16="http://schemas.microsoft.com/office/drawing/2014/main" id="{BB1BA140-DCE0-4029-96BE-5ABB697E96D4}"/>
              </a:ext>
            </a:extLst>
          </p:cNvPr>
          <p:cNvSpPr>
            <a:spLocks noChangeArrowheads="1"/>
          </p:cNvSpPr>
          <p:nvPr/>
        </p:nvSpPr>
        <p:spPr bwMode="auto">
          <a:xfrm>
            <a:off x="6436364" y="515033"/>
            <a:ext cx="339437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sl-SI"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VODILNI PARTNER                                    LAS KOZJAK - POHORJE</a:t>
            </a:r>
          </a:p>
          <a:p>
            <a:pPr algn="r"/>
            <a:r>
              <a:rPr lang="sl-SI" sz="20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endParaRPr lang="en-US" sz="20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PoljeZBesedilom 6">
            <a:extLst>
              <a:ext uri="{FF2B5EF4-FFF2-40B4-BE49-F238E27FC236}">
                <a16:creationId xmlns:a16="http://schemas.microsoft.com/office/drawing/2014/main" id="{8D6CC775-789D-4CB8-BED9-F7956D19E951}"/>
              </a:ext>
            </a:extLst>
          </p:cNvPr>
          <p:cNvSpPr txBox="1"/>
          <p:nvPr/>
        </p:nvSpPr>
        <p:spPr>
          <a:xfrm>
            <a:off x="9772508" y="1251588"/>
            <a:ext cx="3083053" cy="861774"/>
          </a:xfrm>
          <a:prstGeom prst="rect">
            <a:avLst/>
          </a:prstGeom>
          <a:noFill/>
        </p:spPr>
        <p:txBody>
          <a:bodyPr wrap="square">
            <a:spAutoFit/>
          </a:bodyPr>
          <a:lstStyle/>
          <a:p>
            <a:pPr algn="ctr"/>
            <a:endParaRPr lang="sl-SI" sz="8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sl-SI" sz="1100" b="1"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MPIK Radlje ob Dravi</a:t>
            </a:r>
          </a:p>
          <a:p>
            <a:r>
              <a:rPr lang="sl-SI" sz="1100" b="1"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Dobrava 44 a, 2360 Radlje ob Dravi</a:t>
            </a:r>
          </a:p>
          <a:p>
            <a:endParaRPr lang="sl-SI" sz="2000" b="1"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PoljeZBesedilom 8">
            <a:extLst>
              <a:ext uri="{FF2B5EF4-FFF2-40B4-BE49-F238E27FC236}">
                <a16:creationId xmlns:a16="http://schemas.microsoft.com/office/drawing/2014/main" id="{FDB44D9F-FEE9-4F29-9BD9-4CFA33E3B262}"/>
              </a:ext>
            </a:extLst>
          </p:cNvPr>
          <p:cNvSpPr txBox="1"/>
          <p:nvPr/>
        </p:nvSpPr>
        <p:spPr>
          <a:xfrm>
            <a:off x="7838568" y="6326517"/>
            <a:ext cx="1624772" cy="276999"/>
          </a:xfrm>
          <a:prstGeom prst="rect">
            <a:avLst/>
          </a:prstGeom>
          <a:noFill/>
        </p:spPr>
        <p:txBody>
          <a:bodyPr wrap="square">
            <a:spAutoFit/>
          </a:bodyPr>
          <a:lstStyle/>
          <a:p>
            <a:r>
              <a:rPr lang="sl-SI" sz="12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+386 (0)40 471 203 </a:t>
            </a:r>
          </a:p>
        </p:txBody>
      </p:sp>
      <p:sp>
        <p:nvSpPr>
          <p:cNvPr id="10" name="PoljeZBesedilom 9">
            <a:extLst>
              <a:ext uri="{FF2B5EF4-FFF2-40B4-BE49-F238E27FC236}">
                <a16:creationId xmlns:a16="http://schemas.microsoft.com/office/drawing/2014/main" id="{457B8904-2FB2-4551-9233-63437064A8C2}"/>
              </a:ext>
            </a:extLst>
          </p:cNvPr>
          <p:cNvSpPr txBox="1"/>
          <p:nvPr/>
        </p:nvSpPr>
        <p:spPr>
          <a:xfrm>
            <a:off x="10130786" y="5827367"/>
            <a:ext cx="2194652" cy="276999"/>
          </a:xfrm>
          <a:prstGeom prst="rect">
            <a:avLst/>
          </a:prstGeom>
          <a:noFill/>
        </p:spPr>
        <p:txBody>
          <a:bodyPr wrap="square">
            <a:spAutoFit/>
          </a:bodyPr>
          <a:lstStyle/>
          <a:p>
            <a:r>
              <a:rPr lang="sl-SI" sz="12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hlinkClick r:id="rId2">
                  <a:extLst>
                    <a:ext uri="{A12FA001-AC4F-418D-AE19-62706E023703}">
                      <ahyp:hlinkClr xmlns:ahyp="http://schemas.microsoft.com/office/drawing/2018/hyperlinkcolor" val="tx"/>
                    </a:ext>
                  </a:extLst>
                </a:hlinkClick>
              </a:rPr>
              <a:t>info@laskozjak-pohorje.si</a:t>
            </a:r>
            <a:r>
              <a:rPr lang="sl-SI" sz="12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p>
        </p:txBody>
      </p:sp>
      <p:grpSp>
        <p:nvGrpSpPr>
          <p:cNvPr id="13" name="Group 10">
            <a:extLst>
              <a:ext uri="{FF2B5EF4-FFF2-40B4-BE49-F238E27FC236}">
                <a16:creationId xmlns:a16="http://schemas.microsoft.com/office/drawing/2014/main" id="{0B6A8087-9F5B-43CC-8312-6A0C2524FCDD}"/>
              </a:ext>
            </a:extLst>
          </p:cNvPr>
          <p:cNvGrpSpPr/>
          <p:nvPr/>
        </p:nvGrpSpPr>
        <p:grpSpPr>
          <a:xfrm>
            <a:off x="9878385" y="5867460"/>
            <a:ext cx="247942" cy="183192"/>
            <a:chOff x="4362884" y="1269141"/>
            <a:chExt cx="466712" cy="367280"/>
          </a:xfrm>
          <a:solidFill>
            <a:srgbClr val="00B050"/>
          </a:solidFill>
        </p:grpSpPr>
        <p:sp>
          <p:nvSpPr>
            <p:cNvPr id="14" name="Freeform 32">
              <a:extLst>
                <a:ext uri="{FF2B5EF4-FFF2-40B4-BE49-F238E27FC236}">
                  <a16:creationId xmlns:a16="http://schemas.microsoft.com/office/drawing/2014/main" id="{050C38FC-4457-4496-A272-3F165F1BE285}"/>
                </a:ext>
              </a:extLst>
            </p:cNvPr>
            <p:cNvSpPr>
              <a:spLocks/>
            </p:cNvSpPr>
            <p:nvPr/>
          </p:nvSpPr>
          <p:spPr bwMode="auto">
            <a:xfrm>
              <a:off x="4362884" y="1366877"/>
              <a:ext cx="466712" cy="269544"/>
            </a:xfrm>
            <a:custGeom>
              <a:avLst/>
              <a:gdLst>
                <a:gd name="T0" fmla="*/ 0 w 187"/>
                <a:gd name="T1" fmla="*/ 0 h 108"/>
                <a:gd name="T2" fmla="*/ 0 w 187"/>
                <a:gd name="T3" fmla="*/ 108 h 108"/>
                <a:gd name="T4" fmla="*/ 187 w 187"/>
                <a:gd name="T5" fmla="*/ 108 h 108"/>
                <a:gd name="T6" fmla="*/ 187 w 187"/>
                <a:gd name="T7" fmla="*/ 0 h 108"/>
                <a:gd name="T8" fmla="*/ 94 w 187"/>
                <a:gd name="T9" fmla="*/ 67 h 108"/>
                <a:gd name="T10" fmla="*/ 0 w 187"/>
                <a:gd name="T11" fmla="*/ 0 h 108"/>
              </a:gdLst>
              <a:ahLst/>
              <a:cxnLst>
                <a:cxn ang="0">
                  <a:pos x="T0" y="T1"/>
                </a:cxn>
                <a:cxn ang="0">
                  <a:pos x="T2" y="T3"/>
                </a:cxn>
                <a:cxn ang="0">
                  <a:pos x="T4" y="T5"/>
                </a:cxn>
                <a:cxn ang="0">
                  <a:pos x="T6" y="T7"/>
                </a:cxn>
                <a:cxn ang="0">
                  <a:pos x="T8" y="T9"/>
                </a:cxn>
                <a:cxn ang="0">
                  <a:pos x="T10" y="T11"/>
                </a:cxn>
              </a:cxnLst>
              <a:rect l="0" t="0" r="r" b="b"/>
              <a:pathLst>
                <a:path w="187" h="108">
                  <a:moveTo>
                    <a:pt x="0" y="0"/>
                  </a:moveTo>
                  <a:lnTo>
                    <a:pt x="0" y="108"/>
                  </a:lnTo>
                  <a:lnTo>
                    <a:pt x="187" y="108"/>
                  </a:lnTo>
                  <a:lnTo>
                    <a:pt x="187" y="0"/>
                  </a:lnTo>
                  <a:lnTo>
                    <a:pt x="94" y="67"/>
                  </a:lnTo>
                  <a:lnTo>
                    <a:pt x="0" y="0"/>
                  </a:lnTo>
                  <a:close/>
                </a:path>
              </a:pathLst>
            </a:custGeom>
            <a:solidFill>
              <a:schemeClr val="bg1"/>
            </a:solidFill>
            <a:ln w="9525">
              <a:solidFill>
                <a:schemeClr val="tx1"/>
              </a:solidFill>
              <a:round/>
              <a:headEnd/>
              <a:tailEnd/>
            </a:ln>
          </p:spPr>
          <p:txBody>
            <a:bodyPr/>
            <a:lstStyle/>
            <a:p>
              <a:pPr algn="ctr">
                <a:defRPr/>
              </a:pPr>
              <a:endParaRPr lang="en-US" sz="2400" dirty="0"/>
            </a:p>
          </p:txBody>
        </p:sp>
        <p:sp>
          <p:nvSpPr>
            <p:cNvPr id="15" name="Freeform 33">
              <a:extLst>
                <a:ext uri="{FF2B5EF4-FFF2-40B4-BE49-F238E27FC236}">
                  <a16:creationId xmlns:a16="http://schemas.microsoft.com/office/drawing/2014/main" id="{83F8FCBF-EACD-405A-B37F-639D08172CDE}"/>
                </a:ext>
              </a:extLst>
            </p:cNvPr>
            <p:cNvSpPr>
              <a:spLocks/>
            </p:cNvSpPr>
            <p:nvPr/>
          </p:nvSpPr>
          <p:spPr bwMode="auto">
            <a:xfrm>
              <a:off x="4362884" y="1269141"/>
              <a:ext cx="466712" cy="192176"/>
            </a:xfrm>
            <a:custGeom>
              <a:avLst/>
              <a:gdLst>
                <a:gd name="T0" fmla="*/ 187 w 187"/>
                <a:gd name="T1" fmla="*/ 9 h 77"/>
                <a:gd name="T2" fmla="*/ 187 w 187"/>
                <a:gd name="T3" fmla="*/ 0 h 77"/>
                <a:gd name="T4" fmla="*/ 0 w 187"/>
                <a:gd name="T5" fmla="*/ 0 h 77"/>
                <a:gd name="T6" fmla="*/ 0 w 187"/>
                <a:gd name="T7" fmla="*/ 10 h 77"/>
                <a:gd name="T8" fmla="*/ 94 w 187"/>
                <a:gd name="T9" fmla="*/ 77 h 77"/>
                <a:gd name="T10" fmla="*/ 187 w 187"/>
                <a:gd name="T11" fmla="*/ 9 h 77"/>
              </a:gdLst>
              <a:ahLst/>
              <a:cxnLst>
                <a:cxn ang="0">
                  <a:pos x="T0" y="T1"/>
                </a:cxn>
                <a:cxn ang="0">
                  <a:pos x="T2" y="T3"/>
                </a:cxn>
                <a:cxn ang="0">
                  <a:pos x="T4" y="T5"/>
                </a:cxn>
                <a:cxn ang="0">
                  <a:pos x="T6" y="T7"/>
                </a:cxn>
                <a:cxn ang="0">
                  <a:pos x="T8" y="T9"/>
                </a:cxn>
                <a:cxn ang="0">
                  <a:pos x="T10" y="T11"/>
                </a:cxn>
              </a:cxnLst>
              <a:rect l="0" t="0" r="r" b="b"/>
              <a:pathLst>
                <a:path w="187" h="77">
                  <a:moveTo>
                    <a:pt x="187" y="9"/>
                  </a:moveTo>
                  <a:lnTo>
                    <a:pt x="187" y="0"/>
                  </a:lnTo>
                  <a:lnTo>
                    <a:pt x="0" y="0"/>
                  </a:lnTo>
                  <a:lnTo>
                    <a:pt x="0" y="10"/>
                  </a:lnTo>
                  <a:lnTo>
                    <a:pt x="94" y="77"/>
                  </a:lnTo>
                  <a:lnTo>
                    <a:pt x="187" y="9"/>
                  </a:lnTo>
                  <a:close/>
                </a:path>
              </a:pathLst>
            </a:custGeom>
            <a:solidFill>
              <a:schemeClr val="bg1"/>
            </a:solidFill>
            <a:ln w="9525">
              <a:solidFill>
                <a:schemeClr val="tx1"/>
              </a:solidFill>
              <a:round/>
              <a:headEnd/>
              <a:tailEnd/>
            </a:ln>
          </p:spPr>
          <p:txBody>
            <a:bodyPr/>
            <a:lstStyle/>
            <a:p>
              <a:pPr algn="ctr">
                <a:defRPr/>
              </a:pPr>
              <a:endParaRPr lang="en-US" sz="2400" dirty="0"/>
            </a:p>
          </p:txBody>
        </p:sp>
      </p:grpSp>
      <p:grpSp>
        <p:nvGrpSpPr>
          <p:cNvPr id="17" name="Group 20">
            <a:extLst>
              <a:ext uri="{FF2B5EF4-FFF2-40B4-BE49-F238E27FC236}">
                <a16:creationId xmlns:a16="http://schemas.microsoft.com/office/drawing/2014/main" id="{29C40C51-51D5-43D1-95C7-43174C2B3CF5}"/>
              </a:ext>
            </a:extLst>
          </p:cNvPr>
          <p:cNvGrpSpPr/>
          <p:nvPr/>
        </p:nvGrpSpPr>
        <p:grpSpPr>
          <a:xfrm>
            <a:off x="7486684" y="6275601"/>
            <a:ext cx="279836" cy="263311"/>
            <a:chOff x="7201988" y="3093903"/>
            <a:chExt cx="269875" cy="304801"/>
          </a:xfrm>
          <a:solidFill>
            <a:schemeClr val="bg1"/>
          </a:solidFill>
        </p:grpSpPr>
        <p:sp>
          <p:nvSpPr>
            <p:cNvPr id="18" name="Freeform 12">
              <a:extLst>
                <a:ext uri="{FF2B5EF4-FFF2-40B4-BE49-F238E27FC236}">
                  <a16:creationId xmlns:a16="http://schemas.microsoft.com/office/drawing/2014/main" id="{012526D6-B02F-4DD7-9F84-E59DD2610894}"/>
                </a:ext>
              </a:extLst>
            </p:cNvPr>
            <p:cNvSpPr>
              <a:spLocks noEditPoints="1"/>
            </p:cNvSpPr>
            <p:nvPr/>
          </p:nvSpPr>
          <p:spPr bwMode="auto">
            <a:xfrm>
              <a:off x="7201988" y="3093903"/>
              <a:ext cx="123825" cy="220663"/>
            </a:xfrm>
            <a:custGeom>
              <a:avLst/>
              <a:gdLst>
                <a:gd name="T0" fmla="*/ 50 w 50"/>
                <a:gd name="T1" fmla="*/ 83 h 89"/>
                <a:gd name="T2" fmla="*/ 50 w 50"/>
                <a:gd name="T3" fmla="*/ 6 h 89"/>
                <a:gd name="T4" fmla="*/ 44 w 50"/>
                <a:gd name="T5" fmla="*/ 0 h 89"/>
                <a:gd name="T6" fmla="*/ 6 w 50"/>
                <a:gd name="T7" fmla="*/ 0 h 89"/>
                <a:gd name="T8" fmla="*/ 0 w 50"/>
                <a:gd name="T9" fmla="*/ 6 h 89"/>
                <a:gd name="T10" fmla="*/ 0 w 50"/>
                <a:gd name="T11" fmla="*/ 83 h 89"/>
                <a:gd name="T12" fmla="*/ 6 w 50"/>
                <a:gd name="T13" fmla="*/ 89 h 89"/>
                <a:gd name="T14" fmla="*/ 44 w 50"/>
                <a:gd name="T15" fmla="*/ 89 h 89"/>
                <a:gd name="T16" fmla="*/ 50 w 50"/>
                <a:gd name="T17" fmla="*/ 83 h 89"/>
                <a:gd name="T18" fmla="*/ 39 w 50"/>
                <a:gd name="T19" fmla="*/ 4 h 89"/>
                <a:gd name="T20" fmla="*/ 41 w 50"/>
                <a:gd name="T21" fmla="*/ 6 h 89"/>
                <a:gd name="T22" fmla="*/ 39 w 50"/>
                <a:gd name="T23" fmla="*/ 7 h 89"/>
                <a:gd name="T24" fmla="*/ 38 w 50"/>
                <a:gd name="T25" fmla="*/ 6 h 89"/>
                <a:gd name="T26" fmla="*/ 39 w 50"/>
                <a:gd name="T27" fmla="*/ 4 h 89"/>
                <a:gd name="T28" fmla="*/ 16 w 50"/>
                <a:gd name="T29" fmla="*/ 5 h 89"/>
                <a:gd name="T30" fmla="*/ 34 w 50"/>
                <a:gd name="T31" fmla="*/ 5 h 89"/>
                <a:gd name="T32" fmla="*/ 34 w 50"/>
                <a:gd name="T33" fmla="*/ 6 h 89"/>
                <a:gd name="T34" fmla="*/ 16 w 50"/>
                <a:gd name="T35" fmla="*/ 6 h 89"/>
                <a:gd name="T36" fmla="*/ 16 w 50"/>
                <a:gd name="T37" fmla="*/ 5 h 89"/>
                <a:gd name="T38" fmla="*/ 4 w 50"/>
                <a:gd name="T39" fmla="*/ 68 h 89"/>
                <a:gd name="T40" fmla="*/ 4 w 50"/>
                <a:gd name="T41" fmla="*/ 11 h 89"/>
                <a:gd name="T42" fmla="*/ 45 w 50"/>
                <a:gd name="T43" fmla="*/ 11 h 89"/>
                <a:gd name="T44" fmla="*/ 45 w 50"/>
                <a:gd name="T45" fmla="*/ 68 h 89"/>
                <a:gd name="T46" fmla="*/ 4 w 50"/>
                <a:gd name="T47" fmla="*/ 68 h 89"/>
                <a:gd name="T48" fmla="*/ 25 w 50"/>
                <a:gd name="T49" fmla="*/ 83 h 89"/>
                <a:gd name="T50" fmla="*/ 21 w 50"/>
                <a:gd name="T51" fmla="*/ 78 h 89"/>
                <a:gd name="T52" fmla="*/ 25 w 50"/>
                <a:gd name="T53" fmla="*/ 74 h 89"/>
                <a:gd name="T54" fmla="*/ 29 w 50"/>
                <a:gd name="T55" fmla="*/ 78 h 89"/>
                <a:gd name="T56" fmla="*/ 25 w 50"/>
                <a:gd name="T57" fmla="*/ 8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89">
                  <a:moveTo>
                    <a:pt x="50" y="83"/>
                  </a:moveTo>
                  <a:cubicBezTo>
                    <a:pt x="50" y="6"/>
                    <a:pt x="50" y="6"/>
                    <a:pt x="50" y="6"/>
                  </a:cubicBezTo>
                  <a:cubicBezTo>
                    <a:pt x="50" y="3"/>
                    <a:pt x="47" y="0"/>
                    <a:pt x="44" y="0"/>
                  </a:cubicBezTo>
                  <a:cubicBezTo>
                    <a:pt x="6" y="0"/>
                    <a:pt x="6" y="0"/>
                    <a:pt x="6" y="0"/>
                  </a:cubicBezTo>
                  <a:cubicBezTo>
                    <a:pt x="3" y="0"/>
                    <a:pt x="0" y="3"/>
                    <a:pt x="0" y="6"/>
                  </a:cubicBezTo>
                  <a:cubicBezTo>
                    <a:pt x="0" y="83"/>
                    <a:pt x="0" y="83"/>
                    <a:pt x="0" y="83"/>
                  </a:cubicBezTo>
                  <a:cubicBezTo>
                    <a:pt x="0" y="86"/>
                    <a:pt x="3" y="89"/>
                    <a:pt x="6" y="89"/>
                  </a:cubicBezTo>
                  <a:cubicBezTo>
                    <a:pt x="44" y="89"/>
                    <a:pt x="44" y="89"/>
                    <a:pt x="44" y="89"/>
                  </a:cubicBezTo>
                  <a:cubicBezTo>
                    <a:pt x="47" y="89"/>
                    <a:pt x="50" y="86"/>
                    <a:pt x="50" y="83"/>
                  </a:cubicBezTo>
                  <a:close/>
                  <a:moveTo>
                    <a:pt x="39" y="4"/>
                  </a:moveTo>
                  <a:cubicBezTo>
                    <a:pt x="40" y="4"/>
                    <a:pt x="41" y="5"/>
                    <a:pt x="41" y="6"/>
                  </a:cubicBezTo>
                  <a:cubicBezTo>
                    <a:pt x="41" y="7"/>
                    <a:pt x="40" y="7"/>
                    <a:pt x="39" y="7"/>
                  </a:cubicBezTo>
                  <a:cubicBezTo>
                    <a:pt x="38" y="7"/>
                    <a:pt x="38" y="7"/>
                    <a:pt x="38" y="6"/>
                  </a:cubicBezTo>
                  <a:cubicBezTo>
                    <a:pt x="38" y="5"/>
                    <a:pt x="38" y="4"/>
                    <a:pt x="39" y="4"/>
                  </a:cubicBezTo>
                  <a:close/>
                  <a:moveTo>
                    <a:pt x="16" y="5"/>
                  </a:moveTo>
                  <a:cubicBezTo>
                    <a:pt x="34" y="5"/>
                    <a:pt x="34" y="5"/>
                    <a:pt x="34" y="5"/>
                  </a:cubicBezTo>
                  <a:cubicBezTo>
                    <a:pt x="34" y="6"/>
                    <a:pt x="34" y="6"/>
                    <a:pt x="34" y="6"/>
                  </a:cubicBezTo>
                  <a:cubicBezTo>
                    <a:pt x="16" y="6"/>
                    <a:pt x="16" y="6"/>
                    <a:pt x="16" y="6"/>
                  </a:cubicBezTo>
                  <a:lnTo>
                    <a:pt x="16" y="5"/>
                  </a:lnTo>
                  <a:close/>
                  <a:moveTo>
                    <a:pt x="4" y="68"/>
                  </a:moveTo>
                  <a:cubicBezTo>
                    <a:pt x="4" y="11"/>
                    <a:pt x="4" y="11"/>
                    <a:pt x="4" y="11"/>
                  </a:cubicBezTo>
                  <a:cubicBezTo>
                    <a:pt x="45" y="11"/>
                    <a:pt x="45" y="11"/>
                    <a:pt x="45" y="11"/>
                  </a:cubicBezTo>
                  <a:cubicBezTo>
                    <a:pt x="45" y="68"/>
                    <a:pt x="45" y="68"/>
                    <a:pt x="45" y="68"/>
                  </a:cubicBezTo>
                  <a:lnTo>
                    <a:pt x="4" y="68"/>
                  </a:lnTo>
                  <a:close/>
                  <a:moveTo>
                    <a:pt x="25" y="83"/>
                  </a:moveTo>
                  <a:cubicBezTo>
                    <a:pt x="23" y="83"/>
                    <a:pt x="21" y="81"/>
                    <a:pt x="21" y="78"/>
                  </a:cubicBezTo>
                  <a:cubicBezTo>
                    <a:pt x="21" y="76"/>
                    <a:pt x="23" y="74"/>
                    <a:pt x="25" y="74"/>
                  </a:cubicBezTo>
                  <a:cubicBezTo>
                    <a:pt x="27" y="74"/>
                    <a:pt x="29" y="76"/>
                    <a:pt x="29" y="78"/>
                  </a:cubicBezTo>
                  <a:cubicBezTo>
                    <a:pt x="29" y="81"/>
                    <a:pt x="27" y="83"/>
                    <a:pt x="25" y="83"/>
                  </a:cubicBezTo>
                  <a:close/>
                </a:path>
              </a:pathLst>
            </a:custGeom>
            <a:grpFill/>
            <a:ln w="9525">
              <a:solidFill>
                <a:srgbClr val="000000"/>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13">
              <a:extLst>
                <a:ext uri="{FF2B5EF4-FFF2-40B4-BE49-F238E27FC236}">
                  <a16:creationId xmlns:a16="http://schemas.microsoft.com/office/drawing/2014/main" id="{7E7B7BFA-C63F-413B-9CF1-5E057880CDCC}"/>
                </a:ext>
              </a:extLst>
            </p:cNvPr>
            <p:cNvSpPr>
              <a:spLocks noEditPoints="1"/>
            </p:cNvSpPr>
            <p:nvPr/>
          </p:nvSpPr>
          <p:spPr bwMode="auto">
            <a:xfrm>
              <a:off x="7344863" y="3178041"/>
              <a:ext cx="127000" cy="220663"/>
            </a:xfrm>
            <a:custGeom>
              <a:avLst/>
              <a:gdLst>
                <a:gd name="T0" fmla="*/ 44 w 51"/>
                <a:gd name="T1" fmla="*/ 0 h 89"/>
                <a:gd name="T2" fmla="*/ 7 w 51"/>
                <a:gd name="T3" fmla="*/ 0 h 89"/>
                <a:gd name="T4" fmla="*/ 0 w 51"/>
                <a:gd name="T5" fmla="*/ 6 h 89"/>
                <a:gd name="T6" fmla="*/ 0 w 51"/>
                <a:gd name="T7" fmla="*/ 83 h 89"/>
                <a:gd name="T8" fmla="*/ 7 w 51"/>
                <a:gd name="T9" fmla="*/ 89 h 89"/>
                <a:gd name="T10" fmla="*/ 44 w 51"/>
                <a:gd name="T11" fmla="*/ 89 h 89"/>
                <a:gd name="T12" fmla="*/ 51 w 51"/>
                <a:gd name="T13" fmla="*/ 83 h 89"/>
                <a:gd name="T14" fmla="*/ 51 w 51"/>
                <a:gd name="T15" fmla="*/ 6 h 89"/>
                <a:gd name="T16" fmla="*/ 44 w 51"/>
                <a:gd name="T17" fmla="*/ 0 h 89"/>
                <a:gd name="T18" fmla="*/ 40 w 51"/>
                <a:gd name="T19" fmla="*/ 4 h 89"/>
                <a:gd name="T20" fmla="*/ 42 w 51"/>
                <a:gd name="T21" fmla="*/ 6 h 89"/>
                <a:gd name="T22" fmla="*/ 40 w 51"/>
                <a:gd name="T23" fmla="*/ 7 h 89"/>
                <a:gd name="T24" fmla="*/ 38 w 51"/>
                <a:gd name="T25" fmla="*/ 6 h 89"/>
                <a:gd name="T26" fmla="*/ 40 w 51"/>
                <a:gd name="T27" fmla="*/ 4 h 89"/>
                <a:gd name="T28" fmla="*/ 17 w 51"/>
                <a:gd name="T29" fmla="*/ 5 h 89"/>
                <a:gd name="T30" fmla="*/ 34 w 51"/>
                <a:gd name="T31" fmla="*/ 5 h 89"/>
                <a:gd name="T32" fmla="*/ 34 w 51"/>
                <a:gd name="T33" fmla="*/ 6 h 89"/>
                <a:gd name="T34" fmla="*/ 17 w 51"/>
                <a:gd name="T35" fmla="*/ 6 h 89"/>
                <a:gd name="T36" fmla="*/ 17 w 51"/>
                <a:gd name="T37" fmla="*/ 5 h 89"/>
                <a:gd name="T38" fmla="*/ 26 w 51"/>
                <a:gd name="T39" fmla="*/ 83 h 89"/>
                <a:gd name="T40" fmla="*/ 21 w 51"/>
                <a:gd name="T41" fmla="*/ 78 h 89"/>
                <a:gd name="T42" fmla="*/ 26 w 51"/>
                <a:gd name="T43" fmla="*/ 74 h 89"/>
                <a:gd name="T44" fmla="*/ 30 w 51"/>
                <a:gd name="T45" fmla="*/ 78 h 89"/>
                <a:gd name="T46" fmla="*/ 26 w 51"/>
                <a:gd name="T47" fmla="*/ 83 h 89"/>
                <a:gd name="T48" fmla="*/ 46 w 51"/>
                <a:gd name="T49" fmla="*/ 68 h 89"/>
                <a:gd name="T50" fmla="*/ 5 w 51"/>
                <a:gd name="T51" fmla="*/ 68 h 89"/>
                <a:gd name="T52" fmla="*/ 5 w 51"/>
                <a:gd name="T53" fmla="*/ 11 h 89"/>
                <a:gd name="T54" fmla="*/ 46 w 51"/>
                <a:gd name="T55" fmla="*/ 11 h 89"/>
                <a:gd name="T56" fmla="*/ 46 w 51"/>
                <a:gd name="T57" fmla="*/ 6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89">
                  <a:moveTo>
                    <a:pt x="44" y="0"/>
                  </a:moveTo>
                  <a:cubicBezTo>
                    <a:pt x="7" y="0"/>
                    <a:pt x="7" y="0"/>
                    <a:pt x="7" y="0"/>
                  </a:cubicBezTo>
                  <a:cubicBezTo>
                    <a:pt x="3" y="0"/>
                    <a:pt x="0" y="3"/>
                    <a:pt x="0" y="6"/>
                  </a:cubicBezTo>
                  <a:cubicBezTo>
                    <a:pt x="0" y="83"/>
                    <a:pt x="0" y="83"/>
                    <a:pt x="0" y="83"/>
                  </a:cubicBezTo>
                  <a:cubicBezTo>
                    <a:pt x="0" y="86"/>
                    <a:pt x="3" y="89"/>
                    <a:pt x="7" y="89"/>
                  </a:cubicBezTo>
                  <a:cubicBezTo>
                    <a:pt x="44" y="89"/>
                    <a:pt x="44" y="89"/>
                    <a:pt x="44" y="89"/>
                  </a:cubicBezTo>
                  <a:cubicBezTo>
                    <a:pt x="48" y="89"/>
                    <a:pt x="51" y="86"/>
                    <a:pt x="51" y="83"/>
                  </a:cubicBezTo>
                  <a:cubicBezTo>
                    <a:pt x="51" y="6"/>
                    <a:pt x="51" y="6"/>
                    <a:pt x="51" y="6"/>
                  </a:cubicBezTo>
                  <a:cubicBezTo>
                    <a:pt x="51" y="3"/>
                    <a:pt x="48" y="0"/>
                    <a:pt x="44" y="0"/>
                  </a:cubicBezTo>
                  <a:close/>
                  <a:moveTo>
                    <a:pt x="40" y="4"/>
                  </a:moveTo>
                  <a:cubicBezTo>
                    <a:pt x="41" y="4"/>
                    <a:pt x="42" y="5"/>
                    <a:pt x="42" y="6"/>
                  </a:cubicBezTo>
                  <a:cubicBezTo>
                    <a:pt x="42" y="7"/>
                    <a:pt x="41" y="7"/>
                    <a:pt x="40" y="7"/>
                  </a:cubicBezTo>
                  <a:cubicBezTo>
                    <a:pt x="39" y="7"/>
                    <a:pt x="38" y="7"/>
                    <a:pt x="38" y="6"/>
                  </a:cubicBezTo>
                  <a:cubicBezTo>
                    <a:pt x="38" y="5"/>
                    <a:pt x="39" y="4"/>
                    <a:pt x="40" y="4"/>
                  </a:cubicBezTo>
                  <a:close/>
                  <a:moveTo>
                    <a:pt x="17" y="5"/>
                  </a:moveTo>
                  <a:cubicBezTo>
                    <a:pt x="34" y="5"/>
                    <a:pt x="34" y="5"/>
                    <a:pt x="34" y="5"/>
                  </a:cubicBezTo>
                  <a:cubicBezTo>
                    <a:pt x="34" y="6"/>
                    <a:pt x="34" y="6"/>
                    <a:pt x="34" y="6"/>
                  </a:cubicBezTo>
                  <a:cubicBezTo>
                    <a:pt x="17" y="6"/>
                    <a:pt x="17" y="6"/>
                    <a:pt x="17" y="6"/>
                  </a:cubicBezTo>
                  <a:lnTo>
                    <a:pt x="17" y="5"/>
                  </a:lnTo>
                  <a:close/>
                  <a:moveTo>
                    <a:pt x="26" y="83"/>
                  </a:moveTo>
                  <a:cubicBezTo>
                    <a:pt x="23" y="83"/>
                    <a:pt x="21" y="81"/>
                    <a:pt x="21" y="78"/>
                  </a:cubicBezTo>
                  <a:cubicBezTo>
                    <a:pt x="21" y="76"/>
                    <a:pt x="23" y="74"/>
                    <a:pt x="26" y="74"/>
                  </a:cubicBezTo>
                  <a:cubicBezTo>
                    <a:pt x="28" y="74"/>
                    <a:pt x="30" y="76"/>
                    <a:pt x="30" y="78"/>
                  </a:cubicBezTo>
                  <a:cubicBezTo>
                    <a:pt x="30" y="81"/>
                    <a:pt x="28" y="83"/>
                    <a:pt x="26" y="83"/>
                  </a:cubicBezTo>
                  <a:close/>
                  <a:moveTo>
                    <a:pt x="46" y="68"/>
                  </a:moveTo>
                  <a:cubicBezTo>
                    <a:pt x="5" y="68"/>
                    <a:pt x="5" y="68"/>
                    <a:pt x="5" y="68"/>
                  </a:cubicBezTo>
                  <a:cubicBezTo>
                    <a:pt x="5" y="11"/>
                    <a:pt x="5" y="11"/>
                    <a:pt x="5" y="11"/>
                  </a:cubicBezTo>
                  <a:cubicBezTo>
                    <a:pt x="46" y="11"/>
                    <a:pt x="46" y="11"/>
                    <a:pt x="46" y="11"/>
                  </a:cubicBezTo>
                  <a:lnTo>
                    <a:pt x="46" y="68"/>
                  </a:lnTo>
                  <a:close/>
                </a:path>
              </a:pathLst>
            </a:custGeom>
            <a:grpFill/>
            <a:ln w="9525">
              <a:solidFill>
                <a:srgbClr val="000000"/>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4">
              <a:extLst>
                <a:ext uri="{FF2B5EF4-FFF2-40B4-BE49-F238E27FC236}">
                  <a16:creationId xmlns:a16="http://schemas.microsoft.com/office/drawing/2014/main" id="{A4191BA3-7872-4A18-8668-2082A3414173}"/>
                </a:ext>
              </a:extLst>
            </p:cNvPr>
            <p:cNvSpPr>
              <a:spLocks/>
            </p:cNvSpPr>
            <p:nvPr/>
          </p:nvSpPr>
          <p:spPr bwMode="auto">
            <a:xfrm>
              <a:off x="7335338" y="3105016"/>
              <a:ext cx="74613" cy="63500"/>
            </a:xfrm>
            <a:custGeom>
              <a:avLst/>
              <a:gdLst>
                <a:gd name="T0" fmla="*/ 38 w 47"/>
                <a:gd name="T1" fmla="*/ 40 h 40"/>
                <a:gd name="T2" fmla="*/ 47 w 47"/>
                <a:gd name="T3" fmla="*/ 40 h 40"/>
                <a:gd name="T4" fmla="*/ 47 w 47"/>
                <a:gd name="T5" fmla="*/ 11 h 40"/>
                <a:gd name="T6" fmla="*/ 47 w 47"/>
                <a:gd name="T7" fmla="*/ 0 h 40"/>
                <a:gd name="T8" fmla="*/ 38 w 47"/>
                <a:gd name="T9" fmla="*/ 0 h 40"/>
                <a:gd name="T10" fmla="*/ 0 w 47"/>
                <a:gd name="T11" fmla="*/ 0 h 40"/>
                <a:gd name="T12" fmla="*/ 0 w 47"/>
                <a:gd name="T13" fmla="*/ 11 h 40"/>
                <a:gd name="T14" fmla="*/ 38 w 47"/>
                <a:gd name="T15" fmla="*/ 11 h 40"/>
                <a:gd name="T16" fmla="*/ 38 w 47"/>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0">
                  <a:moveTo>
                    <a:pt x="38" y="40"/>
                  </a:moveTo>
                  <a:lnTo>
                    <a:pt x="47" y="40"/>
                  </a:lnTo>
                  <a:lnTo>
                    <a:pt x="47" y="11"/>
                  </a:lnTo>
                  <a:lnTo>
                    <a:pt x="47" y="0"/>
                  </a:lnTo>
                  <a:lnTo>
                    <a:pt x="38" y="0"/>
                  </a:lnTo>
                  <a:lnTo>
                    <a:pt x="0" y="0"/>
                  </a:lnTo>
                  <a:lnTo>
                    <a:pt x="0" y="11"/>
                  </a:lnTo>
                  <a:lnTo>
                    <a:pt x="38" y="11"/>
                  </a:lnTo>
                  <a:lnTo>
                    <a:pt x="38" y="40"/>
                  </a:lnTo>
                  <a:close/>
                </a:path>
              </a:pathLst>
            </a:custGeom>
            <a:grpFill/>
            <a:ln w="9525">
              <a:solidFill>
                <a:srgbClr val="000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a:extLst>
                <a:ext uri="{FF2B5EF4-FFF2-40B4-BE49-F238E27FC236}">
                  <a16:creationId xmlns:a16="http://schemas.microsoft.com/office/drawing/2014/main" id="{E6A47C16-DC1C-4C63-B6A0-9EC26482842D}"/>
                </a:ext>
              </a:extLst>
            </p:cNvPr>
            <p:cNvSpPr>
              <a:spLocks/>
            </p:cNvSpPr>
            <p:nvPr/>
          </p:nvSpPr>
          <p:spPr bwMode="auto">
            <a:xfrm>
              <a:off x="7268663" y="3328853"/>
              <a:ext cx="61913" cy="61913"/>
            </a:xfrm>
            <a:custGeom>
              <a:avLst/>
              <a:gdLst>
                <a:gd name="T0" fmla="*/ 10 w 39"/>
                <a:gd name="T1" fmla="*/ 0 h 39"/>
                <a:gd name="T2" fmla="*/ 0 w 39"/>
                <a:gd name="T3" fmla="*/ 0 h 39"/>
                <a:gd name="T4" fmla="*/ 0 w 39"/>
                <a:gd name="T5" fmla="*/ 28 h 39"/>
                <a:gd name="T6" fmla="*/ 0 w 39"/>
                <a:gd name="T7" fmla="*/ 39 h 39"/>
                <a:gd name="T8" fmla="*/ 10 w 39"/>
                <a:gd name="T9" fmla="*/ 39 h 39"/>
                <a:gd name="T10" fmla="*/ 39 w 39"/>
                <a:gd name="T11" fmla="*/ 39 h 39"/>
                <a:gd name="T12" fmla="*/ 39 w 39"/>
                <a:gd name="T13" fmla="*/ 28 h 39"/>
                <a:gd name="T14" fmla="*/ 10 w 39"/>
                <a:gd name="T15" fmla="*/ 28 h 39"/>
                <a:gd name="T16" fmla="*/ 10 w 39"/>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10" y="0"/>
                  </a:moveTo>
                  <a:lnTo>
                    <a:pt x="0" y="0"/>
                  </a:lnTo>
                  <a:lnTo>
                    <a:pt x="0" y="28"/>
                  </a:lnTo>
                  <a:lnTo>
                    <a:pt x="0" y="39"/>
                  </a:lnTo>
                  <a:lnTo>
                    <a:pt x="10" y="39"/>
                  </a:lnTo>
                  <a:lnTo>
                    <a:pt x="39" y="39"/>
                  </a:lnTo>
                  <a:lnTo>
                    <a:pt x="39" y="28"/>
                  </a:lnTo>
                  <a:lnTo>
                    <a:pt x="10" y="28"/>
                  </a:lnTo>
                  <a:lnTo>
                    <a:pt x="10" y="0"/>
                  </a:lnTo>
                  <a:close/>
                </a:path>
              </a:pathLst>
            </a:custGeom>
            <a:grpFill/>
            <a:ln w="9525">
              <a:solidFill>
                <a:srgbClr val="000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22" name="Picture 5" descr="A black letter on a white background&#10;&#10;Description automatically generated with low confidence">
            <a:extLst>
              <a:ext uri="{FF2B5EF4-FFF2-40B4-BE49-F238E27FC236}">
                <a16:creationId xmlns:a16="http://schemas.microsoft.com/office/drawing/2014/main" id="{52A5248D-EE4B-43E0-B352-83D8E09422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4543" y="414162"/>
            <a:ext cx="2876191" cy="432201"/>
          </a:xfrm>
          <a:prstGeom prst="rect">
            <a:avLst/>
          </a:prstGeom>
        </p:spPr>
      </p:pic>
      <p:grpSp>
        <p:nvGrpSpPr>
          <p:cNvPr id="28" name="Group 36">
            <a:extLst>
              <a:ext uri="{FF2B5EF4-FFF2-40B4-BE49-F238E27FC236}">
                <a16:creationId xmlns:a16="http://schemas.microsoft.com/office/drawing/2014/main" id="{EEFE8B1E-19BC-4085-87CD-48E4F1BC171C}"/>
              </a:ext>
            </a:extLst>
          </p:cNvPr>
          <p:cNvGrpSpPr/>
          <p:nvPr/>
        </p:nvGrpSpPr>
        <p:grpSpPr bwMode="auto">
          <a:xfrm>
            <a:off x="7562605" y="5762426"/>
            <a:ext cx="259393" cy="272892"/>
            <a:chOff x="2360613" y="2686051"/>
            <a:chExt cx="217488" cy="220662"/>
          </a:xfrm>
          <a:solidFill>
            <a:srgbClr val="00B050"/>
          </a:solidFill>
        </p:grpSpPr>
        <p:sp>
          <p:nvSpPr>
            <p:cNvPr id="29" name="Freeform 34">
              <a:extLst>
                <a:ext uri="{FF2B5EF4-FFF2-40B4-BE49-F238E27FC236}">
                  <a16:creationId xmlns:a16="http://schemas.microsoft.com/office/drawing/2014/main" id="{B2ED38A8-190B-4500-8D66-509C80535F4C}"/>
                </a:ext>
              </a:extLst>
            </p:cNvPr>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solidFill>
              <a:schemeClr val="bg1"/>
            </a:solidFill>
            <a:ln>
              <a:solidFill>
                <a:schemeClr val="tx1"/>
              </a:solidFill>
            </a:ln>
          </p:spPr>
          <p:txBody>
            <a:bodyPr/>
            <a:lstStyle/>
            <a:p>
              <a:pPr eaLnBrk="1" fontAlgn="auto" hangingPunct="1">
                <a:spcBef>
                  <a:spcPts val="0"/>
                </a:spcBef>
                <a:spcAft>
                  <a:spcPts val="0"/>
                </a:spcAft>
                <a:defRPr/>
              </a:pPr>
              <a:endParaRPr lang="en-US" dirty="0">
                <a:latin typeface="+mn-lt"/>
              </a:endParaRPr>
            </a:p>
          </p:txBody>
        </p:sp>
        <p:sp>
          <p:nvSpPr>
            <p:cNvPr id="30" name="Freeform 35">
              <a:extLst>
                <a:ext uri="{FF2B5EF4-FFF2-40B4-BE49-F238E27FC236}">
                  <a16:creationId xmlns:a16="http://schemas.microsoft.com/office/drawing/2014/main" id="{36A5FF24-E4D2-45A1-B313-670F86B8200F}"/>
                </a:ext>
              </a:extLst>
            </p:cNvPr>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solidFill>
              <a:schemeClr val="bg1"/>
            </a:solidFill>
            <a:ln>
              <a:solidFill>
                <a:schemeClr val="tx1"/>
              </a:solidFill>
            </a:ln>
          </p:spPr>
          <p:txBody>
            <a:bodyPr/>
            <a:lstStyle/>
            <a:p>
              <a:pPr eaLnBrk="1" fontAlgn="auto" hangingPunct="1">
                <a:spcBef>
                  <a:spcPts val="0"/>
                </a:spcBef>
                <a:spcAft>
                  <a:spcPts val="0"/>
                </a:spcAft>
                <a:defRPr/>
              </a:pPr>
              <a:endParaRPr lang="en-US" dirty="0">
                <a:latin typeface="+mn-lt"/>
              </a:endParaRPr>
            </a:p>
          </p:txBody>
        </p:sp>
        <p:sp>
          <p:nvSpPr>
            <p:cNvPr id="31" name="Freeform 36">
              <a:extLst>
                <a:ext uri="{FF2B5EF4-FFF2-40B4-BE49-F238E27FC236}">
                  <a16:creationId xmlns:a16="http://schemas.microsoft.com/office/drawing/2014/main" id="{62EDFA93-7275-4EDF-B28A-04290042FDDF}"/>
                </a:ext>
              </a:extLst>
            </p:cNvPr>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solidFill>
                <a:schemeClr val="tx1"/>
              </a:solidFill>
            </a:ln>
          </p:spPr>
          <p:txBody>
            <a:bodyPr/>
            <a:lstStyle/>
            <a:p>
              <a:pPr eaLnBrk="1" fontAlgn="auto" hangingPunct="1">
                <a:spcBef>
                  <a:spcPts val="0"/>
                </a:spcBef>
                <a:spcAft>
                  <a:spcPts val="0"/>
                </a:spcAft>
                <a:defRPr/>
              </a:pPr>
              <a:endParaRPr lang="en-US" dirty="0">
                <a:latin typeface="+mn-lt"/>
              </a:endParaRPr>
            </a:p>
          </p:txBody>
        </p:sp>
      </p:grpSp>
      <p:sp>
        <p:nvSpPr>
          <p:cNvPr id="38" name="PoljeZBesedilom 37">
            <a:extLst>
              <a:ext uri="{FF2B5EF4-FFF2-40B4-BE49-F238E27FC236}">
                <a16:creationId xmlns:a16="http://schemas.microsoft.com/office/drawing/2014/main" id="{A5973402-6933-4184-A582-6E59020A8F30}"/>
              </a:ext>
            </a:extLst>
          </p:cNvPr>
          <p:cNvSpPr txBox="1"/>
          <p:nvPr/>
        </p:nvSpPr>
        <p:spPr>
          <a:xfrm>
            <a:off x="7860646" y="5839883"/>
            <a:ext cx="2017739" cy="276999"/>
          </a:xfrm>
          <a:prstGeom prst="rect">
            <a:avLst/>
          </a:prstGeom>
          <a:noFill/>
        </p:spPr>
        <p:txBody>
          <a:bodyPr wrap="square">
            <a:spAutoFit/>
          </a:bodyPr>
          <a:lstStyle/>
          <a:p>
            <a:r>
              <a:rPr lang="sl-SI" sz="12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www.laskozjak-pohorje.si</a:t>
            </a:r>
            <a:r>
              <a:rPr lang="sl-SI" sz="12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39" name="Rectangle 4">
            <a:extLst>
              <a:ext uri="{FF2B5EF4-FFF2-40B4-BE49-F238E27FC236}">
                <a16:creationId xmlns:a16="http://schemas.microsoft.com/office/drawing/2014/main" id="{3D1730F9-5120-4B12-8CC7-8AC1F66B22D7}"/>
              </a:ext>
            </a:extLst>
          </p:cNvPr>
          <p:cNvSpPr>
            <a:spLocks noChangeArrowheads="1"/>
          </p:cNvSpPr>
          <p:nvPr/>
        </p:nvSpPr>
        <p:spPr bwMode="auto">
          <a:xfrm>
            <a:off x="6421776" y="1297753"/>
            <a:ext cx="33943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sl-SI"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SEDEŽ PISARNE </a:t>
            </a:r>
          </a:p>
          <a:p>
            <a:pPr algn="r"/>
            <a:r>
              <a:rPr lang="sl-SI"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LAS KOZJAK - POHORJE</a:t>
            </a:r>
          </a:p>
          <a:p>
            <a:pPr algn="r"/>
            <a:r>
              <a:rPr lang="sl-SI" sz="20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endParaRPr lang="en-US" sz="20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0" name="PoljeZBesedilom 39">
            <a:extLst>
              <a:ext uri="{FF2B5EF4-FFF2-40B4-BE49-F238E27FC236}">
                <a16:creationId xmlns:a16="http://schemas.microsoft.com/office/drawing/2014/main" id="{1896D946-5E39-45AF-9E6E-58079484E4AA}"/>
              </a:ext>
            </a:extLst>
          </p:cNvPr>
          <p:cNvSpPr txBox="1"/>
          <p:nvPr/>
        </p:nvSpPr>
        <p:spPr>
          <a:xfrm>
            <a:off x="9772508" y="580784"/>
            <a:ext cx="1894374" cy="861774"/>
          </a:xfrm>
          <a:prstGeom prst="rect">
            <a:avLst/>
          </a:prstGeom>
          <a:noFill/>
        </p:spPr>
        <p:txBody>
          <a:bodyPr wrap="square">
            <a:spAutoFit/>
          </a:bodyPr>
          <a:lstStyle/>
          <a:p>
            <a:pPr algn="ctr"/>
            <a:endParaRPr lang="sl-SI" sz="8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sl-SI" sz="1100" b="1"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RRA KOROŠKA D.O.O.</a:t>
            </a:r>
          </a:p>
          <a:p>
            <a:r>
              <a:rPr lang="sl-SI" sz="1100" b="1"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Meža 10, 2370 Dravograd</a:t>
            </a:r>
          </a:p>
          <a:p>
            <a:endParaRPr lang="sl-SI" sz="2000" b="1"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7" name="Picture 4">
            <a:extLst>
              <a:ext uri="{FF2B5EF4-FFF2-40B4-BE49-F238E27FC236}">
                <a16:creationId xmlns:a16="http://schemas.microsoft.com/office/drawing/2014/main" id="{5A5CDD28-331F-4266-880A-9F6D0076EF0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179" b="21525"/>
          <a:stretch/>
        </p:blipFill>
        <p:spPr bwMode="auto">
          <a:xfrm>
            <a:off x="7268976" y="2845719"/>
            <a:ext cx="4835779" cy="2102864"/>
          </a:xfrm>
          <a:prstGeom prst="rect">
            <a:avLst/>
          </a:prstGeom>
          <a:ln>
            <a:noFill/>
          </a:ln>
          <a:effectLst>
            <a:outerShdw blurRad="292100" dist="139700" dir="2700000" algn="tl" rotWithShape="0">
              <a:srgbClr val="333333">
                <a:alpha val="65000"/>
              </a:srgbClr>
            </a:outerShdw>
          </a:effectLst>
        </p:spPr>
      </p:pic>
      <p:pic>
        <p:nvPicPr>
          <p:cNvPr id="33" name="Slika 29">
            <a:extLst>
              <a:ext uri="{FF2B5EF4-FFF2-40B4-BE49-F238E27FC236}">
                <a16:creationId xmlns:a16="http://schemas.microsoft.com/office/drawing/2014/main" id="{1DA32866-0DD0-465E-B7AD-62E733A4CAC8}"/>
              </a:ext>
            </a:extLst>
          </p:cNvPr>
          <p:cNvPicPr>
            <a:picLocks noChangeAspect="1"/>
          </p:cNvPicPr>
          <p:nvPr/>
        </p:nvPicPr>
        <p:blipFill>
          <a:blip r:embed="rId6" cstate="print">
            <a:graysc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924543" y="3355599"/>
            <a:ext cx="3122694" cy="2164837"/>
          </a:xfrm>
          <a:prstGeom prst="rect">
            <a:avLst/>
          </a:prstGeom>
        </p:spPr>
      </p:pic>
      <p:sp>
        <p:nvSpPr>
          <p:cNvPr id="34" name="PoljeZBesedilom 33">
            <a:extLst>
              <a:ext uri="{FF2B5EF4-FFF2-40B4-BE49-F238E27FC236}">
                <a16:creationId xmlns:a16="http://schemas.microsoft.com/office/drawing/2014/main" id="{542B2CB4-932A-4EE2-9E86-2BEC9EE83055}"/>
              </a:ext>
            </a:extLst>
          </p:cNvPr>
          <p:cNvSpPr txBox="1"/>
          <p:nvPr/>
        </p:nvSpPr>
        <p:spPr>
          <a:xfrm>
            <a:off x="9981512" y="6322219"/>
            <a:ext cx="1624772" cy="276999"/>
          </a:xfrm>
          <a:prstGeom prst="rect">
            <a:avLst/>
          </a:prstGeom>
          <a:noFill/>
        </p:spPr>
        <p:txBody>
          <a:bodyPr wrap="square">
            <a:spAutoFit/>
          </a:bodyPr>
          <a:lstStyle/>
          <a:p>
            <a:r>
              <a:rPr lang="sl-SI" sz="12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+386 (0)51 336 075 </a:t>
            </a:r>
          </a:p>
        </p:txBody>
      </p:sp>
      <p:sp>
        <p:nvSpPr>
          <p:cNvPr id="35" name="PoljeZBesedilom 34">
            <a:extLst>
              <a:ext uri="{FF2B5EF4-FFF2-40B4-BE49-F238E27FC236}">
                <a16:creationId xmlns:a16="http://schemas.microsoft.com/office/drawing/2014/main" id="{10BC2342-74F4-4386-AF78-6EE49F571E98}"/>
              </a:ext>
            </a:extLst>
          </p:cNvPr>
          <p:cNvSpPr txBox="1"/>
          <p:nvPr/>
        </p:nvSpPr>
        <p:spPr>
          <a:xfrm>
            <a:off x="4174567" y="5214395"/>
            <a:ext cx="2911146" cy="1070806"/>
          </a:xfrm>
          <a:prstGeom prst="rect">
            <a:avLst/>
          </a:prstGeom>
          <a:noFill/>
        </p:spPr>
        <p:txBody>
          <a:bodyPr wrap="square">
            <a:spAutoFit/>
          </a:bodyPr>
          <a:lstStyle/>
          <a:p>
            <a:pPr algn="r">
              <a:lnSpc>
                <a:spcPct val="107000"/>
              </a:lnSpc>
            </a:pPr>
            <a:r>
              <a:rPr lang="sl-SI" sz="1200" dirty="0">
                <a:latin typeface="Open Sans Light" panose="020B0306030504020204" pitchFamily="34" charset="0"/>
                <a:ea typeface="Open Sans Light" panose="020B0306030504020204" pitchFamily="34" charset="0"/>
                <a:cs typeface="Open Sans Light" panose="020B0306030504020204" pitchFamily="34" charset="0"/>
              </a:rPr>
              <a:t>Pripravili:</a:t>
            </a:r>
          </a:p>
          <a:p>
            <a:pPr algn="r">
              <a:lnSpc>
                <a:spcPct val="107000"/>
              </a:lnSpc>
            </a:pPr>
            <a:r>
              <a:rPr lang="sl-SI" sz="1200" dirty="0">
                <a:latin typeface="Open Sans Light" panose="020B0306030504020204" pitchFamily="34" charset="0"/>
                <a:ea typeface="Open Sans Light" panose="020B0306030504020204" pitchFamily="34" charset="0"/>
                <a:cs typeface="Open Sans Light" panose="020B0306030504020204" pitchFamily="34" charset="0"/>
              </a:rPr>
              <a:t>LAS Kozjak - Pohorje</a:t>
            </a:r>
          </a:p>
          <a:p>
            <a:pPr algn="r">
              <a:lnSpc>
                <a:spcPct val="107000"/>
              </a:lnSpc>
            </a:pPr>
            <a:r>
              <a:rPr lang="sl-SI" sz="1200" dirty="0">
                <a:latin typeface="Open Sans Light" panose="020B0306030504020204" pitchFamily="34" charset="0"/>
                <a:ea typeface="Open Sans Light" panose="020B0306030504020204" pitchFamily="34" charset="0"/>
                <a:cs typeface="Open Sans Light" panose="020B0306030504020204" pitchFamily="34" charset="0"/>
              </a:rPr>
              <a:t>za RRA Koroška d.o.o.</a:t>
            </a:r>
          </a:p>
          <a:p>
            <a:pPr algn="r">
              <a:lnSpc>
                <a:spcPct val="107000"/>
              </a:lnSpc>
            </a:pPr>
            <a:r>
              <a:rPr lang="sl-SI" sz="1200" dirty="0">
                <a:latin typeface="Open Sans Light" panose="020B0306030504020204" pitchFamily="34" charset="0"/>
                <a:ea typeface="Open Sans Light" panose="020B0306030504020204" pitchFamily="34" charset="0"/>
                <a:cs typeface="Open Sans Light" panose="020B0306030504020204" pitchFamily="34" charset="0"/>
              </a:rPr>
              <a:t>Jasmina Pungartnik</a:t>
            </a:r>
          </a:p>
          <a:p>
            <a:pPr algn="r">
              <a:lnSpc>
                <a:spcPct val="107000"/>
              </a:lnSpc>
            </a:pPr>
            <a:r>
              <a:rPr lang="sl-SI" sz="1200" dirty="0">
                <a:latin typeface="Open Sans Light" panose="020B0306030504020204" pitchFamily="34" charset="0"/>
                <a:ea typeface="Open Sans Light" panose="020B0306030504020204" pitchFamily="34" charset="0"/>
                <a:cs typeface="Open Sans Light" panose="020B0306030504020204" pitchFamily="34" charset="0"/>
              </a:rPr>
              <a:t>Danijela Uran</a:t>
            </a:r>
          </a:p>
        </p:txBody>
      </p:sp>
      <p:sp>
        <p:nvSpPr>
          <p:cNvPr id="36" name="PoljeZBesedilom 35">
            <a:extLst>
              <a:ext uri="{FF2B5EF4-FFF2-40B4-BE49-F238E27FC236}">
                <a16:creationId xmlns:a16="http://schemas.microsoft.com/office/drawing/2014/main" id="{2C5A20AF-BC7C-476E-9796-59DA66557D9A}"/>
              </a:ext>
            </a:extLst>
          </p:cNvPr>
          <p:cNvSpPr txBox="1"/>
          <p:nvPr/>
        </p:nvSpPr>
        <p:spPr>
          <a:xfrm>
            <a:off x="532097" y="5769504"/>
            <a:ext cx="2260700" cy="477951"/>
          </a:xfrm>
          <a:prstGeom prst="rect">
            <a:avLst/>
          </a:prstGeom>
          <a:noFill/>
        </p:spPr>
        <p:txBody>
          <a:bodyPr wrap="square">
            <a:spAutoFit/>
          </a:bodyPr>
          <a:lstStyle/>
          <a:p>
            <a:pPr>
              <a:lnSpc>
                <a:spcPct val="107000"/>
              </a:lnSpc>
            </a:pPr>
            <a:r>
              <a:rPr lang="sl-SI" sz="1200" dirty="0">
                <a:latin typeface="Open Sans Light" panose="020B0306030504020204" pitchFamily="34" charset="0"/>
                <a:ea typeface="Open Sans Light" panose="020B0306030504020204" pitchFamily="34" charset="0"/>
                <a:cs typeface="Open Sans Light" panose="020B0306030504020204" pitchFamily="34" charset="0"/>
              </a:rPr>
              <a:t>Radlje ob Dravi, 13.11.2024</a:t>
            </a:r>
          </a:p>
          <a:p>
            <a:pPr>
              <a:lnSpc>
                <a:spcPct val="107000"/>
              </a:lnSpc>
            </a:pPr>
            <a:r>
              <a:rPr lang="sl-SI" sz="1200" dirty="0">
                <a:latin typeface="Open Sans Light" panose="020B0306030504020204" pitchFamily="34" charset="0"/>
                <a:ea typeface="Open Sans Light" panose="020B0306030504020204" pitchFamily="34" charset="0"/>
                <a:cs typeface="Open Sans Light" panose="020B0306030504020204" pitchFamily="34" charset="0"/>
              </a:rPr>
              <a:t>Selnica ob Dravi, 14.11.2024</a:t>
            </a:r>
          </a:p>
        </p:txBody>
      </p:sp>
      <p:sp>
        <p:nvSpPr>
          <p:cNvPr id="32" name="PoljeZBesedilom 31">
            <a:extLst>
              <a:ext uri="{FF2B5EF4-FFF2-40B4-BE49-F238E27FC236}">
                <a16:creationId xmlns:a16="http://schemas.microsoft.com/office/drawing/2014/main" id="{621167CD-8441-4795-8FD2-AFF5AAF67858}"/>
              </a:ext>
            </a:extLst>
          </p:cNvPr>
          <p:cNvSpPr txBox="1"/>
          <p:nvPr/>
        </p:nvSpPr>
        <p:spPr>
          <a:xfrm>
            <a:off x="7555820" y="2055794"/>
            <a:ext cx="2274914" cy="307777"/>
          </a:xfrm>
          <a:prstGeom prst="rect">
            <a:avLst/>
          </a:prstGeom>
          <a:noFill/>
        </p:spPr>
        <p:txBody>
          <a:bodyPr wrap="square">
            <a:spAutoFit/>
          </a:bodyPr>
          <a:lstStyle/>
          <a:p>
            <a:pPr algn="r"/>
            <a:r>
              <a:rPr lang="sl-SI"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ZAPOSLENI NA PROJEKTU</a:t>
            </a:r>
            <a:r>
              <a:rPr lang="sl-SI" sz="12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37" name="PoljeZBesedilom 36">
            <a:extLst>
              <a:ext uri="{FF2B5EF4-FFF2-40B4-BE49-F238E27FC236}">
                <a16:creationId xmlns:a16="http://schemas.microsoft.com/office/drawing/2014/main" id="{EF5D8600-306B-4638-9A0B-C0A94FA3E741}"/>
              </a:ext>
            </a:extLst>
          </p:cNvPr>
          <p:cNvSpPr txBox="1"/>
          <p:nvPr/>
        </p:nvSpPr>
        <p:spPr>
          <a:xfrm>
            <a:off x="9816146" y="2068136"/>
            <a:ext cx="1664413" cy="600164"/>
          </a:xfrm>
          <a:prstGeom prst="rect">
            <a:avLst/>
          </a:prstGeom>
          <a:noFill/>
        </p:spPr>
        <p:txBody>
          <a:bodyPr wrap="square">
            <a:spAutoFit/>
          </a:bodyPr>
          <a:lstStyle/>
          <a:p>
            <a:r>
              <a:rPr lang="sl-SI" sz="1100" b="1"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Andrej Erjavec</a:t>
            </a:r>
          </a:p>
          <a:p>
            <a:r>
              <a:rPr lang="sl-SI" sz="1100" b="1"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Jasmina Pungartnik </a:t>
            </a:r>
          </a:p>
          <a:p>
            <a:r>
              <a:rPr lang="sl-SI" sz="1100" b="1"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Danijela Uran </a:t>
            </a:r>
          </a:p>
        </p:txBody>
      </p:sp>
      <p:pic>
        <p:nvPicPr>
          <p:cNvPr id="5" name="Slika 4">
            <a:extLst>
              <a:ext uri="{FF2B5EF4-FFF2-40B4-BE49-F238E27FC236}">
                <a16:creationId xmlns:a16="http://schemas.microsoft.com/office/drawing/2014/main" id="{47813BF8-5ADB-8757-D387-15C6394E0E48}"/>
              </a:ext>
            </a:extLst>
          </p:cNvPr>
          <p:cNvPicPr>
            <a:picLocks noChangeAspect="1"/>
          </p:cNvPicPr>
          <p:nvPr/>
        </p:nvPicPr>
        <p:blipFill>
          <a:blip r:embed="rId8"/>
          <a:stretch>
            <a:fillRect/>
          </a:stretch>
        </p:blipFill>
        <p:spPr>
          <a:xfrm>
            <a:off x="1612261" y="6263328"/>
            <a:ext cx="3938357" cy="493819"/>
          </a:xfrm>
          <a:prstGeom prst="rect">
            <a:avLst/>
          </a:prstGeom>
        </p:spPr>
      </p:pic>
      <p:sp>
        <p:nvSpPr>
          <p:cNvPr id="6" name="PoljeZBesedilom 5">
            <a:extLst>
              <a:ext uri="{FF2B5EF4-FFF2-40B4-BE49-F238E27FC236}">
                <a16:creationId xmlns:a16="http://schemas.microsoft.com/office/drawing/2014/main" id="{DFB88B8D-AD19-8084-919B-ED4D10EC0614}"/>
              </a:ext>
            </a:extLst>
          </p:cNvPr>
          <p:cNvSpPr txBox="1"/>
          <p:nvPr/>
        </p:nvSpPr>
        <p:spPr>
          <a:xfrm>
            <a:off x="1295308" y="1103461"/>
            <a:ext cx="4814443" cy="468205"/>
          </a:xfrm>
          <a:prstGeom prst="rect">
            <a:avLst/>
          </a:prstGeom>
          <a:noFill/>
        </p:spPr>
        <p:txBody>
          <a:bodyPr wrap="square">
            <a:spAutoFit/>
          </a:bodyPr>
          <a:lstStyle/>
          <a:p>
            <a:pPr>
              <a:lnSpc>
                <a:spcPct val="107000"/>
              </a:lnSpc>
            </a:pPr>
            <a:r>
              <a:rPr lang="sl-SI" sz="2400" b="1" dirty="0">
                <a:solidFill>
                  <a:srgbClr val="4BACC6"/>
                </a:solidFill>
                <a:latin typeface="Open Sans Light" panose="020B0306030504020204" pitchFamily="34" charset="0"/>
                <a:ea typeface="Open Sans Light" panose="020B0306030504020204" pitchFamily="34" charset="0"/>
                <a:cs typeface="Open Sans Light" panose="020B0306030504020204" pitchFamily="34" charset="0"/>
              </a:rPr>
              <a:t>1. INFORMATIVNA DELAVNICA</a:t>
            </a:r>
          </a:p>
        </p:txBody>
      </p:sp>
      <p:sp>
        <p:nvSpPr>
          <p:cNvPr id="11" name="PoljeZBesedilom 10">
            <a:extLst>
              <a:ext uri="{FF2B5EF4-FFF2-40B4-BE49-F238E27FC236}">
                <a16:creationId xmlns:a16="http://schemas.microsoft.com/office/drawing/2014/main" id="{B9341F6E-FAA3-1621-64A5-06534A6D81FD}"/>
              </a:ext>
            </a:extLst>
          </p:cNvPr>
          <p:cNvSpPr txBox="1"/>
          <p:nvPr/>
        </p:nvSpPr>
        <p:spPr>
          <a:xfrm>
            <a:off x="377637" y="1577814"/>
            <a:ext cx="6426678" cy="772647"/>
          </a:xfrm>
          <a:prstGeom prst="rect">
            <a:avLst/>
          </a:prstGeom>
          <a:noFill/>
        </p:spPr>
        <p:txBody>
          <a:bodyPr wrap="square">
            <a:spAutoFit/>
          </a:bodyPr>
          <a:lstStyle/>
          <a:p>
            <a:pPr algn="ctr">
              <a:lnSpc>
                <a:spcPct val="107000"/>
              </a:lnSpc>
            </a:pPr>
            <a:r>
              <a:rPr lang="sl-SI" sz="1400" dirty="0">
                <a:latin typeface="Open Sans Light" panose="020B0306030504020204" pitchFamily="34" charset="0"/>
                <a:ea typeface="Open Sans Light" panose="020B0306030504020204" pitchFamily="34" charset="0"/>
                <a:cs typeface="Open Sans Light" panose="020B0306030504020204" pitchFamily="34" charset="0"/>
              </a:rPr>
              <a:t>Predstavitev 1. javnega poziva za izbor projektov</a:t>
            </a:r>
          </a:p>
          <a:p>
            <a:pPr algn="ctr">
              <a:lnSpc>
                <a:spcPct val="107000"/>
              </a:lnSpc>
            </a:pPr>
            <a:r>
              <a:rPr lang="sl-SI" sz="1400" dirty="0">
                <a:latin typeface="Open Sans Light" panose="020B0306030504020204" pitchFamily="34" charset="0"/>
                <a:ea typeface="Open Sans Light" panose="020B0306030504020204" pitchFamily="34" charset="0"/>
                <a:cs typeface="Open Sans Light" panose="020B0306030504020204" pitchFamily="34" charset="0"/>
              </a:rPr>
              <a:t>strategije lokalnega razvoja območja LAS KP za programsko obdobje </a:t>
            </a:r>
          </a:p>
          <a:p>
            <a:pPr algn="ctr">
              <a:lnSpc>
                <a:spcPct val="107000"/>
              </a:lnSpc>
            </a:pPr>
            <a:r>
              <a:rPr lang="sl-SI" sz="1400" dirty="0">
                <a:latin typeface="Open Sans Light" panose="020B0306030504020204" pitchFamily="34" charset="0"/>
                <a:ea typeface="Open Sans Light" panose="020B0306030504020204" pitchFamily="34" charset="0"/>
                <a:cs typeface="Open Sans Light" panose="020B0306030504020204" pitchFamily="34" charset="0"/>
              </a:rPr>
              <a:t>2021–2027 sofinanciranih iz sklada </a:t>
            </a:r>
            <a:r>
              <a:rPr lang="sl-SI" sz="1400" b="1" dirty="0">
                <a:latin typeface="Open Sans Light" panose="020B0306030504020204" pitchFamily="34" charset="0"/>
                <a:ea typeface="Open Sans Light" panose="020B0306030504020204" pitchFamily="34" charset="0"/>
                <a:cs typeface="Open Sans Light" panose="020B0306030504020204" pitchFamily="34" charset="0"/>
              </a:rPr>
              <a:t>EKSRP</a:t>
            </a:r>
          </a:p>
        </p:txBody>
      </p:sp>
      <p:sp>
        <p:nvSpPr>
          <p:cNvPr id="12" name="PoljeZBesedilom 11">
            <a:extLst>
              <a:ext uri="{FF2B5EF4-FFF2-40B4-BE49-F238E27FC236}">
                <a16:creationId xmlns:a16="http://schemas.microsoft.com/office/drawing/2014/main" id="{F4F34D8F-B2D8-CAC5-F8E6-47EF2DCB5DBA}"/>
              </a:ext>
            </a:extLst>
          </p:cNvPr>
          <p:cNvSpPr txBox="1"/>
          <p:nvPr/>
        </p:nvSpPr>
        <p:spPr>
          <a:xfrm>
            <a:off x="368100" y="2440651"/>
            <a:ext cx="6426678" cy="772647"/>
          </a:xfrm>
          <a:prstGeom prst="rect">
            <a:avLst/>
          </a:prstGeom>
          <a:noFill/>
        </p:spPr>
        <p:txBody>
          <a:bodyPr wrap="square">
            <a:spAutoFit/>
          </a:bodyPr>
          <a:lstStyle/>
          <a:p>
            <a:pPr algn="ctr">
              <a:lnSpc>
                <a:spcPct val="107000"/>
              </a:lnSpc>
            </a:pPr>
            <a:r>
              <a:rPr lang="sl-SI" sz="1400" dirty="0">
                <a:latin typeface="Open Sans Light" panose="020B0306030504020204" pitchFamily="34" charset="0"/>
                <a:ea typeface="Open Sans Light" panose="020B0306030504020204" pitchFamily="34" charset="0"/>
                <a:cs typeface="Open Sans Light" panose="020B0306030504020204" pitchFamily="34" charset="0"/>
              </a:rPr>
              <a:t>Predstavitev 1. javnega poziva za izbor projektov</a:t>
            </a:r>
          </a:p>
          <a:p>
            <a:pPr algn="ctr">
              <a:lnSpc>
                <a:spcPct val="107000"/>
              </a:lnSpc>
            </a:pPr>
            <a:r>
              <a:rPr lang="sl-SI" sz="1400" dirty="0">
                <a:latin typeface="Open Sans Light" panose="020B0306030504020204" pitchFamily="34" charset="0"/>
                <a:ea typeface="Open Sans Light" panose="020B0306030504020204" pitchFamily="34" charset="0"/>
                <a:cs typeface="Open Sans Light" panose="020B0306030504020204" pitchFamily="34" charset="0"/>
              </a:rPr>
              <a:t>strategije lokalnega razvoja območja LAS KP za programsko obdobje </a:t>
            </a:r>
          </a:p>
          <a:p>
            <a:pPr algn="ctr">
              <a:lnSpc>
                <a:spcPct val="107000"/>
              </a:lnSpc>
            </a:pPr>
            <a:r>
              <a:rPr lang="sl-SI" sz="1400" dirty="0">
                <a:latin typeface="Open Sans Light" panose="020B0306030504020204" pitchFamily="34" charset="0"/>
                <a:ea typeface="Open Sans Light" panose="020B0306030504020204" pitchFamily="34" charset="0"/>
                <a:cs typeface="Open Sans Light" panose="020B0306030504020204" pitchFamily="34" charset="0"/>
              </a:rPr>
              <a:t>2021–2027 sofinanciranih iz sklada </a:t>
            </a:r>
            <a:r>
              <a:rPr lang="sl-SI" sz="1400" b="1" dirty="0">
                <a:latin typeface="Open Sans Light" panose="020B0306030504020204" pitchFamily="34" charset="0"/>
                <a:ea typeface="Open Sans Light" panose="020B0306030504020204" pitchFamily="34" charset="0"/>
                <a:cs typeface="Open Sans Light" panose="020B0306030504020204" pitchFamily="34" charset="0"/>
              </a:rPr>
              <a:t>ESRR</a:t>
            </a:r>
          </a:p>
        </p:txBody>
      </p:sp>
    </p:spTree>
    <p:extLst>
      <p:ext uri="{BB962C8B-B14F-4D97-AF65-F5344CB8AC3E}">
        <p14:creationId xmlns:p14="http://schemas.microsoft.com/office/powerpoint/2010/main" val="1577546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7FC59-6ED0-AD7F-B164-8A2F8DA95CF2}"/>
            </a:ext>
          </a:extLst>
        </p:cNvPr>
        <p:cNvGrpSpPr/>
        <p:nvPr/>
      </p:nvGrpSpPr>
      <p:grpSpPr>
        <a:xfrm>
          <a:off x="0" y="0"/>
          <a:ext cx="0" cy="0"/>
          <a:chOff x="0" y="0"/>
          <a:chExt cx="0" cy="0"/>
        </a:xfrm>
      </p:grpSpPr>
      <p:sp>
        <p:nvSpPr>
          <p:cNvPr id="5" name="Rectangle 1">
            <a:extLst>
              <a:ext uri="{FF2B5EF4-FFF2-40B4-BE49-F238E27FC236}">
                <a16:creationId xmlns:a16="http://schemas.microsoft.com/office/drawing/2014/main" id="{F3319E19-CA0D-E875-0FD0-143B413950E4}"/>
              </a:ext>
            </a:extLst>
          </p:cNvPr>
          <p:cNvSpPr>
            <a:spLocks noChangeArrowheads="1"/>
          </p:cNvSpPr>
          <p:nvPr/>
        </p:nvSpPr>
        <p:spPr bwMode="auto">
          <a:xfrm>
            <a:off x="0" y="462995"/>
            <a:ext cx="12192000" cy="1009032"/>
          </a:xfrm>
          <a:prstGeom prst="rect">
            <a:avLst/>
          </a:prstGeom>
          <a:solidFill>
            <a:schemeClr val="accent5">
              <a:lumMod val="20000"/>
              <a:lumOff val="80000"/>
            </a:schemeClr>
          </a:solidFill>
          <a:effectLst/>
        </p:spPr>
        <p:txBody>
          <a:bodyPr vert="horz" lIns="91440" tIns="45720" rIns="91440" bIns="45720" numCol="1" rtlCol="0" anchor="ctr" anchorCtr="0" compatLnSpc="1">
            <a:prstTxWarp prst="textNoShape">
              <a:avLst/>
            </a:prstTxWarp>
            <a:noAutofit/>
          </a:bodyPr>
          <a:lstStyle>
            <a:lvl1pPr eaLnBrk="0" fontAlgn="base" hangingPunct="0">
              <a:spcBef>
                <a:spcPct val="0"/>
              </a:spcBef>
              <a:spcAft>
                <a:spcPct val="0"/>
              </a:spcAft>
              <a:tabLst>
                <a:tab pos="1370013" algn="ctr"/>
              </a:tabLst>
              <a:defRPr>
                <a:solidFill>
                  <a:schemeClr val="tx1"/>
                </a:solidFill>
                <a:latin typeface="Arial" panose="020B0604020202020204" pitchFamily="34" charset="0"/>
              </a:defRPr>
            </a:lvl1pPr>
            <a:lvl2pPr eaLnBrk="0" fontAlgn="base" hangingPunct="0">
              <a:spcBef>
                <a:spcPct val="0"/>
              </a:spcBef>
              <a:spcAft>
                <a:spcPct val="0"/>
              </a:spcAft>
              <a:tabLst>
                <a:tab pos="1370013" algn="ctr"/>
              </a:tabLst>
              <a:defRPr>
                <a:solidFill>
                  <a:schemeClr val="tx1"/>
                </a:solidFill>
                <a:latin typeface="Arial" panose="020B0604020202020204" pitchFamily="34" charset="0"/>
              </a:defRPr>
            </a:lvl2pPr>
            <a:lvl3pPr eaLnBrk="0" fontAlgn="base" hangingPunct="0">
              <a:spcBef>
                <a:spcPct val="0"/>
              </a:spcBef>
              <a:spcAft>
                <a:spcPct val="0"/>
              </a:spcAft>
              <a:tabLst>
                <a:tab pos="1370013" algn="ctr"/>
              </a:tabLst>
              <a:defRPr>
                <a:solidFill>
                  <a:schemeClr val="tx1"/>
                </a:solidFill>
                <a:latin typeface="Arial" panose="020B0604020202020204" pitchFamily="34" charset="0"/>
              </a:defRPr>
            </a:lvl3pPr>
            <a:lvl4pPr eaLnBrk="0" fontAlgn="base" hangingPunct="0">
              <a:spcBef>
                <a:spcPct val="0"/>
              </a:spcBef>
              <a:spcAft>
                <a:spcPct val="0"/>
              </a:spcAft>
              <a:tabLst>
                <a:tab pos="1370013" algn="ctr"/>
              </a:tabLst>
              <a:defRPr>
                <a:solidFill>
                  <a:schemeClr val="tx1"/>
                </a:solidFill>
                <a:latin typeface="Arial" panose="020B0604020202020204" pitchFamily="34" charset="0"/>
              </a:defRPr>
            </a:lvl4pPr>
            <a:lvl5pPr eaLnBrk="0" fontAlgn="base" hangingPunct="0">
              <a:spcBef>
                <a:spcPct val="0"/>
              </a:spcBef>
              <a:spcAft>
                <a:spcPct val="0"/>
              </a:spcAft>
              <a:tabLst>
                <a:tab pos="1370013" algn="ctr"/>
              </a:tabLst>
              <a:defRPr>
                <a:solidFill>
                  <a:schemeClr val="tx1"/>
                </a:solidFill>
                <a:latin typeface="Arial" panose="020B0604020202020204" pitchFamily="34" charset="0"/>
              </a:defRPr>
            </a:lvl5pPr>
            <a:lvl6pPr eaLnBrk="0" fontAlgn="base" hangingPunct="0">
              <a:spcBef>
                <a:spcPct val="0"/>
              </a:spcBef>
              <a:spcAft>
                <a:spcPct val="0"/>
              </a:spcAft>
              <a:tabLst>
                <a:tab pos="1370013" algn="ctr"/>
              </a:tabLst>
              <a:defRPr>
                <a:solidFill>
                  <a:schemeClr val="tx1"/>
                </a:solidFill>
                <a:latin typeface="Arial" panose="020B0604020202020204" pitchFamily="34" charset="0"/>
              </a:defRPr>
            </a:lvl6pPr>
            <a:lvl7pPr eaLnBrk="0" fontAlgn="base" hangingPunct="0">
              <a:spcBef>
                <a:spcPct val="0"/>
              </a:spcBef>
              <a:spcAft>
                <a:spcPct val="0"/>
              </a:spcAft>
              <a:tabLst>
                <a:tab pos="1370013" algn="ctr"/>
              </a:tabLst>
              <a:defRPr>
                <a:solidFill>
                  <a:schemeClr val="tx1"/>
                </a:solidFill>
                <a:latin typeface="Arial" panose="020B0604020202020204" pitchFamily="34" charset="0"/>
              </a:defRPr>
            </a:lvl7pPr>
            <a:lvl8pPr eaLnBrk="0" fontAlgn="base" hangingPunct="0">
              <a:spcBef>
                <a:spcPct val="0"/>
              </a:spcBef>
              <a:spcAft>
                <a:spcPct val="0"/>
              </a:spcAft>
              <a:tabLst>
                <a:tab pos="1370013" algn="ctr"/>
              </a:tabLst>
              <a:defRPr>
                <a:solidFill>
                  <a:schemeClr val="tx1"/>
                </a:solidFill>
                <a:latin typeface="Arial" panose="020B0604020202020204" pitchFamily="34" charset="0"/>
              </a:defRPr>
            </a:lvl8pPr>
            <a:lvl9pPr eaLnBrk="0" fontAlgn="base" hangingPunct="0">
              <a:spcBef>
                <a:spcPct val="0"/>
              </a:spcBef>
              <a:spcAft>
                <a:spcPct val="0"/>
              </a:spcAft>
              <a:tabLst>
                <a:tab pos="1370013" algn="ctr"/>
              </a:tabLst>
              <a:defRPr>
                <a:solidFill>
                  <a:schemeClr val="tx1"/>
                </a:solidFill>
                <a:latin typeface="Arial" panose="020B0604020202020204" pitchFamily="34" charset="0"/>
              </a:defRPr>
            </a:lvl9pPr>
          </a:lstStyle>
          <a:p>
            <a:pPr marL="0" marR="0" lvl="0" indent="0" algn="ctr" eaLnBrk="1" fontAlgn="base" hangingPunct="1">
              <a:lnSpc>
                <a:spcPct val="90000"/>
              </a:lnSpc>
              <a:spcAft>
                <a:spcPts val="600"/>
              </a:spcAft>
              <a:buClrTx/>
              <a:buSzTx/>
              <a:tabLst>
                <a:tab pos="1370013" algn="ctr"/>
              </a:tabLst>
            </a:pPr>
            <a:endParaRPr kumimoji="0" lang="sl-SI" altLang="sl-SI" sz="2800" b="1" i="0" u="none" strike="noStrike" kern="1200" cap="none" normalizeH="0" baseline="0" dirty="0">
              <a:ln>
                <a:noFill/>
              </a:ln>
              <a:effectLst/>
              <a:latin typeface="Arial Nova Light" panose="020B0304020202020204" pitchFamily="34" charset="0"/>
              <a:ea typeface="+mj-ea"/>
              <a:cs typeface="+mj-cs"/>
            </a:endParaRPr>
          </a:p>
          <a:p>
            <a:pPr marL="0" marR="0" lvl="0" indent="0" algn="ctr" eaLnBrk="1" fontAlgn="base" hangingPunct="1">
              <a:lnSpc>
                <a:spcPct val="90000"/>
              </a:lnSpc>
              <a:spcAft>
                <a:spcPts val="600"/>
              </a:spcAft>
              <a:buClrTx/>
              <a:buSzTx/>
              <a:tabLst>
                <a:tab pos="1370013" algn="ctr"/>
              </a:tabLst>
            </a:pPr>
            <a:r>
              <a:rPr kumimoji="0" lang="en-US" altLang="sl-SI" sz="2800" b="1" i="0" u="none" strike="noStrike" kern="1200" cap="none" normalizeH="0" baseline="0" dirty="0">
                <a:ln>
                  <a:noFill/>
                </a:ln>
                <a:effectLst/>
                <a:latin typeface="Arial Nova Light" panose="020B0304020202020204" pitchFamily="34" charset="0"/>
                <a:ea typeface="+mj-ea"/>
                <a:cs typeface="+mj-cs"/>
              </a:rPr>
              <a:t>Ukrep 1: Dinamično lokalno gospodarstvo </a:t>
            </a:r>
          </a:p>
          <a:p>
            <a:pPr marL="0" marR="0" lvl="0" indent="0" algn="ctr" eaLnBrk="1" fontAlgn="base" hangingPunct="1">
              <a:lnSpc>
                <a:spcPct val="90000"/>
              </a:lnSpc>
              <a:spcAft>
                <a:spcPts val="600"/>
              </a:spcAft>
              <a:buClrTx/>
              <a:buSzTx/>
              <a:tabLst>
                <a:tab pos="1370013" algn="ctr"/>
              </a:tabLst>
            </a:pPr>
            <a:endParaRPr kumimoji="0" lang="en-US" altLang="sl-SI" sz="2800" b="0" i="0" u="none" strike="noStrike" kern="1200" cap="none" normalizeH="0" baseline="0" dirty="0">
              <a:ln>
                <a:noFill/>
              </a:ln>
              <a:effectLst/>
              <a:latin typeface="Arial Nova Light" panose="020B0304020202020204" pitchFamily="34" charset="0"/>
              <a:ea typeface="+mj-ea"/>
              <a:cs typeface="+mj-cs"/>
            </a:endParaRPr>
          </a:p>
        </p:txBody>
      </p:sp>
      <p:sp>
        <p:nvSpPr>
          <p:cNvPr id="2" name="Označba mesta številke diapozitiva 1">
            <a:extLst>
              <a:ext uri="{FF2B5EF4-FFF2-40B4-BE49-F238E27FC236}">
                <a16:creationId xmlns:a16="http://schemas.microsoft.com/office/drawing/2014/main" id="{AF36CACF-1B81-7800-077C-63948025F54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FC30E9C9-987F-49A1-9782-C2FC726E5B8D}"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10</a:t>
            </a:fld>
            <a:endParaRPr kumimoji="0" lang="en-US" b="0" i="0" u="none" strike="noStrike" cap="none" spc="0" normalizeH="0" baseline="0" noProof="0">
              <a:ln>
                <a:noFill/>
              </a:ln>
              <a:effectLst/>
              <a:uLnTx/>
              <a:uFillTx/>
            </a:endParaRPr>
          </a:p>
        </p:txBody>
      </p:sp>
      <p:graphicFrame>
        <p:nvGraphicFramePr>
          <p:cNvPr id="8" name="Tabela 7">
            <a:extLst>
              <a:ext uri="{FF2B5EF4-FFF2-40B4-BE49-F238E27FC236}">
                <a16:creationId xmlns:a16="http://schemas.microsoft.com/office/drawing/2014/main" id="{4CA6F853-275B-3843-ED51-60F6CA528DE0}"/>
              </a:ext>
            </a:extLst>
          </p:cNvPr>
          <p:cNvGraphicFramePr>
            <a:graphicFrameLocks noGrp="1"/>
          </p:cNvGraphicFramePr>
          <p:nvPr>
            <p:extLst>
              <p:ext uri="{D42A27DB-BD31-4B8C-83A1-F6EECF244321}">
                <p14:modId xmlns:p14="http://schemas.microsoft.com/office/powerpoint/2010/main" val="3708277310"/>
              </p:ext>
            </p:extLst>
          </p:nvPr>
        </p:nvGraphicFramePr>
        <p:xfrm>
          <a:off x="92364" y="1693625"/>
          <a:ext cx="11933381" cy="4758563"/>
        </p:xfrm>
        <a:graphic>
          <a:graphicData uri="http://schemas.openxmlformats.org/drawingml/2006/table">
            <a:tbl>
              <a:tblPr firstRow="1" firstCol="1" bandRow="1">
                <a:tableStyleId>{7DF18680-E054-41AD-8BC1-D1AEF772440D}</a:tableStyleId>
              </a:tblPr>
              <a:tblGrid>
                <a:gridCol w="1173018">
                  <a:extLst>
                    <a:ext uri="{9D8B030D-6E8A-4147-A177-3AD203B41FA5}">
                      <a16:colId xmlns:a16="http://schemas.microsoft.com/office/drawing/2014/main" val="169730447"/>
                    </a:ext>
                  </a:extLst>
                </a:gridCol>
                <a:gridCol w="9160152">
                  <a:extLst>
                    <a:ext uri="{9D8B030D-6E8A-4147-A177-3AD203B41FA5}">
                      <a16:colId xmlns:a16="http://schemas.microsoft.com/office/drawing/2014/main" val="2484255804"/>
                    </a:ext>
                  </a:extLst>
                </a:gridCol>
                <a:gridCol w="1600211">
                  <a:extLst>
                    <a:ext uri="{9D8B030D-6E8A-4147-A177-3AD203B41FA5}">
                      <a16:colId xmlns:a16="http://schemas.microsoft.com/office/drawing/2014/main" val="1234597169"/>
                    </a:ext>
                  </a:extLst>
                </a:gridCol>
              </a:tblGrid>
              <a:tr h="587757">
                <a:tc>
                  <a:txBody>
                    <a:bodyPr/>
                    <a:lstStyle/>
                    <a:p>
                      <a:pPr>
                        <a:lnSpc>
                          <a:spcPct val="107000"/>
                        </a:lnSpc>
                        <a:spcAft>
                          <a:spcPts val="800"/>
                        </a:spcAft>
                      </a:pPr>
                      <a:r>
                        <a:rPr lang="sl-SI" sz="1600" b="1" kern="100" dirty="0">
                          <a:solidFill>
                            <a:schemeClr val="tx1"/>
                          </a:solidFill>
                          <a:effectLst/>
                          <a:latin typeface="Arial Nova Light" panose="020B0304020202020204" pitchFamily="34" charset="0"/>
                        </a:rPr>
                        <a:t>Sklad</a:t>
                      </a:r>
                      <a:endParaRPr lang="sl-SI" sz="16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sl-SI" sz="1600" b="1" kern="100" dirty="0">
                          <a:solidFill>
                            <a:schemeClr val="tx1"/>
                          </a:solidFill>
                          <a:effectLst/>
                          <a:latin typeface="Arial Nova Light" panose="020B0304020202020204" pitchFamily="34" charset="0"/>
                        </a:rPr>
                        <a:t>Kazalnik</a:t>
                      </a:r>
                      <a:endParaRPr lang="sl-SI" sz="16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sl-SI" sz="1600" b="1" kern="100" dirty="0">
                          <a:solidFill>
                            <a:schemeClr val="tx1"/>
                          </a:solidFill>
                          <a:effectLst/>
                          <a:latin typeface="Arial Nova Light" panose="020B0304020202020204" pitchFamily="34" charset="0"/>
                        </a:rPr>
                        <a:t>Ciljna vrednost kazalnika</a:t>
                      </a:r>
                      <a:endParaRPr lang="sl-SI" sz="16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7068602"/>
                  </a:ext>
                </a:extLst>
              </a:tr>
              <a:tr h="409388">
                <a:tc rowSpan="3">
                  <a:txBody>
                    <a:bodyPr/>
                    <a:lstStyle/>
                    <a:p>
                      <a:pPr marL="0" lvl="0" indent="0" algn="ctr">
                        <a:lnSpc>
                          <a:spcPct val="107000"/>
                        </a:lnSpc>
                        <a:buFont typeface="Symbol" panose="05050102010706020507" pitchFamily="18" charset="2"/>
                        <a:buNone/>
                      </a:pPr>
                      <a:r>
                        <a:rPr lang="sl-SI" sz="1600" b="1" kern="100" dirty="0">
                          <a:solidFill>
                            <a:schemeClr val="tx1"/>
                          </a:solidFill>
                          <a:effectLst/>
                          <a:latin typeface="Arial Nova Light" panose="020B0304020202020204" pitchFamily="34" charset="0"/>
                        </a:rPr>
                        <a:t>EKSRP</a:t>
                      </a:r>
                      <a:endParaRPr lang="sl-SI" sz="1600" kern="100" dirty="0">
                        <a:solidFill>
                          <a:schemeClr val="tx1"/>
                        </a:solidFill>
                        <a:effectLst/>
                        <a:latin typeface="Arial Nova Light" panose="020B0304020202020204" pitchFamily="34" charset="0"/>
                      </a:endParaRPr>
                    </a:p>
                    <a:p>
                      <a:pPr marL="228600">
                        <a:lnSpc>
                          <a:spcPct val="107000"/>
                        </a:lnSpc>
                        <a:spcAft>
                          <a:spcPts val="800"/>
                        </a:spcAft>
                      </a:pPr>
                      <a:r>
                        <a:rPr lang="sl-SI" sz="1600" b="1" kern="100" dirty="0">
                          <a:solidFill>
                            <a:schemeClr val="tx1"/>
                          </a:solidFill>
                          <a:effectLst/>
                          <a:latin typeface="Arial Nova Light" panose="020B0304020202020204" pitchFamily="34" charset="0"/>
                        </a:rPr>
                        <a:t> </a:t>
                      </a:r>
                      <a:endParaRPr lang="sl-SI" sz="16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sl-SI" sz="1600" kern="100" dirty="0">
                          <a:solidFill>
                            <a:schemeClr val="tx1"/>
                          </a:solidFill>
                          <a:effectLst/>
                          <a:latin typeface="Arial Nova Light" panose="020B0304020202020204" pitchFamily="34" charset="0"/>
                        </a:rPr>
                        <a:t>R.39 Razvoj podeželskega gospodarstva: število podeželskih podjetij, vključno s podjetji na področju </a:t>
                      </a:r>
                      <a:r>
                        <a:rPr lang="sl-SI" sz="1600" kern="100" dirty="0" err="1">
                          <a:solidFill>
                            <a:schemeClr val="tx1"/>
                          </a:solidFill>
                          <a:effectLst/>
                          <a:latin typeface="Arial Nova Light" panose="020B0304020202020204" pitchFamily="34" charset="0"/>
                        </a:rPr>
                        <a:t>bio</a:t>
                      </a:r>
                      <a:r>
                        <a:rPr lang="sl-SI" sz="1600" kern="100" dirty="0">
                          <a:solidFill>
                            <a:schemeClr val="tx1"/>
                          </a:solidFill>
                          <a:effectLst/>
                          <a:latin typeface="Arial Nova Light" panose="020B0304020202020204" pitchFamily="34" charset="0"/>
                        </a:rPr>
                        <a:t>-gospodarstva, razvitih s podporo v okviru SKP</a:t>
                      </a:r>
                      <a:endParaRPr lang="sl-SI" sz="16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sl-SI" sz="1600" kern="100" dirty="0">
                          <a:solidFill>
                            <a:schemeClr val="tx1"/>
                          </a:solidFill>
                          <a:effectLst/>
                          <a:latin typeface="Arial Nova Light" panose="020B0304020202020204" pitchFamily="34" charset="0"/>
                        </a:rPr>
                        <a:t> </a:t>
                      </a:r>
                    </a:p>
                    <a:p>
                      <a:pPr algn="ctr">
                        <a:lnSpc>
                          <a:spcPct val="107000"/>
                        </a:lnSpc>
                        <a:spcAft>
                          <a:spcPts val="800"/>
                        </a:spcAft>
                      </a:pPr>
                      <a:r>
                        <a:rPr lang="sl-SI" sz="1600" kern="100" dirty="0">
                          <a:solidFill>
                            <a:schemeClr val="tx1"/>
                          </a:solidFill>
                          <a:effectLst/>
                          <a:latin typeface="Arial Nova Light" panose="020B0304020202020204" pitchFamily="34" charset="0"/>
                        </a:rPr>
                        <a:t> 3</a:t>
                      </a:r>
                      <a:endParaRPr lang="sl-SI" sz="16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3459956"/>
                  </a:ext>
                </a:extLst>
              </a:tr>
              <a:tr h="663795">
                <a:tc vMerge="1">
                  <a:txBody>
                    <a:bodyPr/>
                    <a:lstStyle/>
                    <a:p>
                      <a:endParaRPr lang="sl-SI"/>
                    </a:p>
                  </a:txBody>
                  <a:tcPr/>
                </a:tc>
                <a:tc>
                  <a:txBody>
                    <a:bodyPr/>
                    <a:lstStyle/>
                    <a:p>
                      <a:pPr algn="just">
                        <a:lnSpc>
                          <a:spcPct val="107000"/>
                        </a:lnSpc>
                        <a:spcAft>
                          <a:spcPts val="800"/>
                        </a:spcAft>
                      </a:pPr>
                      <a:r>
                        <a:rPr lang="sl-SI" sz="1600" kern="100" dirty="0">
                          <a:solidFill>
                            <a:schemeClr val="tx1"/>
                          </a:solidFill>
                          <a:effectLst/>
                          <a:latin typeface="Arial Nova Light" panose="020B0304020202020204" pitchFamily="34" charset="0"/>
                        </a:rPr>
                        <a:t>R.37 Rast in delovna mesta na podeželju: nova delovna mesta, ki prejemajo podporo v okviru projektov SKP</a:t>
                      </a:r>
                      <a:endParaRPr lang="sl-SI" sz="16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sl-SI" sz="1600" kern="100">
                          <a:solidFill>
                            <a:schemeClr val="tx1"/>
                          </a:solidFill>
                          <a:effectLst/>
                          <a:latin typeface="Arial Nova Light" panose="020B0304020202020204" pitchFamily="34" charset="0"/>
                        </a:rPr>
                        <a:t> </a:t>
                      </a:r>
                    </a:p>
                    <a:p>
                      <a:pPr algn="ctr">
                        <a:lnSpc>
                          <a:spcPct val="107000"/>
                        </a:lnSpc>
                        <a:spcAft>
                          <a:spcPts val="800"/>
                        </a:spcAft>
                      </a:pPr>
                      <a:r>
                        <a:rPr lang="sl-SI" sz="1600" kern="100">
                          <a:solidFill>
                            <a:schemeClr val="tx1"/>
                          </a:solidFill>
                          <a:effectLst/>
                          <a:latin typeface="Arial Nova Light" panose="020B0304020202020204" pitchFamily="34" charset="0"/>
                        </a:rPr>
                        <a:t>1</a:t>
                      </a:r>
                      <a:endParaRPr lang="sl-SI" sz="1600" kern="10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6572743"/>
                  </a:ext>
                </a:extLst>
              </a:tr>
              <a:tr h="1221917">
                <a:tc vMerge="1">
                  <a:txBody>
                    <a:bodyPr/>
                    <a:lstStyle/>
                    <a:p>
                      <a:endParaRPr lang="sl-SI"/>
                    </a:p>
                  </a:txBody>
                  <a:tcPr/>
                </a:tc>
                <a:tc>
                  <a:txBody>
                    <a:bodyPr/>
                    <a:lstStyle/>
                    <a:p>
                      <a:pPr algn="just">
                        <a:lnSpc>
                          <a:spcPct val="107000"/>
                        </a:lnSpc>
                        <a:spcAft>
                          <a:spcPts val="800"/>
                        </a:spcAft>
                      </a:pPr>
                      <a:r>
                        <a:rPr lang="sl-SI" sz="1600" kern="100" dirty="0">
                          <a:solidFill>
                            <a:schemeClr val="tx1"/>
                          </a:solidFill>
                          <a:effectLst/>
                          <a:latin typeface="Arial Nova Light" panose="020B0304020202020204" pitchFamily="34" charset="0"/>
                        </a:rPr>
                        <a:t>R.1</a:t>
                      </a:r>
                      <a:r>
                        <a:rPr lang="sl-SI" sz="1600" kern="100" baseline="30000" dirty="0">
                          <a:solidFill>
                            <a:schemeClr val="tx1"/>
                          </a:solidFill>
                          <a:effectLst/>
                          <a:latin typeface="Arial Nova Light" panose="020B0304020202020204" pitchFamily="34" charset="0"/>
                        </a:rPr>
                        <a:t>PS</a:t>
                      </a:r>
                      <a:r>
                        <a:rPr lang="sl-SI" sz="1600" kern="100" dirty="0">
                          <a:solidFill>
                            <a:schemeClr val="tx1"/>
                          </a:solidFill>
                          <a:effectLst/>
                          <a:latin typeface="Arial Nova Light" panose="020B0304020202020204" pitchFamily="34" charset="0"/>
                        </a:rPr>
                        <a:t> Izboljšanje uspešnosti s pomočjo znanja in inovacij: št. oseb, ki koristijo svetovanje, usposabljanje, izmenjavo izkušenj ali sodelujejo v operativnih skupinah evropskega partnerstva za inovacije, ki jih podpira SKP, da se okrepi uspešnost glede trajnosti gospodarstva, socialna, </a:t>
                      </a:r>
                      <a:r>
                        <a:rPr lang="sl-SI" sz="1600" kern="100" dirty="0" err="1">
                          <a:solidFill>
                            <a:schemeClr val="tx1"/>
                          </a:solidFill>
                          <a:effectLst/>
                          <a:latin typeface="Arial Nova Light" panose="020B0304020202020204" pitchFamily="34" charset="0"/>
                        </a:rPr>
                        <a:t>okoljska</a:t>
                      </a:r>
                      <a:r>
                        <a:rPr lang="sl-SI" sz="1600" kern="100" dirty="0">
                          <a:solidFill>
                            <a:schemeClr val="tx1"/>
                          </a:solidFill>
                          <a:effectLst/>
                          <a:latin typeface="Arial Nova Light" panose="020B0304020202020204" pitchFamily="34" charset="0"/>
                        </a:rPr>
                        <a:t> in podnebna uspešnost ter uspešnost glede učinkovite rabe virov</a:t>
                      </a:r>
                      <a:endParaRPr lang="sl-SI" sz="16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sl-SI" sz="1600" kern="100" dirty="0">
                          <a:solidFill>
                            <a:schemeClr val="tx1"/>
                          </a:solidFill>
                          <a:effectLst/>
                          <a:latin typeface="Arial Nova Light" panose="020B0304020202020204" pitchFamily="34" charset="0"/>
                        </a:rPr>
                        <a:t> </a:t>
                      </a:r>
                    </a:p>
                    <a:p>
                      <a:pPr algn="ctr">
                        <a:lnSpc>
                          <a:spcPct val="107000"/>
                        </a:lnSpc>
                        <a:spcAft>
                          <a:spcPts val="800"/>
                        </a:spcAft>
                      </a:pPr>
                      <a:r>
                        <a:rPr lang="sl-SI" sz="1600" kern="100" dirty="0">
                          <a:solidFill>
                            <a:schemeClr val="tx1"/>
                          </a:solidFill>
                          <a:effectLst/>
                          <a:latin typeface="Arial Nova Light" panose="020B0304020202020204" pitchFamily="34" charset="0"/>
                        </a:rPr>
                        <a:t> 15</a:t>
                      </a:r>
                      <a:endParaRPr lang="sl-SI" sz="16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4593992"/>
                  </a:ext>
                </a:extLst>
              </a:tr>
              <a:tr h="840509">
                <a:tc rowSpan="2">
                  <a:txBody>
                    <a:bodyPr/>
                    <a:lstStyle/>
                    <a:p>
                      <a:pPr marL="228600">
                        <a:lnSpc>
                          <a:spcPct val="107000"/>
                        </a:lnSpc>
                        <a:spcAft>
                          <a:spcPts val="800"/>
                        </a:spcAft>
                      </a:pPr>
                      <a:r>
                        <a:rPr lang="sl-SI" sz="16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rPr>
                        <a:t>ESRR</a:t>
                      </a:r>
                    </a:p>
                  </a:txBody>
                  <a:tcPr marL="68580" marR="68580" marT="0" marB="0" anchor="ctr"/>
                </a:tc>
                <a:tc>
                  <a:txBody>
                    <a:bodyPr/>
                    <a:lstStyle/>
                    <a:p>
                      <a:pPr algn="just">
                        <a:lnSpc>
                          <a:spcPct val="107000"/>
                        </a:lnSpc>
                        <a:spcAft>
                          <a:spcPts val="800"/>
                        </a:spcAft>
                      </a:pPr>
                      <a:r>
                        <a:rPr lang="sl-SI" sz="16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rPr>
                        <a:t>Število podprtih oziroma vzpostavljenih zaposlitev/mrež/dogodkov/ produktov, ki so namenjeni spodbujanju lokalnega podjetništva (razen nosilcev dejavnosti na kmetiji) </a:t>
                      </a:r>
                    </a:p>
                  </a:txBody>
                  <a:tcPr marL="68580" marR="68580" marT="0" marB="0" anchor="ctr"/>
                </a:tc>
                <a:tc>
                  <a:txBody>
                    <a:bodyPr/>
                    <a:lstStyle/>
                    <a:p>
                      <a:pPr algn="ctr">
                        <a:lnSpc>
                          <a:spcPct val="107000"/>
                        </a:lnSpc>
                        <a:spcAft>
                          <a:spcPts val="800"/>
                        </a:spcAft>
                      </a:pPr>
                      <a:endParaRPr lang="sl-SI" sz="16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sl-SI" sz="16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rPr>
                        <a:t>5</a:t>
                      </a:r>
                    </a:p>
                  </a:txBody>
                  <a:tcPr marL="68580" marR="68580" marT="0" marB="0"/>
                </a:tc>
                <a:extLst>
                  <a:ext uri="{0D108BD9-81ED-4DB2-BD59-A6C34878D82A}">
                    <a16:rowId xmlns:a16="http://schemas.microsoft.com/office/drawing/2014/main" val="160565419"/>
                  </a:ext>
                </a:extLst>
              </a:tr>
              <a:tr h="840509">
                <a:tc vMerge="1">
                  <a:txBody>
                    <a:bodyPr/>
                    <a:lstStyle/>
                    <a:p>
                      <a:pPr marL="228600">
                        <a:lnSpc>
                          <a:spcPct val="107000"/>
                        </a:lnSpc>
                        <a:spcAft>
                          <a:spcPts val="800"/>
                        </a:spcAft>
                      </a:pPr>
                      <a:endParaRPr lang="sl-SI" sz="16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sl-SI" sz="16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rPr>
                        <a:t>Število podprtih lokalnih turističnih prireditev/produktov/storitev/programov/modelov/publikacij </a:t>
                      </a:r>
                    </a:p>
                    <a:p>
                      <a:pPr algn="just">
                        <a:lnSpc>
                          <a:spcPct val="107000"/>
                        </a:lnSpc>
                        <a:spcAft>
                          <a:spcPts val="800"/>
                        </a:spcAft>
                      </a:pPr>
                      <a:endParaRPr lang="sl-SI" sz="16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sl-SI" sz="16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sl-SI" sz="16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rPr>
                        <a:t>5</a:t>
                      </a:r>
                    </a:p>
                  </a:txBody>
                  <a:tcPr marL="68580" marR="68580" marT="0" marB="0"/>
                </a:tc>
                <a:extLst>
                  <a:ext uri="{0D108BD9-81ED-4DB2-BD59-A6C34878D82A}">
                    <a16:rowId xmlns:a16="http://schemas.microsoft.com/office/drawing/2014/main" val="842226999"/>
                  </a:ext>
                </a:extLst>
              </a:tr>
            </a:tbl>
          </a:graphicData>
        </a:graphic>
      </p:graphicFrame>
    </p:spTree>
    <p:extLst>
      <p:ext uri="{BB962C8B-B14F-4D97-AF65-F5344CB8AC3E}">
        <p14:creationId xmlns:p14="http://schemas.microsoft.com/office/powerpoint/2010/main" val="3867255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F47C8-5223-2770-D567-C9FD370286CD}"/>
            </a:ext>
          </a:extLst>
        </p:cNvPr>
        <p:cNvGrpSpPr/>
        <p:nvPr/>
      </p:nvGrpSpPr>
      <p:grpSpPr>
        <a:xfrm>
          <a:off x="0" y="0"/>
          <a:ext cx="0" cy="0"/>
          <a:chOff x="0" y="0"/>
          <a:chExt cx="0" cy="0"/>
        </a:xfrm>
      </p:grpSpPr>
      <p:sp>
        <p:nvSpPr>
          <p:cNvPr id="5" name="Rectangle 1">
            <a:extLst>
              <a:ext uri="{FF2B5EF4-FFF2-40B4-BE49-F238E27FC236}">
                <a16:creationId xmlns:a16="http://schemas.microsoft.com/office/drawing/2014/main" id="{EE7A768A-2111-2E8E-6400-5A6B422B1E74}"/>
              </a:ext>
            </a:extLst>
          </p:cNvPr>
          <p:cNvSpPr>
            <a:spLocks noChangeArrowheads="1"/>
          </p:cNvSpPr>
          <p:nvPr/>
        </p:nvSpPr>
        <p:spPr bwMode="auto">
          <a:xfrm>
            <a:off x="0" y="244088"/>
            <a:ext cx="12192000" cy="1009032"/>
          </a:xfrm>
          <a:prstGeom prst="rect">
            <a:avLst/>
          </a:prstGeom>
          <a:solidFill>
            <a:schemeClr val="accent5">
              <a:lumMod val="20000"/>
              <a:lumOff val="80000"/>
            </a:schemeClr>
          </a:solidFill>
          <a:effec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tabLst>
                <a:tab pos="1370013" algn="ctr"/>
              </a:tabLst>
              <a:defRPr>
                <a:solidFill>
                  <a:schemeClr val="tx1"/>
                </a:solidFill>
                <a:latin typeface="Arial" panose="020B0604020202020204" pitchFamily="34" charset="0"/>
              </a:defRPr>
            </a:lvl1pPr>
            <a:lvl2pPr eaLnBrk="0" fontAlgn="base" hangingPunct="0">
              <a:spcBef>
                <a:spcPct val="0"/>
              </a:spcBef>
              <a:spcAft>
                <a:spcPct val="0"/>
              </a:spcAft>
              <a:tabLst>
                <a:tab pos="1370013" algn="ctr"/>
              </a:tabLst>
              <a:defRPr>
                <a:solidFill>
                  <a:schemeClr val="tx1"/>
                </a:solidFill>
                <a:latin typeface="Arial" panose="020B0604020202020204" pitchFamily="34" charset="0"/>
              </a:defRPr>
            </a:lvl2pPr>
            <a:lvl3pPr eaLnBrk="0" fontAlgn="base" hangingPunct="0">
              <a:spcBef>
                <a:spcPct val="0"/>
              </a:spcBef>
              <a:spcAft>
                <a:spcPct val="0"/>
              </a:spcAft>
              <a:tabLst>
                <a:tab pos="1370013" algn="ctr"/>
              </a:tabLst>
              <a:defRPr>
                <a:solidFill>
                  <a:schemeClr val="tx1"/>
                </a:solidFill>
                <a:latin typeface="Arial" panose="020B0604020202020204" pitchFamily="34" charset="0"/>
              </a:defRPr>
            </a:lvl3pPr>
            <a:lvl4pPr eaLnBrk="0" fontAlgn="base" hangingPunct="0">
              <a:spcBef>
                <a:spcPct val="0"/>
              </a:spcBef>
              <a:spcAft>
                <a:spcPct val="0"/>
              </a:spcAft>
              <a:tabLst>
                <a:tab pos="1370013" algn="ctr"/>
              </a:tabLst>
              <a:defRPr>
                <a:solidFill>
                  <a:schemeClr val="tx1"/>
                </a:solidFill>
                <a:latin typeface="Arial" panose="020B0604020202020204" pitchFamily="34" charset="0"/>
              </a:defRPr>
            </a:lvl4pPr>
            <a:lvl5pPr eaLnBrk="0" fontAlgn="base" hangingPunct="0">
              <a:spcBef>
                <a:spcPct val="0"/>
              </a:spcBef>
              <a:spcAft>
                <a:spcPct val="0"/>
              </a:spcAft>
              <a:tabLst>
                <a:tab pos="1370013" algn="ctr"/>
              </a:tabLst>
              <a:defRPr>
                <a:solidFill>
                  <a:schemeClr val="tx1"/>
                </a:solidFill>
                <a:latin typeface="Arial" panose="020B0604020202020204" pitchFamily="34" charset="0"/>
              </a:defRPr>
            </a:lvl5pPr>
            <a:lvl6pPr eaLnBrk="0" fontAlgn="base" hangingPunct="0">
              <a:spcBef>
                <a:spcPct val="0"/>
              </a:spcBef>
              <a:spcAft>
                <a:spcPct val="0"/>
              </a:spcAft>
              <a:tabLst>
                <a:tab pos="1370013" algn="ctr"/>
              </a:tabLst>
              <a:defRPr>
                <a:solidFill>
                  <a:schemeClr val="tx1"/>
                </a:solidFill>
                <a:latin typeface="Arial" panose="020B0604020202020204" pitchFamily="34" charset="0"/>
              </a:defRPr>
            </a:lvl6pPr>
            <a:lvl7pPr eaLnBrk="0" fontAlgn="base" hangingPunct="0">
              <a:spcBef>
                <a:spcPct val="0"/>
              </a:spcBef>
              <a:spcAft>
                <a:spcPct val="0"/>
              </a:spcAft>
              <a:tabLst>
                <a:tab pos="1370013" algn="ctr"/>
              </a:tabLst>
              <a:defRPr>
                <a:solidFill>
                  <a:schemeClr val="tx1"/>
                </a:solidFill>
                <a:latin typeface="Arial" panose="020B0604020202020204" pitchFamily="34" charset="0"/>
              </a:defRPr>
            </a:lvl7pPr>
            <a:lvl8pPr eaLnBrk="0" fontAlgn="base" hangingPunct="0">
              <a:spcBef>
                <a:spcPct val="0"/>
              </a:spcBef>
              <a:spcAft>
                <a:spcPct val="0"/>
              </a:spcAft>
              <a:tabLst>
                <a:tab pos="1370013" algn="ctr"/>
              </a:tabLst>
              <a:defRPr>
                <a:solidFill>
                  <a:schemeClr val="tx1"/>
                </a:solidFill>
                <a:latin typeface="Arial" panose="020B0604020202020204" pitchFamily="34" charset="0"/>
              </a:defRPr>
            </a:lvl8pPr>
            <a:lvl9pPr eaLnBrk="0" fontAlgn="base" hangingPunct="0">
              <a:spcBef>
                <a:spcPct val="0"/>
              </a:spcBef>
              <a:spcAft>
                <a:spcPct val="0"/>
              </a:spcAft>
              <a:tabLst>
                <a:tab pos="1370013" algn="ctr"/>
              </a:tabLst>
              <a:defRPr>
                <a:solidFill>
                  <a:schemeClr val="tx1"/>
                </a:solidFill>
                <a:latin typeface="Arial" panose="020B0604020202020204" pitchFamily="34" charset="0"/>
              </a:defRPr>
            </a:lvl9pPr>
          </a:lstStyle>
          <a:p>
            <a:pPr marL="0" marR="0" lvl="0" indent="0" algn="ctr" eaLnBrk="1" fontAlgn="base" hangingPunct="1">
              <a:lnSpc>
                <a:spcPct val="90000"/>
              </a:lnSpc>
              <a:spcAft>
                <a:spcPts val="600"/>
              </a:spcAft>
              <a:buClrTx/>
              <a:buSzTx/>
              <a:tabLst>
                <a:tab pos="1370013" algn="ctr"/>
              </a:tabLst>
            </a:pPr>
            <a:r>
              <a:rPr kumimoji="0" lang="sl-SI" altLang="sl-SI" sz="2800" b="1" i="0" u="none" strike="noStrike" kern="1200" cap="none" normalizeH="0" baseline="0" dirty="0">
                <a:ln>
                  <a:noFill/>
                </a:ln>
                <a:effectLst/>
                <a:latin typeface="Arial Nova Light" panose="020B0304020202020204" pitchFamily="34" charset="0"/>
                <a:ea typeface="+mj-ea"/>
                <a:cs typeface="+mj-cs"/>
              </a:rPr>
              <a:t>Ukrep 2: Kakovostno in zdravo življenje</a:t>
            </a:r>
            <a:endParaRPr kumimoji="0" lang="en-US" altLang="sl-SI" sz="2800" b="0" i="0" u="none" strike="noStrike" kern="1200" cap="none" normalizeH="0" baseline="0" dirty="0">
              <a:ln>
                <a:noFill/>
              </a:ln>
              <a:effectLst/>
              <a:latin typeface="Arial Nova Light" panose="020B0304020202020204" pitchFamily="34" charset="0"/>
              <a:ea typeface="+mj-ea"/>
              <a:cs typeface="+mj-cs"/>
            </a:endParaRPr>
          </a:p>
        </p:txBody>
      </p:sp>
      <p:sp>
        <p:nvSpPr>
          <p:cNvPr id="2" name="Označba mesta številke diapozitiva 1">
            <a:extLst>
              <a:ext uri="{FF2B5EF4-FFF2-40B4-BE49-F238E27FC236}">
                <a16:creationId xmlns:a16="http://schemas.microsoft.com/office/drawing/2014/main" id="{6F85E453-4AD0-9AC9-06B8-CEE9B2997DB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FC30E9C9-987F-49A1-9782-C2FC726E5B8D}"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11</a:t>
            </a:fld>
            <a:endParaRPr kumimoji="0" lang="en-US" b="0" i="0" u="none" strike="noStrike" cap="none" spc="0" normalizeH="0" baseline="0" noProof="0">
              <a:ln>
                <a:noFill/>
              </a:ln>
              <a:effectLst/>
              <a:uLnTx/>
              <a:uFillTx/>
            </a:endParaRPr>
          </a:p>
        </p:txBody>
      </p:sp>
      <p:graphicFrame>
        <p:nvGraphicFramePr>
          <p:cNvPr id="4" name="Tabela 3">
            <a:extLst>
              <a:ext uri="{FF2B5EF4-FFF2-40B4-BE49-F238E27FC236}">
                <a16:creationId xmlns:a16="http://schemas.microsoft.com/office/drawing/2014/main" id="{BFB91B86-8514-6461-BE6E-F59CC26C7BFE}"/>
              </a:ext>
            </a:extLst>
          </p:cNvPr>
          <p:cNvGraphicFramePr>
            <a:graphicFrameLocks noGrp="1"/>
          </p:cNvGraphicFramePr>
          <p:nvPr>
            <p:extLst>
              <p:ext uri="{D42A27DB-BD31-4B8C-83A1-F6EECF244321}">
                <p14:modId xmlns:p14="http://schemas.microsoft.com/office/powerpoint/2010/main" val="1046215808"/>
              </p:ext>
            </p:extLst>
          </p:nvPr>
        </p:nvGraphicFramePr>
        <p:xfrm>
          <a:off x="55418" y="1472027"/>
          <a:ext cx="12062691" cy="4802258"/>
        </p:xfrm>
        <a:graphic>
          <a:graphicData uri="http://schemas.openxmlformats.org/drawingml/2006/table">
            <a:tbl>
              <a:tblPr firstRow="1" firstCol="1" bandRow="1">
                <a:noFill/>
                <a:tableStyleId>{3B4B98B0-60AC-42C2-AFA5-B58CD77FA1E5}</a:tableStyleId>
              </a:tblPr>
              <a:tblGrid>
                <a:gridCol w="3842327">
                  <a:extLst>
                    <a:ext uri="{9D8B030D-6E8A-4147-A177-3AD203B41FA5}">
                      <a16:colId xmlns:a16="http://schemas.microsoft.com/office/drawing/2014/main" val="455763359"/>
                    </a:ext>
                  </a:extLst>
                </a:gridCol>
                <a:gridCol w="8220364">
                  <a:extLst>
                    <a:ext uri="{9D8B030D-6E8A-4147-A177-3AD203B41FA5}">
                      <a16:colId xmlns:a16="http://schemas.microsoft.com/office/drawing/2014/main" val="1992534338"/>
                    </a:ext>
                  </a:extLst>
                </a:gridCol>
              </a:tblGrid>
              <a:tr h="430664">
                <a:tc>
                  <a:txBody>
                    <a:bodyPr/>
                    <a:lstStyle/>
                    <a:p>
                      <a:pPr marL="0" marR="0" lvl="0" indent="0" algn="ctr" defTabSz="914400" rtl="0" eaLnBrk="1" fontAlgn="auto" latinLnBrk="0" hangingPunct="1">
                        <a:lnSpc>
                          <a:spcPct val="107000"/>
                        </a:lnSpc>
                        <a:spcBef>
                          <a:spcPts val="0"/>
                        </a:spcBef>
                        <a:spcAft>
                          <a:spcPts val="800"/>
                        </a:spcAft>
                        <a:buClrTx/>
                        <a:buSzTx/>
                        <a:buFontTx/>
                        <a:buNone/>
                        <a:tabLst>
                          <a:tab pos="1369695" algn="ctr"/>
                        </a:tabLst>
                        <a:defRPr/>
                      </a:pPr>
                      <a:r>
                        <a:rPr lang="sl-SI" sz="1400" b="1" kern="100" dirty="0">
                          <a:solidFill>
                            <a:schemeClr val="tx1">
                              <a:lumMod val="75000"/>
                              <a:lumOff val="25000"/>
                            </a:schemeClr>
                          </a:solidFill>
                          <a:effectLst/>
                          <a:highlight>
                            <a:srgbClr val="F2F2F2"/>
                          </a:highlight>
                          <a:latin typeface="Arial Nova Light" panose="020B0304020202020204" pitchFamily="34" charset="0"/>
                        </a:rPr>
                        <a:t>UTEMELJITEV IN NAMEN UKREPA </a:t>
                      </a:r>
                    </a:p>
                  </a:txBody>
                  <a:tcPr marL="52488" marR="31493" marT="31493" marB="31493">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ctr">
                        <a:lnSpc>
                          <a:spcPct val="107000"/>
                        </a:lnSpc>
                        <a:spcAft>
                          <a:spcPts val="800"/>
                        </a:spcAft>
                        <a:tabLst>
                          <a:tab pos="1369695" algn="ctr"/>
                        </a:tabLst>
                      </a:pPr>
                      <a:r>
                        <a:rPr lang="sl-SI" sz="1400" kern="100" dirty="0">
                          <a:solidFill>
                            <a:schemeClr val="tx1">
                              <a:lumMod val="75000"/>
                              <a:lumOff val="25000"/>
                            </a:schemeClr>
                          </a:solidFill>
                          <a:effectLst/>
                          <a:highlight>
                            <a:srgbClr val="F2F2F2"/>
                          </a:highlight>
                          <a:latin typeface="Arial Nova Light" panose="020B0304020202020204" pitchFamily="34" charset="0"/>
                        </a:rPr>
                        <a:t> VSEBINSKA OPREDELITEV</a:t>
                      </a:r>
                      <a:endParaRPr lang="sl-SI" sz="1400" kern="100" dirty="0">
                        <a:solidFill>
                          <a:schemeClr val="tx1">
                            <a:lumMod val="75000"/>
                            <a:lumOff val="25000"/>
                          </a:schemeClr>
                        </a:solidFill>
                        <a:effectLst/>
                        <a:highlight>
                          <a:srgbClr val="F2F2F2"/>
                        </a:highlight>
                        <a:latin typeface="Arial Nova Light" panose="020B0304020202020204" pitchFamily="34" charset="0"/>
                        <a:ea typeface="Aptos" panose="020B0004020202020204" pitchFamily="34" charset="0"/>
                        <a:cs typeface="Times New Roman" panose="02020603050405020304" pitchFamily="18" charset="0"/>
                      </a:endParaRPr>
                    </a:p>
                  </a:txBody>
                  <a:tcPr marL="52488" marR="31493" marT="31493" marB="31493">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4093225955"/>
                  </a:ext>
                </a:extLst>
              </a:tr>
              <a:tr h="4006617">
                <a:tc>
                  <a:txBody>
                    <a:bodyPr/>
                    <a:lstStyle/>
                    <a:p>
                      <a:pPr>
                        <a:lnSpc>
                          <a:spcPct val="107000"/>
                        </a:lnSpc>
                        <a:spcAft>
                          <a:spcPts val="800"/>
                        </a:spcAft>
                      </a:pPr>
                      <a:r>
                        <a:rPr lang="sl-SI" sz="1400" kern="1200" dirty="0">
                          <a:effectLst/>
                          <a:latin typeface="Arial Nova Light" panose="020B0304020202020204" pitchFamily="34" charset="0"/>
                          <a:ea typeface="Open Sans Light" panose="020B0306030504020204" pitchFamily="34" charset="0"/>
                          <a:cs typeface="Open Sans Light" panose="020B0306030504020204" pitchFamily="34" charset="0"/>
                        </a:rPr>
                        <a:t>Namen ukrepa:</a:t>
                      </a:r>
                    </a:p>
                    <a:p>
                      <a:pPr>
                        <a:lnSpc>
                          <a:spcPct val="107000"/>
                        </a:lnSpc>
                        <a:spcAft>
                          <a:spcPts val="800"/>
                        </a:spcAft>
                      </a:pPr>
                      <a:r>
                        <a:rPr lang="sl-SI" sz="1400" kern="1200" dirty="0">
                          <a:effectLst/>
                          <a:latin typeface="Arial Nova Light" panose="020B0304020202020204" pitchFamily="34" charset="0"/>
                          <a:ea typeface="Open Sans Light" panose="020B0306030504020204" pitchFamily="34" charset="0"/>
                          <a:cs typeface="Open Sans Light" panose="020B0306030504020204" pitchFamily="34" charset="0"/>
                        </a:rPr>
                        <a:t>V območju LAS KP podpreti nadaljnji razvoj obstoječih storitev in </a:t>
                      </a:r>
                      <a:r>
                        <a:rPr lang="sl-SI" sz="1400" kern="100" dirty="0">
                          <a:solidFill>
                            <a:schemeClr val="tx1"/>
                          </a:solidFill>
                          <a:effectLst/>
                          <a:latin typeface="Arial Nova Light" panose="020B0304020202020204" pitchFamily="34" charset="0"/>
                          <a:ea typeface="Open Sans Light" panose="020B0306030504020204" pitchFamily="34" charset="0"/>
                          <a:cs typeface="Times New Roman" panose="02020603050405020304" pitchFamily="18" charset="0"/>
                        </a:rPr>
                        <a:t>spodbuditi</a:t>
                      </a:r>
                      <a:r>
                        <a:rPr lang="sl-SI" sz="1400" kern="1200" dirty="0">
                          <a:effectLst/>
                          <a:latin typeface="Arial Nova Light" panose="020B0304020202020204" pitchFamily="34" charset="0"/>
                          <a:ea typeface="Open Sans Light" panose="020B0306030504020204" pitchFamily="34" charset="0"/>
                          <a:cs typeface="Open Sans Light" panose="020B0306030504020204" pitchFamily="34" charset="0"/>
                        </a:rPr>
                        <a:t> razvoj nove inovativne ponudbe za zagotavljanje kakovosti življenja in zdravja prebivalcev. Osrednja področja: oskrba prebivalstva z osnovnimi dobrinami in storitvami, razvoj koncepta pametnih vasi oz. spodbujanju digitalnih rešitev, krepitev vseživljenjskega učenja, razvoj športne, kulturne in druge prostočasne ponudbe in skrbi za zdrav življenjski slog in preventivne dejavnosti.</a:t>
                      </a:r>
                      <a:endParaRPr lang="sl-SI" sz="1400" kern="100" dirty="0">
                        <a:effectLst/>
                        <a:latin typeface="Arial Nova Light" panose="020B0304020202020204" pitchFamily="34" charset="0"/>
                        <a:ea typeface="Aptos" panose="020B0004020202020204" pitchFamily="34" charset="0"/>
                        <a:cs typeface="Times New Roman" panose="02020603050405020304" pitchFamily="18" charset="0"/>
                      </a:endParaRPr>
                    </a:p>
                    <a:p>
                      <a:pPr algn="just">
                        <a:lnSpc>
                          <a:spcPct val="107000"/>
                        </a:lnSpc>
                        <a:spcAft>
                          <a:spcPts val="600"/>
                        </a:spcAft>
                      </a:pPr>
                      <a:r>
                        <a:rPr lang="sl-SI" sz="1400" kern="1200" dirty="0">
                          <a:solidFill>
                            <a:srgbClr val="FF0000"/>
                          </a:solidFill>
                          <a:effectLst/>
                          <a:latin typeface="Arial Nova Light" panose="020B0304020202020204" pitchFamily="34" charset="0"/>
                          <a:ea typeface="Open Sans Light" panose="020B0306030504020204" pitchFamily="34" charset="0"/>
                          <a:cs typeface="Open Sans Light" panose="020B0306030504020204" pitchFamily="34" charset="0"/>
                        </a:rPr>
                        <a:t>Podpora projektom je namenjena skupnim iniciativam (partnerskim projektom), za katere je izražen skupni interes območja in/ali skupina upravičencev. Rezultati projekta bodo dostopni javnosti, prednost imajo  projekti z inovativnimi značilnostmi. </a:t>
                      </a:r>
                      <a:endParaRPr lang="sl-SI" sz="1400" kern="100" dirty="0">
                        <a:solidFill>
                          <a:srgbClr val="FF0000"/>
                        </a:solidFill>
                        <a:effectLst/>
                        <a:latin typeface="Arial Nova Light" panose="020B0304020202020204" pitchFamily="34" charset="0"/>
                        <a:ea typeface="Aptos" panose="020B0004020202020204" pitchFamily="34" charset="0"/>
                        <a:cs typeface="Times New Roman" panose="02020603050405020304" pitchFamily="18" charset="0"/>
                      </a:endParaRPr>
                    </a:p>
                    <a:p>
                      <a:pPr algn="just">
                        <a:lnSpc>
                          <a:spcPct val="107000"/>
                        </a:lnSpc>
                        <a:spcAft>
                          <a:spcPts val="600"/>
                        </a:spcAft>
                      </a:pPr>
                      <a:r>
                        <a:rPr lang="sl-SI" sz="1400" kern="1200" dirty="0">
                          <a:effectLst/>
                          <a:latin typeface="Arial Nova Light" panose="020B0304020202020204" pitchFamily="34" charset="0"/>
                          <a:ea typeface="Open Sans Light" panose="020B0306030504020204" pitchFamily="34" charset="0"/>
                          <a:cs typeface="Open Sans Light" panose="020B0306030504020204" pitchFamily="34" charset="0"/>
                        </a:rPr>
                        <a:t> </a:t>
                      </a:r>
                      <a:endParaRPr lang="sl-SI" sz="1400" kern="100" dirty="0">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a:lnSpc>
                          <a:spcPct val="107000"/>
                        </a:lnSpc>
                        <a:spcAft>
                          <a:spcPts val="800"/>
                        </a:spcAft>
                      </a:pPr>
                      <a:r>
                        <a:rPr lang="sl-SI" sz="1400" kern="100" dirty="0">
                          <a:effectLst/>
                          <a:latin typeface="Arial Nova Light" panose="020B03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sl-SI" sz="1400" b="1" kern="100" dirty="0">
                          <a:effectLst/>
                          <a:latin typeface="Arial Nova Light" panose="020B0304020202020204" pitchFamily="34" charset="0"/>
                          <a:ea typeface="Aptos" panose="020B0004020202020204" pitchFamily="34" charset="0"/>
                          <a:cs typeface="Times New Roman" panose="02020603050405020304" pitchFamily="18" charset="0"/>
                        </a:rPr>
                        <a:t>Razvoj oskrbnih, kulturnih, športnih in drugih prostočasnih storitev na podeželju</a:t>
                      </a:r>
                      <a:endParaRPr lang="sl-SI" sz="1400" kern="100" dirty="0">
                        <a:effectLst/>
                        <a:latin typeface="Arial Nova Light" panose="020B03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sl-SI" sz="1400" kern="100" dirty="0">
                          <a:effectLst/>
                          <a:latin typeface="Arial Nova Light" panose="020B0304020202020204" pitchFamily="34" charset="0"/>
                          <a:ea typeface="Aptos" panose="020B0004020202020204" pitchFamily="34" charset="0"/>
                          <a:cs typeface="Times New Roman" panose="02020603050405020304" pitchFamily="18" charset="0"/>
                        </a:rPr>
                        <a:t>Razvoj novih programov in vsebin za kakovostno preživljanje prostega časa (kulturne, športne vsebine, spodbujanje ustvarjalnosti, učenje spretnosti, inovativno spoznavanja lokalnega okolja, tradicij, običajev), s poudarkom na krepitvi ponudbe aktivnosti v naravi, v povezavi z lokalnim okoljem in znanji.</a:t>
                      </a:r>
                    </a:p>
                    <a:p>
                      <a:pPr marL="342900" lvl="0" indent="-342900" algn="just">
                        <a:lnSpc>
                          <a:spcPct val="107000"/>
                        </a:lnSpc>
                        <a:buFont typeface="Symbol" panose="05050102010706020507" pitchFamily="18" charset="2"/>
                        <a:buChar char=""/>
                      </a:pPr>
                      <a:r>
                        <a:rPr lang="sl-SI" sz="1400" kern="100" dirty="0">
                          <a:effectLst/>
                          <a:latin typeface="Arial Nova Light" panose="020B0304020202020204" pitchFamily="34" charset="0"/>
                          <a:ea typeface="Aptos" panose="020B0004020202020204" pitchFamily="34" charset="0"/>
                          <a:cs typeface="Times New Roman" panose="02020603050405020304" pitchFamily="18" charset="0"/>
                        </a:rPr>
                        <a:t>Povezovanje in širjenje vsebin ter programov med posameznimi območji oz. lokalnimi skupnostmi.</a:t>
                      </a:r>
                    </a:p>
                    <a:p>
                      <a:pPr marL="342900" lvl="0" indent="-342900" algn="just">
                        <a:lnSpc>
                          <a:spcPct val="107000"/>
                        </a:lnSpc>
                        <a:buFont typeface="Symbol" panose="05050102010706020507" pitchFamily="18" charset="2"/>
                        <a:buChar char=""/>
                      </a:pPr>
                      <a:r>
                        <a:rPr lang="sl-SI" sz="1400" kern="100" dirty="0">
                          <a:effectLst/>
                          <a:latin typeface="Arial Nova Light" panose="020B0304020202020204" pitchFamily="34" charset="0"/>
                          <a:ea typeface="Aptos" panose="020B0004020202020204" pitchFamily="34" charset="0"/>
                          <a:cs typeface="Times New Roman" panose="02020603050405020304" pitchFamily="18" charset="0"/>
                        </a:rPr>
                        <a:t>Urejanje, obnova večnamenskih prostorov za izvajanje obstoječih in novih vsebin na področju kulture, športa, prostega časa, izobraževanja, medgeneracijskega sodelovanja idr.</a:t>
                      </a:r>
                    </a:p>
                    <a:p>
                      <a:pPr marL="342900" lvl="0" indent="-342900" algn="just">
                        <a:lnSpc>
                          <a:spcPct val="107000"/>
                        </a:lnSpc>
                        <a:buFont typeface="Symbol" panose="05050102010706020507" pitchFamily="18" charset="2"/>
                        <a:buChar char=""/>
                      </a:pPr>
                      <a:r>
                        <a:rPr lang="sl-SI" sz="1400" kern="100" dirty="0">
                          <a:effectLst/>
                          <a:latin typeface="Arial Nova Light" panose="020B0304020202020204" pitchFamily="34" charset="0"/>
                          <a:ea typeface="Aptos" panose="020B0004020202020204" pitchFamily="34" charset="0"/>
                          <a:cs typeface="Times New Roman" panose="02020603050405020304" pitchFamily="18" charset="0"/>
                        </a:rPr>
                        <a:t>Urejanje razvrednotenih javnih površin za nove namene in skupno javno dostopno rabo (npr. površine za lokalne dogodke in aktivnosti na prostem, za druženje različnih generacij, za rekreativne namene idr.). </a:t>
                      </a:r>
                    </a:p>
                    <a:p>
                      <a:pPr marL="342900" lvl="0" indent="-342900" algn="just">
                        <a:lnSpc>
                          <a:spcPct val="107000"/>
                        </a:lnSpc>
                        <a:spcAft>
                          <a:spcPts val="800"/>
                        </a:spcAft>
                        <a:buFont typeface="Symbol" panose="05050102010706020507" pitchFamily="18" charset="2"/>
                        <a:buChar char=""/>
                      </a:pPr>
                      <a:r>
                        <a:rPr lang="sl-SI" sz="1400" kern="100" dirty="0">
                          <a:effectLst/>
                          <a:latin typeface="Arial Nova Light" panose="020B0304020202020204" pitchFamily="34" charset="0"/>
                          <a:ea typeface="Aptos" panose="020B0004020202020204" pitchFamily="34" charset="0"/>
                          <a:cs typeface="Times New Roman" panose="02020603050405020304" pitchFamily="18" charset="0"/>
                        </a:rPr>
                        <a:t>Razvoj digitalnih rešitev in drugih modelov za povečanje dostopnosti in oskrbe na podeželju (alternativni prevozi, izposojevalnica stvari, počitniško varstvo otrok, skupnostne storitve popravil itd.). </a:t>
                      </a:r>
                    </a:p>
                    <a:p>
                      <a:pPr>
                        <a:lnSpc>
                          <a:spcPct val="107000"/>
                        </a:lnSpc>
                        <a:spcAft>
                          <a:spcPts val="800"/>
                        </a:spcAft>
                      </a:pPr>
                      <a:r>
                        <a:rPr lang="sl-SI" sz="1400" kern="100" dirty="0">
                          <a:effectLst/>
                          <a:latin typeface="Arial Nova Light" panose="020B0304020202020204" pitchFamily="34" charset="0"/>
                          <a:ea typeface="Aptos" panose="020B0004020202020204" pitchFamily="34" charset="0"/>
                          <a:cs typeface="Times New Roman" panose="02020603050405020304" pitchFamily="18" charset="0"/>
                        </a:rPr>
                        <a:t> </a:t>
                      </a:r>
                    </a:p>
                  </a:txBody>
                  <a:tcPr marL="68580" marR="68580" marT="0" marB="0">
                    <a:lnL w="19050" cap="flat" cmpd="sng" algn="ctr">
                      <a:solidFill>
                        <a:srgbClr val="FFFFFF"/>
                      </a:solid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4131816707"/>
                  </a:ext>
                </a:extLst>
              </a:tr>
            </a:tbl>
          </a:graphicData>
        </a:graphic>
      </p:graphicFrame>
    </p:spTree>
    <p:extLst>
      <p:ext uri="{BB962C8B-B14F-4D97-AF65-F5344CB8AC3E}">
        <p14:creationId xmlns:p14="http://schemas.microsoft.com/office/powerpoint/2010/main" val="2031181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8EE5A-B2AB-4B71-7D05-8C6E7E9EAA35}"/>
            </a:ext>
          </a:extLst>
        </p:cNvPr>
        <p:cNvGrpSpPr/>
        <p:nvPr/>
      </p:nvGrpSpPr>
      <p:grpSpPr>
        <a:xfrm>
          <a:off x="0" y="0"/>
          <a:ext cx="0" cy="0"/>
          <a:chOff x="0" y="0"/>
          <a:chExt cx="0" cy="0"/>
        </a:xfrm>
      </p:grpSpPr>
      <p:sp>
        <p:nvSpPr>
          <p:cNvPr id="5" name="Rectangle 1">
            <a:extLst>
              <a:ext uri="{FF2B5EF4-FFF2-40B4-BE49-F238E27FC236}">
                <a16:creationId xmlns:a16="http://schemas.microsoft.com/office/drawing/2014/main" id="{3002CA6D-CE80-B2BD-013D-F93F562359C4}"/>
              </a:ext>
            </a:extLst>
          </p:cNvPr>
          <p:cNvSpPr>
            <a:spLocks noChangeArrowheads="1"/>
          </p:cNvSpPr>
          <p:nvPr/>
        </p:nvSpPr>
        <p:spPr bwMode="auto">
          <a:xfrm>
            <a:off x="0" y="405812"/>
            <a:ext cx="12192000" cy="868806"/>
          </a:xfrm>
          <a:prstGeom prst="rect">
            <a:avLst/>
          </a:prstGeom>
          <a:solidFill>
            <a:schemeClr val="accent5">
              <a:lumMod val="20000"/>
              <a:lumOff val="80000"/>
            </a:schemeClr>
          </a:solidFill>
          <a:effec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tabLst>
                <a:tab pos="1370013" algn="ctr"/>
              </a:tabLst>
              <a:defRPr>
                <a:solidFill>
                  <a:schemeClr val="tx1"/>
                </a:solidFill>
                <a:latin typeface="Arial" panose="020B0604020202020204" pitchFamily="34" charset="0"/>
              </a:defRPr>
            </a:lvl1pPr>
            <a:lvl2pPr eaLnBrk="0" fontAlgn="base" hangingPunct="0">
              <a:spcBef>
                <a:spcPct val="0"/>
              </a:spcBef>
              <a:spcAft>
                <a:spcPct val="0"/>
              </a:spcAft>
              <a:tabLst>
                <a:tab pos="1370013" algn="ctr"/>
              </a:tabLst>
              <a:defRPr>
                <a:solidFill>
                  <a:schemeClr val="tx1"/>
                </a:solidFill>
                <a:latin typeface="Arial" panose="020B0604020202020204" pitchFamily="34" charset="0"/>
              </a:defRPr>
            </a:lvl2pPr>
            <a:lvl3pPr eaLnBrk="0" fontAlgn="base" hangingPunct="0">
              <a:spcBef>
                <a:spcPct val="0"/>
              </a:spcBef>
              <a:spcAft>
                <a:spcPct val="0"/>
              </a:spcAft>
              <a:tabLst>
                <a:tab pos="1370013" algn="ctr"/>
              </a:tabLst>
              <a:defRPr>
                <a:solidFill>
                  <a:schemeClr val="tx1"/>
                </a:solidFill>
                <a:latin typeface="Arial" panose="020B0604020202020204" pitchFamily="34" charset="0"/>
              </a:defRPr>
            </a:lvl3pPr>
            <a:lvl4pPr eaLnBrk="0" fontAlgn="base" hangingPunct="0">
              <a:spcBef>
                <a:spcPct val="0"/>
              </a:spcBef>
              <a:spcAft>
                <a:spcPct val="0"/>
              </a:spcAft>
              <a:tabLst>
                <a:tab pos="1370013" algn="ctr"/>
              </a:tabLst>
              <a:defRPr>
                <a:solidFill>
                  <a:schemeClr val="tx1"/>
                </a:solidFill>
                <a:latin typeface="Arial" panose="020B0604020202020204" pitchFamily="34" charset="0"/>
              </a:defRPr>
            </a:lvl4pPr>
            <a:lvl5pPr eaLnBrk="0" fontAlgn="base" hangingPunct="0">
              <a:spcBef>
                <a:spcPct val="0"/>
              </a:spcBef>
              <a:spcAft>
                <a:spcPct val="0"/>
              </a:spcAft>
              <a:tabLst>
                <a:tab pos="1370013" algn="ctr"/>
              </a:tabLst>
              <a:defRPr>
                <a:solidFill>
                  <a:schemeClr val="tx1"/>
                </a:solidFill>
                <a:latin typeface="Arial" panose="020B0604020202020204" pitchFamily="34" charset="0"/>
              </a:defRPr>
            </a:lvl5pPr>
            <a:lvl6pPr eaLnBrk="0" fontAlgn="base" hangingPunct="0">
              <a:spcBef>
                <a:spcPct val="0"/>
              </a:spcBef>
              <a:spcAft>
                <a:spcPct val="0"/>
              </a:spcAft>
              <a:tabLst>
                <a:tab pos="1370013" algn="ctr"/>
              </a:tabLst>
              <a:defRPr>
                <a:solidFill>
                  <a:schemeClr val="tx1"/>
                </a:solidFill>
                <a:latin typeface="Arial" panose="020B0604020202020204" pitchFamily="34" charset="0"/>
              </a:defRPr>
            </a:lvl6pPr>
            <a:lvl7pPr eaLnBrk="0" fontAlgn="base" hangingPunct="0">
              <a:spcBef>
                <a:spcPct val="0"/>
              </a:spcBef>
              <a:spcAft>
                <a:spcPct val="0"/>
              </a:spcAft>
              <a:tabLst>
                <a:tab pos="1370013" algn="ctr"/>
              </a:tabLst>
              <a:defRPr>
                <a:solidFill>
                  <a:schemeClr val="tx1"/>
                </a:solidFill>
                <a:latin typeface="Arial" panose="020B0604020202020204" pitchFamily="34" charset="0"/>
              </a:defRPr>
            </a:lvl7pPr>
            <a:lvl8pPr eaLnBrk="0" fontAlgn="base" hangingPunct="0">
              <a:spcBef>
                <a:spcPct val="0"/>
              </a:spcBef>
              <a:spcAft>
                <a:spcPct val="0"/>
              </a:spcAft>
              <a:tabLst>
                <a:tab pos="1370013" algn="ctr"/>
              </a:tabLst>
              <a:defRPr>
                <a:solidFill>
                  <a:schemeClr val="tx1"/>
                </a:solidFill>
                <a:latin typeface="Arial" panose="020B0604020202020204" pitchFamily="34" charset="0"/>
              </a:defRPr>
            </a:lvl8pPr>
            <a:lvl9pPr eaLnBrk="0" fontAlgn="base" hangingPunct="0">
              <a:spcBef>
                <a:spcPct val="0"/>
              </a:spcBef>
              <a:spcAft>
                <a:spcPct val="0"/>
              </a:spcAft>
              <a:tabLst>
                <a:tab pos="1370013" algn="ctr"/>
              </a:tabLst>
              <a:defRPr>
                <a:solidFill>
                  <a:schemeClr val="tx1"/>
                </a:solidFill>
                <a:latin typeface="Arial" panose="020B0604020202020204" pitchFamily="34" charset="0"/>
              </a:defRPr>
            </a:lvl9pPr>
          </a:lstStyle>
          <a:p>
            <a:pPr marL="0" marR="0" lvl="0" indent="0" algn="ctr" eaLnBrk="1" fontAlgn="base" hangingPunct="1">
              <a:lnSpc>
                <a:spcPct val="90000"/>
              </a:lnSpc>
              <a:spcAft>
                <a:spcPts val="600"/>
              </a:spcAft>
              <a:buClrTx/>
              <a:buSzTx/>
              <a:tabLst>
                <a:tab pos="1370013" algn="ctr"/>
              </a:tabLst>
            </a:pPr>
            <a:r>
              <a:rPr kumimoji="0" lang="sl-SI" altLang="sl-SI" sz="2800" b="1" i="0" u="none" strike="noStrike" kern="1200" cap="none" normalizeH="0" baseline="0" dirty="0">
                <a:ln>
                  <a:noFill/>
                </a:ln>
                <a:effectLst/>
                <a:latin typeface="Arial Nova Light" panose="020B0304020202020204" pitchFamily="34" charset="0"/>
                <a:ea typeface="+mj-ea"/>
                <a:cs typeface="+mj-cs"/>
              </a:rPr>
              <a:t>Ukrep 2: Kakovostno in zdravo življenje</a:t>
            </a:r>
            <a:endParaRPr kumimoji="0" lang="en-US" altLang="sl-SI" sz="2800" b="0" i="0" u="none" strike="noStrike" kern="1200" cap="none" normalizeH="0" baseline="0" dirty="0">
              <a:ln>
                <a:noFill/>
              </a:ln>
              <a:effectLst/>
              <a:latin typeface="Arial Nova Light" panose="020B0304020202020204" pitchFamily="34" charset="0"/>
              <a:ea typeface="+mj-ea"/>
              <a:cs typeface="+mj-cs"/>
            </a:endParaRPr>
          </a:p>
        </p:txBody>
      </p:sp>
      <p:sp>
        <p:nvSpPr>
          <p:cNvPr id="2" name="Označba mesta številke diapozitiva 1">
            <a:extLst>
              <a:ext uri="{FF2B5EF4-FFF2-40B4-BE49-F238E27FC236}">
                <a16:creationId xmlns:a16="http://schemas.microsoft.com/office/drawing/2014/main" id="{1BFE2A7D-83CB-3EA9-BDEB-74C4BCB857E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FC30E9C9-987F-49A1-9782-C2FC726E5B8D}"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12</a:t>
            </a:fld>
            <a:endParaRPr kumimoji="0" lang="en-US" b="0" i="0" u="none" strike="noStrike" cap="none" spc="0" normalizeH="0" baseline="0" noProof="0">
              <a:ln>
                <a:noFill/>
              </a:ln>
              <a:effectLst/>
              <a:uLnTx/>
              <a:uFillTx/>
            </a:endParaRPr>
          </a:p>
        </p:txBody>
      </p:sp>
      <p:graphicFrame>
        <p:nvGraphicFramePr>
          <p:cNvPr id="8" name="Tabela 7">
            <a:extLst>
              <a:ext uri="{FF2B5EF4-FFF2-40B4-BE49-F238E27FC236}">
                <a16:creationId xmlns:a16="http://schemas.microsoft.com/office/drawing/2014/main" id="{F91F37DF-B081-C6F8-7769-9C720215D95F}"/>
              </a:ext>
            </a:extLst>
          </p:cNvPr>
          <p:cNvGraphicFramePr>
            <a:graphicFrameLocks noGrp="1"/>
          </p:cNvGraphicFramePr>
          <p:nvPr>
            <p:extLst>
              <p:ext uri="{D42A27DB-BD31-4B8C-83A1-F6EECF244321}">
                <p14:modId xmlns:p14="http://schemas.microsoft.com/office/powerpoint/2010/main" val="3307646595"/>
              </p:ext>
            </p:extLst>
          </p:nvPr>
        </p:nvGraphicFramePr>
        <p:xfrm>
          <a:off x="92364" y="1693625"/>
          <a:ext cx="11933381" cy="3561866"/>
        </p:xfrm>
        <a:graphic>
          <a:graphicData uri="http://schemas.openxmlformats.org/drawingml/2006/table">
            <a:tbl>
              <a:tblPr firstRow="1" firstCol="1" bandRow="1">
                <a:tableStyleId>{7DF18680-E054-41AD-8BC1-D1AEF772440D}</a:tableStyleId>
              </a:tblPr>
              <a:tblGrid>
                <a:gridCol w="1173018">
                  <a:extLst>
                    <a:ext uri="{9D8B030D-6E8A-4147-A177-3AD203B41FA5}">
                      <a16:colId xmlns:a16="http://schemas.microsoft.com/office/drawing/2014/main" val="169730447"/>
                    </a:ext>
                  </a:extLst>
                </a:gridCol>
                <a:gridCol w="9160152">
                  <a:extLst>
                    <a:ext uri="{9D8B030D-6E8A-4147-A177-3AD203B41FA5}">
                      <a16:colId xmlns:a16="http://schemas.microsoft.com/office/drawing/2014/main" val="2484255804"/>
                    </a:ext>
                  </a:extLst>
                </a:gridCol>
                <a:gridCol w="1600211">
                  <a:extLst>
                    <a:ext uri="{9D8B030D-6E8A-4147-A177-3AD203B41FA5}">
                      <a16:colId xmlns:a16="http://schemas.microsoft.com/office/drawing/2014/main" val="1234597169"/>
                    </a:ext>
                  </a:extLst>
                </a:gridCol>
              </a:tblGrid>
              <a:tr h="587757">
                <a:tc>
                  <a:txBody>
                    <a:bodyPr/>
                    <a:lstStyle/>
                    <a:p>
                      <a:pPr>
                        <a:lnSpc>
                          <a:spcPct val="107000"/>
                        </a:lnSpc>
                        <a:spcAft>
                          <a:spcPts val="800"/>
                        </a:spcAft>
                      </a:pPr>
                      <a:r>
                        <a:rPr lang="sl-SI" sz="1600" b="1" kern="100" dirty="0">
                          <a:solidFill>
                            <a:schemeClr val="tx1"/>
                          </a:solidFill>
                          <a:effectLst/>
                          <a:latin typeface="Arial Nova Light" panose="020B0304020202020204" pitchFamily="34" charset="0"/>
                        </a:rPr>
                        <a:t>Sklad</a:t>
                      </a:r>
                      <a:endParaRPr lang="sl-SI" sz="16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sl-SI" sz="1600" b="1" kern="100" dirty="0">
                          <a:solidFill>
                            <a:schemeClr val="tx1"/>
                          </a:solidFill>
                          <a:effectLst/>
                          <a:latin typeface="Arial Nova Light" panose="020B0304020202020204" pitchFamily="34" charset="0"/>
                        </a:rPr>
                        <a:t>Kazalnik</a:t>
                      </a:r>
                      <a:endParaRPr lang="sl-SI" sz="16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sl-SI" sz="1600" b="1" kern="100" dirty="0">
                          <a:solidFill>
                            <a:schemeClr val="tx1"/>
                          </a:solidFill>
                          <a:effectLst/>
                          <a:latin typeface="Arial Nova Light" panose="020B0304020202020204" pitchFamily="34" charset="0"/>
                        </a:rPr>
                        <a:t>Ciljna vrednost kazalnika</a:t>
                      </a:r>
                      <a:endParaRPr lang="sl-SI" sz="16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7068602"/>
                  </a:ext>
                </a:extLst>
              </a:tr>
              <a:tr h="409388">
                <a:tc rowSpan="2">
                  <a:txBody>
                    <a:bodyPr/>
                    <a:lstStyle/>
                    <a:p>
                      <a:pPr marL="0" lvl="0" indent="0" algn="ctr">
                        <a:lnSpc>
                          <a:spcPct val="107000"/>
                        </a:lnSpc>
                        <a:buFont typeface="Symbol" panose="05050102010706020507" pitchFamily="18" charset="2"/>
                        <a:buNone/>
                      </a:pPr>
                      <a:r>
                        <a:rPr lang="sl-SI" sz="1600" b="1" kern="100" dirty="0">
                          <a:solidFill>
                            <a:schemeClr val="tx1"/>
                          </a:solidFill>
                          <a:effectLst/>
                          <a:latin typeface="Arial Nova Light" panose="020B0304020202020204" pitchFamily="34" charset="0"/>
                        </a:rPr>
                        <a:t>EKSRP</a:t>
                      </a:r>
                      <a:endParaRPr lang="sl-SI" sz="1600" kern="100" dirty="0">
                        <a:solidFill>
                          <a:schemeClr val="tx1"/>
                        </a:solidFill>
                        <a:effectLst/>
                        <a:latin typeface="Arial Nova Light" panose="020B0304020202020204" pitchFamily="34" charset="0"/>
                      </a:endParaRPr>
                    </a:p>
                    <a:p>
                      <a:pPr marL="228600">
                        <a:lnSpc>
                          <a:spcPct val="107000"/>
                        </a:lnSpc>
                        <a:spcAft>
                          <a:spcPts val="800"/>
                        </a:spcAft>
                      </a:pPr>
                      <a:r>
                        <a:rPr lang="sl-SI" sz="1600" b="1" kern="100" dirty="0">
                          <a:solidFill>
                            <a:schemeClr val="tx1"/>
                          </a:solidFill>
                          <a:effectLst/>
                          <a:latin typeface="Arial Nova Light" panose="020B0304020202020204" pitchFamily="34" charset="0"/>
                        </a:rPr>
                        <a:t> </a:t>
                      </a:r>
                      <a:endParaRPr lang="sl-SI" sz="16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sl-SI" sz="1600" kern="100" dirty="0">
                          <a:solidFill>
                            <a:schemeClr val="tx1"/>
                          </a:solidFill>
                          <a:effectLst/>
                          <a:latin typeface="Arial Nova Light" panose="020B0304020202020204" pitchFamily="34" charset="0"/>
                          <a:ea typeface="+mn-ea"/>
                          <a:cs typeface="+mn-cs"/>
                        </a:rPr>
                        <a:t>R.41 Povezovanje evropskega podeželja: delež podeželskega prebivalstva, ki ima koristi od boljšega dostopa do storitev in infrastrukture zaradi podpore iz SKP</a:t>
                      </a:r>
                    </a:p>
                  </a:txBody>
                  <a:tcPr marL="68580" marR="68580" marT="0" marB="0" anchor="ctr"/>
                </a:tc>
                <a:tc>
                  <a:txBody>
                    <a:bodyPr/>
                    <a:lstStyle/>
                    <a:p>
                      <a:pPr algn="ctr">
                        <a:lnSpc>
                          <a:spcPct val="107000"/>
                        </a:lnSpc>
                        <a:spcAft>
                          <a:spcPts val="800"/>
                        </a:spcAft>
                      </a:pPr>
                      <a:r>
                        <a:rPr lang="sl-SI" sz="1600" kern="100" dirty="0">
                          <a:solidFill>
                            <a:schemeClr val="tx1"/>
                          </a:solidFill>
                          <a:effectLst/>
                          <a:latin typeface="Arial Nova Light" panose="020B0304020202020204" pitchFamily="34" charset="0"/>
                          <a:ea typeface="+mn-ea"/>
                          <a:cs typeface="+mn-cs"/>
                        </a:rPr>
                        <a:t> </a:t>
                      </a:r>
                    </a:p>
                    <a:p>
                      <a:pPr algn="ctr">
                        <a:lnSpc>
                          <a:spcPct val="107000"/>
                        </a:lnSpc>
                        <a:spcAft>
                          <a:spcPts val="800"/>
                        </a:spcAft>
                      </a:pPr>
                      <a:r>
                        <a:rPr lang="sl-SI" sz="1600" kern="100" dirty="0">
                          <a:solidFill>
                            <a:schemeClr val="tx1"/>
                          </a:solidFill>
                          <a:effectLst/>
                          <a:latin typeface="Arial Nova Light" panose="020B0304020202020204" pitchFamily="34" charset="0"/>
                          <a:ea typeface="+mn-ea"/>
                          <a:cs typeface="+mn-cs"/>
                        </a:rPr>
                        <a:t>500</a:t>
                      </a:r>
                    </a:p>
                  </a:txBody>
                  <a:tcPr marL="68580" marR="68580" marT="0" marB="0"/>
                </a:tc>
                <a:extLst>
                  <a:ext uri="{0D108BD9-81ED-4DB2-BD59-A6C34878D82A}">
                    <a16:rowId xmlns:a16="http://schemas.microsoft.com/office/drawing/2014/main" val="1733459956"/>
                  </a:ext>
                </a:extLst>
              </a:tr>
              <a:tr h="689015">
                <a:tc vMerge="1">
                  <a:txBody>
                    <a:bodyPr/>
                    <a:lstStyle/>
                    <a:p>
                      <a:endParaRPr lang="sl-SI"/>
                    </a:p>
                  </a:txBody>
                  <a:tcPr/>
                </a:tc>
                <a:tc>
                  <a:txBody>
                    <a:bodyPr/>
                    <a:lstStyle/>
                    <a:p>
                      <a:pPr algn="just">
                        <a:lnSpc>
                          <a:spcPct val="107000"/>
                        </a:lnSpc>
                        <a:spcAft>
                          <a:spcPts val="800"/>
                        </a:spcAft>
                      </a:pPr>
                      <a:r>
                        <a:rPr lang="sl-SI" sz="1600" kern="100" dirty="0">
                          <a:solidFill>
                            <a:schemeClr val="tx1"/>
                          </a:solidFill>
                          <a:effectLst/>
                          <a:latin typeface="Arial Nova Light" panose="020B0304020202020204" pitchFamily="34" charset="0"/>
                          <a:ea typeface="+mn-ea"/>
                          <a:cs typeface="+mn-cs"/>
                        </a:rPr>
                        <a:t>R.40 Pametni prehod podeželskega gospodarstva: število strategij pametnih vasi, ki prejemajo podporo</a:t>
                      </a:r>
                    </a:p>
                  </a:txBody>
                  <a:tcPr marL="68580" marR="68580" marT="0" marB="0" anchor="ctr"/>
                </a:tc>
                <a:tc>
                  <a:txBody>
                    <a:bodyPr/>
                    <a:lstStyle/>
                    <a:p>
                      <a:pPr algn="ctr">
                        <a:lnSpc>
                          <a:spcPct val="107000"/>
                        </a:lnSpc>
                        <a:spcAft>
                          <a:spcPts val="800"/>
                        </a:spcAft>
                      </a:pPr>
                      <a:r>
                        <a:rPr lang="sl-SI" sz="1600" kern="100" dirty="0">
                          <a:solidFill>
                            <a:schemeClr val="tx1"/>
                          </a:solidFill>
                          <a:effectLst/>
                          <a:latin typeface="Arial Nova Light" panose="020B0304020202020204" pitchFamily="34" charset="0"/>
                          <a:ea typeface="+mn-ea"/>
                          <a:cs typeface="+mn-cs"/>
                        </a:rPr>
                        <a:t> </a:t>
                      </a:r>
                    </a:p>
                    <a:p>
                      <a:pPr algn="ctr">
                        <a:lnSpc>
                          <a:spcPct val="107000"/>
                        </a:lnSpc>
                        <a:spcAft>
                          <a:spcPts val="800"/>
                        </a:spcAft>
                      </a:pPr>
                      <a:r>
                        <a:rPr lang="sl-SI" sz="1600" kern="100" dirty="0">
                          <a:solidFill>
                            <a:schemeClr val="tx1"/>
                          </a:solidFill>
                          <a:effectLst/>
                          <a:latin typeface="Arial Nova Light" panose="020B0304020202020204" pitchFamily="34" charset="0"/>
                          <a:ea typeface="+mn-ea"/>
                          <a:cs typeface="+mn-cs"/>
                        </a:rPr>
                        <a:t>1</a:t>
                      </a:r>
                    </a:p>
                  </a:txBody>
                  <a:tcPr marL="68580" marR="68580" marT="0" marB="0"/>
                </a:tc>
                <a:extLst>
                  <a:ext uri="{0D108BD9-81ED-4DB2-BD59-A6C34878D82A}">
                    <a16:rowId xmlns:a16="http://schemas.microsoft.com/office/drawing/2014/main" val="1236572743"/>
                  </a:ext>
                </a:extLst>
              </a:tr>
              <a:tr h="840509">
                <a:tc rowSpan="2">
                  <a:txBody>
                    <a:bodyPr/>
                    <a:lstStyle/>
                    <a:p>
                      <a:pPr marL="228600">
                        <a:lnSpc>
                          <a:spcPct val="107000"/>
                        </a:lnSpc>
                        <a:spcAft>
                          <a:spcPts val="800"/>
                        </a:spcAft>
                      </a:pPr>
                      <a:r>
                        <a:rPr lang="sl-SI" sz="16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rPr>
                        <a:t>ESRR</a:t>
                      </a:r>
                    </a:p>
                  </a:txBody>
                  <a:tcPr marL="68580" marR="68580" marT="0" marB="0" anchor="ctr"/>
                </a:tc>
                <a:tc>
                  <a:txBody>
                    <a:bodyPr/>
                    <a:lstStyle/>
                    <a:p>
                      <a:pPr>
                        <a:lnSpc>
                          <a:spcPct val="107000"/>
                        </a:lnSpc>
                        <a:spcAft>
                          <a:spcPts val="800"/>
                        </a:spcAft>
                      </a:pPr>
                      <a:r>
                        <a:rPr lang="sl-SI" sz="1600" kern="100" dirty="0">
                          <a:solidFill>
                            <a:schemeClr val="tx1"/>
                          </a:solidFill>
                          <a:effectLst/>
                          <a:latin typeface="Arial Nova Light" panose="020B0304020202020204" pitchFamily="34" charset="0"/>
                          <a:ea typeface="+mn-ea"/>
                          <a:cs typeface="+mn-cs"/>
                        </a:rPr>
                        <a:t>Površina prenovljenih/obnovljenih javnih površin za skupno uporabo </a:t>
                      </a:r>
                    </a:p>
                  </a:txBody>
                  <a:tcPr marL="68580" marR="68580" marT="0" marB="0" anchor="ctr"/>
                </a:tc>
                <a:tc>
                  <a:txBody>
                    <a:bodyPr/>
                    <a:lstStyle/>
                    <a:p>
                      <a:pPr algn="ctr">
                        <a:lnSpc>
                          <a:spcPct val="107000"/>
                        </a:lnSpc>
                        <a:spcAft>
                          <a:spcPts val="800"/>
                        </a:spcAft>
                      </a:pPr>
                      <a:r>
                        <a:rPr lang="sl-SI" sz="1600" kern="100" dirty="0">
                          <a:solidFill>
                            <a:schemeClr val="tx1"/>
                          </a:solidFill>
                          <a:effectLst/>
                          <a:latin typeface="Arial Nova Light" panose="020B0304020202020204" pitchFamily="34" charset="0"/>
                          <a:ea typeface="+mn-ea"/>
                          <a:cs typeface="+mn-cs"/>
                        </a:rPr>
                        <a:t> </a:t>
                      </a:r>
                    </a:p>
                    <a:p>
                      <a:pPr algn="ctr">
                        <a:lnSpc>
                          <a:spcPct val="107000"/>
                        </a:lnSpc>
                        <a:spcAft>
                          <a:spcPts val="800"/>
                        </a:spcAft>
                      </a:pPr>
                      <a:r>
                        <a:rPr lang="sl-SI" sz="1600" kern="100" dirty="0">
                          <a:solidFill>
                            <a:schemeClr val="tx1"/>
                          </a:solidFill>
                          <a:effectLst/>
                          <a:latin typeface="Arial Nova Light" panose="020B0304020202020204" pitchFamily="34" charset="0"/>
                          <a:ea typeface="+mn-ea"/>
                          <a:cs typeface="+mn-cs"/>
                        </a:rPr>
                        <a:t>150 m2</a:t>
                      </a:r>
                    </a:p>
                  </a:txBody>
                  <a:tcPr marL="68580" marR="68580" marT="0" marB="0"/>
                </a:tc>
                <a:extLst>
                  <a:ext uri="{0D108BD9-81ED-4DB2-BD59-A6C34878D82A}">
                    <a16:rowId xmlns:a16="http://schemas.microsoft.com/office/drawing/2014/main" val="160565419"/>
                  </a:ext>
                </a:extLst>
              </a:tr>
              <a:tr h="840509">
                <a:tc vMerge="1">
                  <a:txBody>
                    <a:bodyPr/>
                    <a:lstStyle/>
                    <a:p>
                      <a:pPr marL="228600">
                        <a:lnSpc>
                          <a:spcPct val="107000"/>
                        </a:lnSpc>
                        <a:spcAft>
                          <a:spcPts val="800"/>
                        </a:spcAft>
                      </a:pPr>
                      <a:endParaRPr lang="sl-SI" sz="16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sl-SI" sz="1600" kern="100" dirty="0">
                          <a:solidFill>
                            <a:schemeClr val="tx1"/>
                          </a:solidFill>
                          <a:effectLst/>
                          <a:latin typeface="Arial Nova Light" panose="020B0304020202020204" pitchFamily="34" charset="0"/>
                          <a:ea typeface="+mn-ea"/>
                          <a:cs typeface="+mn-cs"/>
                        </a:rPr>
                        <a:t>Število inovativnih partnerstev/programov/mrež za spodbujanje in oblikovanje zdravega in aktivnega življenjskega sloga </a:t>
                      </a:r>
                    </a:p>
                  </a:txBody>
                  <a:tcPr marL="68580" marR="68580" marT="0" marB="0"/>
                </a:tc>
                <a:tc>
                  <a:txBody>
                    <a:bodyPr/>
                    <a:lstStyle/>
                    <a:p>
                      <a:pPr algn="ctr">
                        <a:lnSpc>
                          <a:spcPct val="107000"/>
                        </a:lnSpc>
                        <a:spcAft>
                          <a:spcPts val="800"/>
                        </a:spcAft>
                      </a:pPr>
                      <a:r>
                        <a:rPr lang="sl-SI" sz="1600" kern="100" dirty="0">
                          <a:solidFill>
                            <a:schemeClr val="tx1"/>
                          </a:solidFill>
                          <a:effectLst/>
                          <a:latin typeface="Arial Nova Light" panose="020B0304020202020204" pitchFamily="34" charset="0"/>
                          <a:ea typeface="+mn-ea"/>
                          <a:cs typeface="+mn-cs"/>
                        </a:rPr>
                        <a:t>  </a:t>
                      </a:r>
                    </a:p>
                    <a:p>
                      <a:pPr algn="ctr">
                        <a:lnSpc>
                          <a:spcPct val="107000"/>
                        </a:lnSpc>
                        <a:spcAft>
                          <a:spcPts val="800"/>
                        </a:spcAft>
                      </a:pPr>
                      <a:r>
                        <a:rPr lang="sl-SI" sz="1600" kern="100" dirty="0">
                          <a:solidFill>
                            <a:schemeClr val="tx1"/>
                          </a:solidFill>
                          <a:effectLst/>
                          <a:latin typeface="Arial Nova Light" panose="020B0304020202020204" pitchFamily="34" charset="0"/>
                          <a:ea typeface="+mn-ea"/>
                          <a:cs typeface="+mn-cs"/>
                        </a:rPr>
                        <a:t>2</a:t>
                      </a:r>
                    </a:p>
                  </a:txBody>
                  <a:tcPr marL="68580" marR="68580" marT="0" marB="0"/>
                </a:tc>
                <a:extLst>
                  <a:ext uri="{0D108BD9-81ED-4DB2-BD59-A6C34878D82A}">
                    <a16:rowId xmlns:a16="http://schemas.microsoft.com/office/drawing/2014/main" val="842226999"/>
                  </a:ext>
                </a:extLst>
              </a:tr>
            </a:tbl>
          </a:graphicData>
        </a:graphic>
      </p:graphicFrame>
    </p:spTree>
    <p:extLst>
      <p:ext uri="{BB962C8B-B14F-4D97-AF65-F5344CB8AC3E}">
        <p14:creationId xmlns:p14="http://schemas.microsoft.com/office/powerpoint/2010/main" val="1325266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68725-15DF-5443-5F2B-41222A4D7099}"/>
            </a:ext>
          </a:extLst>
        </p:cNvPr>
        <p:cNvGrpSpPr/>
        <p:nvPr/>
      </p:nvGrpSpPr>
      <p:grpSpPr>
        <a:xfrm>
          <a:off x="0" y="0"/>
          <a:ext cx="0" cy="0"/>
          <a:chOff x="0" y="0"/>
          <a:chExt cx="0" cy="0"/>
        </a:xfrm>
      </p:grpSpPr>
      <p:sp>
        <p:nvSpPr>
          <p:cNvPr id="5" name="Rectangle 1">
            <a:extLst>
              <a:ext uri="{FF2B5EF4-FFF2-40B4-BE49-F238E27FC236}">
                <a16:creationId xmlns:a16="http://schemas.microsoft.com/office/drawing/2014/main" id="{12606D68-7FAD-F33A-C08D-E8245D652022}"/>
              </a:ext>
            </a:extLst>
          </p:cNvPr>
          <p:cNvSpPr>
            <a:spLocks noChangeArrowheads="1"/>
          </p:cNvSpPr>
          <p:nvPr/>
        </p:nvSpPr>
        <p:spPr bwMode="auto">
          <a:xfrm>
            <a:off x="0" y="244088"/>
            <a:ext cx="12192000" cy="1009032"/>
          </a:xfrm>
          <a:prstGeom prst="rect">
            <a:avLst/>
          </a:prstGeom>
          <a:solidFill>
            <a:schemeClr val="accent5">
              <a:lumMod val="20000"/>
              <a:lumOff val="80000"/>
            </a:schemeClr>
          </a:solidFill>
          <a:effec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tabLst>
                <a:tab pos="1370013" algn="ctr"/>
              </a:tabLst>
              <a:defRPr>
                <a:solidFill>
                  <a:schemeClr val="tx1"/>
                </a:solidFill>
                <a:latin typeface="Arial" panose="020B0604020202020204" pitchFamily="34" charset="0"/>
              </a:defRPr>
            </a:lvl1pPr>
            <a:lvl2pPr eaLnBrk="0" fontAlgn="base" hangingPunct="0">
              <a:spcBef>
                <a:spcPct val="0"/>
              </a:spcBef>
              <a:spcAft>
                <a:spcPct val="0"/>
              </a:spcAft>
              <a:tabLst>
                <a:tab pos="1370013" algn="ctr"/>
              </a:tabLst>
              <a:defRPr>
                <a:solidFill>
                  <a:schemeClr val="tx1"/>
                </a:solidFill>
                <a:latin typeface="Arial" panose="020B0604020202020204" pitchFamily="34" charset="0"/>
              </a:defRPr>
            </a:lvl2pPr>
            <a:lvl3pPr eaLnBrk="0" fontAlgn="base" hangingPunct="0">
              <a:spcBef>
                <a:spcPct val="0"/>
              </a:spcBef>
              <a:spcAft>
                <a:spcPct val="0"/>
              </a:spcAft>
              <a:tabLst>
                <a:tab pos="1370013" algn="ctr"/>
              </a:tabLst>
              <a:defRPr>
                <a:solidFill>
                  <a:schemeClr val="tx1"/>
                </a:solidFill>
                <a:latin typeface="Arial" panose="020B0604020202020204" pitchFamily="34" charset="0"/>
              </a:defRPr>
            </a:lvl3pPr>
            <a:lvl4pPr eaLnBrk="0" fontAlgn="base" hangingPunct="0">
              <a:spcBef>
                <a:spcPct val="0"/>
              </a:spcBef>
              <a:spcAft>
                <a:spcPct val="0"/>
              </a:spcAft>
              <a:tabLst>
                <a:tab pos="1370013" algn="ctr"/>
              </a:tabLst>
              <a:defRPr>
                <a:solidFill>
                  <a:schemeClr val="tx1"/>
                </a:solidFill>
                <a:latin typeface="Arial" panose="020B0604020202020204" pitchFamily="34" charset="0"/>
              </a:defRPr>
            </a:lvl4pPr>
            <a:lvl5pPr eaLnBrk="0" fontAlgn="base" hangingPunct="0">
              <a:spcBef>
                <a:spcPct val="0"/>
              </a:spcBef>
              <a:spcAft>
                <a:spcPct val="0"/>
              </a:spcAft>
              <a:tabLst>
                <a:tab pos="1370013" algn="ctr"/>
              </a:tabLst>
              <a:defRPr>
                <a:solidFill>
                  <a:schemeClr val="tx1"/>
                </a:solidFill>
                <a:latin typeface="Arial" panose="020B0604020202020204" pitchFamily="34" charset="0"/>
              </a:defRPr>
            </a:lvl5pPr>
            <a:lvl6pPr eaLnBrk="0" fontAlgn="base" hangingPunct="0">
              <a:spcBef>
                <a:spcPct val="0"/>
              </a:spcBef>
              <a:spcAft>
                <a:spcPct val="0"/>
              </a:spcAft>
              <a:tabLst>
                <a:tab pos="1370013" algn="ctr"/>
              </a:tabLst>
              <a:defRPr>
                <a:solidFill>
                  <a:schemeClr val="tx1"/>
                </a:solidFill>
                <a:latin typeface="Arial" panose="020B0604020202020204" pitchFamily="34" charset="0"/>
              </a:defRPr>
            </a:lvl6pPr>
            <a:lvl7pPr eaLnBrk="0" fontAlgn="base" hangingPunct="0">
              <a:spcBef>
                <a:spcPct val="0"/>
              </a:spcBef>
              <a:spcAft>
                <a:spcPct val="0"/>
              </a:spcAft>
              <a:tabLst>
                <a:tab pos="1370013" algn="ctr"/>
              </a:tabLst>
              <a:defRPr>
                <a:solidFill>
                  <a:schemeClr val="tx1"/>
                </a:solidFill>
                <a:latin typeface="Arial" panose="020B0604020202020204" pitchFamily="34" charset="0"/>
              </a:defRPr>
            </a:lvl7pPr>
            <a:lvl8pPr eaLnBrk="0" fontAlgn="base" hangingPunct="0">
              <a:spcBef>
                <a:spcPct val="0"/>
              </a:spcBef>
              <a:spcAft>
                <a:spcPct val="0"/>
              </a:spcAft>
              <a:tabLst>
                <a:tab pos="1370013" algn="ctr"/>
              </a:tabLst>
              <a:defRPr>
                <a:solidFill>
                  <a:schemeClr val="tx1"/>
                </a:solidFill>
                <a:latin typeface="Arial" panose="020B0604020202020204" pitchFamily="34" charset="0"/>
              </a:defRPr>
            </a:lvl8pPr>
            <a:lvl9pPr eaLnBrk="0" fontAlgn="base" hangingPunct="0">
              <a:spcBef>
                <a:spcPct val="0"/>
              </a:spcBef>
              <a:spcAft>
                <a:spcPct val="0"/>
              </a:spcAft>
              <a:tabLst>
                <a:tab pos="1370013" algn="ctr"/>
              </a:tabLst>
              <a:defRPr>
                <a:solidFill>
                  <a:schemeClr val="tx1"/>
                </a:solidFill>
                <a:latin typeface="Arial" panose="020B0604020202020204" pitchFamily="34" charset="0"/>
              </a:defRPr>
            </a:lvl9pPr>
          </a:lstStyle>
          <a:p>
            <a:pPr marL="0" marR="0" lvl="0" indent="0" algn="ctr" eaLnBrk="1" fontAlgn="base" hangingPunct="1">
              <a:lnSpc>
                <a:spcPct val="90000"/>
              </a:lnSpc>
              <a:spcAft>
                <a:spcPts val="600"/>
              </a:spcAft>
              <a:buClrTx/>
              <a:buSzTx/>
              <a:tabLst>
                <a:tab pos="1370013" algn="ctr"/>
              </a:tabLst>
            </a:pPr>
            <a:r>
              <a:rPr lang="sl-SI" altLang="sl-SI" sz="2800" b="1" dirty="0">
                <a:latin typeface="Arial Nova Light" panose="020B0304020202020204" pitchFamily="34" charset="0"/>
                <a:ea typeface="+mj-ea"/>
                <a:cs typeface="+mj-cs"/>
              </a:rPr>
              <a:t>Ukrep 3: </a:t>
            </a:r>
            <a:r>
              <a:rPr kumimoji="0" lang="sl-SI" altLang="sl-SI" sz="2800" b="1" i="0" u="none" strike="noStrike" kern="1200" cap="none" normalizeH="0" baseline="0" dirty="0">
                <a:ln>
                  <a:noFill/>
                </a:ln>
                <a:effectLst/>
                <a:latin typeface="Arial Nova Light" panose="020B0304020202020204" pitchFamily="34" charset="0"/>
                <a:ea typeface="+mj-ea"/>
                <a:cs typeface="+mj-cs"/>
              </a:rPr>
              <a:t>Vključenost ranljivih skupin</a:t>
            </a:r>
            <a:endParaRPr kumimoji="0" lang="en-US" altLang="sl-SI" sz="2800" b="0" i="0" u="none" strike="noStrike" kern="1200" cap="none" normalizeH="0" baseline="0" dirty="0">
              <a:ln>
                <a:noFill/>
              </a:ln>
              <a:effectLst/>
              <a:latin typeface="Arial Nova Light" panose="020B0304020202020204" pitchFamily="34" charset="0"/>
              <a:ea typeface="+mj-ea"/>
              <a:cs typeface="+mj-cs"/>
            </a:endParaRPr>
          </a:p>
        </p:txBody>
      </p:sp>
      <p:sp>
        <p:nvSpPr>
          <p:cNvPr id="2" name="Označba mesta številke diapozitiva 1">
            <a:extLst>
              <a:ext uri="{FF2B5EF4-FFF2-40B4-BE49-F238E27FC236}">
                <a16:creationId xmlns:a16="http://schemas.microsoft.com/office/drawing/2014/main" id="{A7EBD790-28C9-890C-F891-5323AAD65F2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FC30E9C9-987F-49A1-9782-C2FC726E5B8D}"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13</a:t>
            </a:fld>
            <a:endParaRPr kumimoji="0" lang="en-US" b="0" i="0" u="none" strike="noStrike" cap="none" spc="0" normalizeH="0" baseline="0" noProof="0">
              <a:ln>
                <a:noFill/>
              </a:ln>
              <a:effectLst/>
              <a:uLnTx/>
              <a:uFillTx/>
            </a:endParaRPr>
          </a:p>
        </p:txBody>
      </p:sp>
      <p:graphicFrame>
        <p:nvGraphicFramePr>
          <p:cNvPr id="4" name="Tabela 3">
            <a:extLst>
              <a:ext uri="{FF2B5EF4-FFF2-40B4-BE49-F238E27FC236}">
                <a16:creationId xmlns:a16="http://schemas.microsoft.com/office/drawing/2014/main" id="{1E000D3F-A69B-11C7-FF76-AD503A951D07}"/>
              </a:ext>
            </a:extLst>
          </p:cNvPr>
          <p:cNvGraphicFramePr>
            <a:graphicFrameLocks noGrp="1"/>
          </p:cNvGraphicFramePr>
          <p:nvPr>
            <p:extLst>
              <p:ext uri="{D42A27DB-BD31-4B8C-83A1-F6EECF244321}">
                <p14:modId xmlns:p14="http://schemas.microsoft.com/office/powerpoint/2010/main" val="2000878229"/>
              </p:ext>
            </p:extLst>
          </p:nvPr>
        </p:nvGraphicFramePr>
        <p:xfrm>
          <a:off x="55418" y="1472027"/>
          <a:ext cx="12062691" cy="5385973"/>
        </p:xfrm>
        <a:graphic>
          <a:graphicData uri="http://schemas.openxmlformats.org/drawingml/2006/table">
            <a:tbl>
              <a:tblPr firstRow="1" firstCol="1" bandRow="1">
                <a:noFill/>
                <a:tableStyleId>{3B4B98B0-60AC-42C2-AFA5-B58CD77FA1E5}</a:tableStyleId>
              </a:tblPr>
              <a:tblGrid>
                <a:gridCol w="3842327">
                  <a:extLst>
                    <a:ext uri="{9D8B030D-6E8A-4147-A177-3AD203B41FA5}">
                      <a16:colId xmlns:a16="http://schemas.microsoft.com/office/drawing/2014/main" val="455763359"/>
                    </a:ext>
                  </a:extLst>
                </a:gridCol>
                <a:gridCol w="8220364">
                  <a:extLst>
                    <a:ext uri="{9D8B030D-6E8A-4147-A177-3AD203B41FA5}">
                      <a16:colId xmlns:a16="http://schemas.microsoft.com/office/drawing/2014/main" val="1992534338"/>
                    </a:ext>
                  </a:extLst>
                </a:gridCol>
              </a:tblGrid>
              <a:tr h="522740">
                <a:tc>
                  <a:txBody>
                    <a:bodyPr/>
                    <a:lstStyle/>
                    <a:p>
                      <a:pPr marL="0" marR="0" lvl="0" indent="0" algn="ctr" defTabSz="914400" rtl="0" eaLnBrk="1" fontAlgn="auto" latinLnBrk="0" hangingPunct="1">
                        <a:lnSpc>
                          <a:spcPct val="107000"/>
                        </a:lnSpc>
                        <a:spcBef>
                          <a:spcPts val="0"/>
                        </a:spcBef>
                        <a:spcAft>
                          <a:spcPts val="800"/>
                        </a:spcAft>
                        <a:buClrTx/>
                        <a:buSzTx/>
                        <a:buFontTx/>
                        <a:buNone/>
                        <a:tabLst>
                          <a:tab pos="1369695" algn="ctr"/>
                        </a:tabLst>
                        <a:defRPr/>
                      </a:pPr>
                      <a:r>
                        <a:rPr lang="sl-SI" sz="1400" b="1" kern="100" dirty="0">
                          <a:solidFill>
                            <a:schemeClr val="tx1">
                              <a:lumMod val="75000"/>
                              <a:lumOff val="25000"/>
                            </a:schemeClr>
                          </a:solidFill>
                          <a:effectLst/>
                          <a:highlight>
                            <a:srgbClr val="F2F2F2"/>
                          </a:highlight>
                          <a:latin typeface="Arial Nova Light" panose="020B0304020202020204" pitchFamily="34" charset="0"/>
                        </a:rPr>
                        <a:t>UTEMELJITEV IN NAMEN UKREPA </a:t>
                      </a:r>
                    </a:p>
                  </a:txBody>
                  <a:tcPr marL="52488" marR="31493" marT="31493" marB="31493">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ctr">
                        <a:lnSpc>
                          <a:spcPct val="107000"/>
                        </a:lnSpc>
                        <a:spcAft>
                          <a:spcPts val="800"/>
                        </a:spcAft>
                        <a:tabLst>
                          <a:tab pos="1369695" algn="ctr"/>
                        </a:tabLst>
                      </a:pPr>
                      <a:r>
                        <a:rPr lang="sl-SI" sz="1400" kern="100" dirty="0">
                          <a:solidFill>
                            <a:schemeClr val="tx1">
                              <a:lumMod val="75000"/>
                              <a:lumOff val="25000"/>
                            </a:schemeClr>
                          </a:solidFill>
                          <a:effectLst/>
                          <a:highlight>
                            <a:srgbClr val="F2F2F2"/>
                          </a:highlight>
                          <a:latin typeface="Arial Nova Light" panose="020B0304020202020204" pitchFamily="34" charset="0"/>
                        </a:rPr>
                        <a:t> VSEBINSKA OPREDELITEV</a:t>
                      </a:r>
                      <a:endParaRPr lang="sl-SI" sz="1400" kern="100" dirty="0">
                        <a:solidFill>
                          <a:schemeClr val="tx1">
                            <a:lumMod val="75000"/>
                            <a:lumOff val="25000"/>
                          </a:schemeClr>
                        </a:solidFill>
                        <a:effectLst/>
                        <a:highlight>
                          <a:srgbClr val="F2F2F2"/>
                        </a:highlight>
                        <a:latin typeface="Arial Nova Light" panose="020B0304020202020204" pitchFamily="34" charset="0"/>
                        <a:ea typeface="Aptos" panose="020B0004020202020204" pitchFamily="34" charset="0"/>
                        <a:cs typeface="Times New Roman" panose="02020603050405020304" pitchFamily="18" charset="0"/>
                      </a:endParaRPr>
                    </a:p>
                  </a:txBody>
                  <a:tcPr marL="52488" marR="31493" marT="31493" marB="31493">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4093225955"/>
                  </a:ext>
                </a:extLst>
              </a:tr>
              <a:tr h="4863233">
                <a:tc>
                  <a:txBody>
                    <a:bodyPr/>
                    <a:lstStyle/>
                    <a:p>
                      <a:pPr algn="just">
                        <a:lnSpc>
                          <a:spcPct val="107000"/>
                        </a:lnSpc>
                        <a:spcAft>
                          <a:spcPts val="600"/>
                        </a:spcAft>
                      </a:pPr>
                      <a:r>
                        <a:rPr lang="sl-SI" sz="1400" b="1" kern="100" dirty="0">
                          <a:solidFill>
                            <a:schemeClr val="tx1"/>
                          </a:solidFill>
                          <a:effectLst/>
                          <a:latin typeface="Arial Nova Light" panose="020B0304020202020204" pitchFamily="34" charset="0"/>
                          <a:ea typeface="Open Sans Light" panose="020B0306030504020204" pitchFamily="34" charset="0"/>
                          <a:cs typeface="Times New Roman" panose="02020603050405020304" pitchFamily="18" charset="0"/>
                        </a:rPr>
                        <a:t>Namen ukrepa: </a:t>
                      </a:r>
                    </a:p>
                    <a:p>
                      <a:pPr algn="just" defTabSz="914400" rtl="0" eaLnBrk="1" latinLnBrk="0" hangingPunct="1">
                        <a:lnSpc>
                          <a:spcPct val="107000"/>
                        </a:lnSpc>
                        <a:spcAft>
                          <a:spcPts val="600"/>
                        </a:spcAft>
                      </a:pPr>
                      <a:r>
                        <a:rPr lang="sl-SI" sz="1400" b="1" kern="100" dirty="0">
                          <a:solidFill>
                            <a:schemeClr val="tx1"/>
                          </a:solidFill>
                          <a:effectLst/>
                          <a:latin typeface="Arial Nova Light" panose="020B0304020202020204" pitchFamily="34" charset="0"/>
                          <a:ea typeface="Open Sans Light" panose="020B0306030504020204" pitchFamily="34" charset="0"/>
                          <a:cs typeface="Times New Roman" panose="02020603050405020304" pitchFamily="18" charset="0"/>
                        </a:rPr>
                        <a:t>Okrepiti obstoječe in razviti nove oblike pomoči in podpore ranljivim skupinam s povezovanjem znanj in lokalnih virov za njihovo </a:t>
                      </a:r>
                      <a:r>
                        <a:rPr lang="sl-SI" sz="1400" b="1" kern="100" dirty="0" err="1">
                          <a:solidFill>
                            <a:schemeClr val="tx1"/>
                          </a:solidFill>
                          <a:effectLst/>
                          <a:latin typeface="Arial Nova Light" panose="020B0304020202020204" pitchFamily="34" charset="0"/>
                          <a:ea typeface="Open Sans Light" panose="020B0306030504020204" pitchFamily="34" charset="0"/>
                          <a:cs typeface="Times New Roman" panose="02020603050405020304" pitchFamily="18" charset="0"/>
                        </a:rPr>
                        <a:t>opolnomočenje</a:t>
                      </a:r>
                      <a:r>
                        <a:rPr lang="sl-SI" sz="1400" b="1" kern="100" dirty="0">
                          <a:solidFill>
                            <a:schemeClr val="tx1"/>
                          </a:solidFill>
                          <a:effectLst/>
                          <a:latin typeface="Arial Nova Light" panose="020B0304020202020204" pitchFamily="34" charset="0"/>
                          <a:ea typeface="Open Sans Light" panose="020B0306030504020204" pitchFamily="34" charset="0"/>
                          <a:cs typeface="Times New Roman" panose="02020603050405020304" pitchFamily="18" charset="0"/>
                        </a:rPr>
                        <a:t>. </a:t>
                      </a:r>
                    </a:p>
                    <a:p>
                      <a:pPr algn="just" defTabSz="914400" rtl="0" eaLnBrk="1" latinLnBrk="0" hangingPunct="1">
                        <a:lnSpc>
                          <a:spcPct val="107000"/>
                        </a:lnSpc>
                        <a:spcAft>
                          <a:spcPts val="600"/>
                        </a:spcAft>
                      </a:pPr>
                      <a:r>
                        <a:rPr lang="sl-SI" sz="1400" b="1" kern="100" dirty="0">
                          <a:solidFill>
                            <a:schemeClr val="tx1"/>
                          </a:solidFill>
                          <a:effectLst/>
                          <a:latin typeface="Arial Nova Light" panose="020B0304020202020204" pitchFamily="34" charset="0"/>
                          <a:ea typeface="Open Sans Light" panose="020B0306030504020204" pitchFamily="34" charset="0"/>
                          <a:cs typeface="Times New Roman" panose="02020603050405020304" pitchFamily="18" charset="0"/>
                        </a:rPr>
                        <a:t>Zagotoviti ustrezne kompetence za delo z ranljivimi skupinami in za krepitev prostovoljstva. </a:t>
                      </a:r>
                    </a:p>
                  </a:txBody>
                  <a:tcPr marL="68580" marR="68580" marT="0" marB="0">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algn="ctr">
                        <a:lnSpc>
                          <a:spcPct val="107000"/>
                        </a:lnSpc>
                        <a:spcAft>
                          <a:spcPts val="800"/>
                        </a:spcAft>
                      </a:pPr>
                      <a:r>
                        <a:rPr lang="sl-SI" sz="700" kern="100" dirty="0">
                          <a:effectLst/>
                          <a:latin typeface="Arial Nova Light" panose="020B0304020202020204" pitchFamily="34" charset="0"/>
                          <a:ea typeface="Aptos" panose="020B0004020202020204" pitchFamily="34" charset="0"/>
                          <a:cs typeface="Times New Roman" panose="02020603050405020304" pitchFamily="18" charset="0"/>
                        </a:rPr>
                        <a:t> </a:t>
                      </a:r>
                      <a:endParaRPr lang="sl-SI"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sl-SI" sz="1400" b="1" kern="100" dirty="0">
                          <a:solidFill>
                            <a:schemeClr val="tx1"/>
                          </a:solidFill>
                          <a:effectLst/>
                          <a:latin typeface="Arial Nova Light" panose="020B0304020202020204" pitchFamily="34" charset="0"/>
                          <a:ea typeface="Open Sans Light" panose="020B0306030504020204" pitchFamily="34" charset="0"/>
                          <a:cs typeface="Times New Roman" panose="02020603050405020304" pitchFamily="18" charset="0"/>
                        </a:rPr>
                        <a:t>Povezanost prebivalstva in skrb za ranljive skupine</a:t>
                      </a:r>
                    </a:p>
                    <a:p>
                      <a:pPr marL="342900" lvl="0" indent="-342900" algn="just">
                        <a:lnSpc>
                          <a:spcPct val="107000"/>
                        </a:lnSpc>
                        <a:buFont typeface="Symbol" panose="05050102010706020507" pitchFamily="18" charset="2"/>
                        <a:buChar char=""/>
                      </a:pPr>
                      <a:r>
                        <a:rPr lang="sl-SI" sz="1400" b="0" kern="100" dirty="0">
                          <a:solidFill>
                            <a:schemeClr val="tx1"/>
                          </a:solidFill>
                          <a:effectLst/>
                          <a:latin typeface="Arial Nova Light" panose="020B0304020202020204" pitchFamily="34" charset="0"/>
                          <a:ea typeface="Open Sans Light" panose="020B0306030504020204" pitchFamily="34" charset="0"/>
                          <a:cs typeface="Times New Roman" panose="02020603050405020304" pitchFamily="18" charset="0"/>
                        </a:rPr>
                        <a:t>razvoj storitev za oskrbo in socialno vključevanje starejših (podpora oz. dopolnitev storitev dolgotrajne oskrbe, razvoj programov Starejši za starejše, nabava, manjša hišna popravila, vzdrževanje vrtov, pomoč pri koriščenju digitalnih storitev, ipd.).,</a:t>
                      </a:r>
                    </a:p>
                    <a:p>
                      <a:pPr marL="342900" lvl="0" indent="-342900" algn="just">
                        <a:lnSpc>
                          <a:spcPct val="107000"/>
                        </a:lnSpc>
                        <a:buFont typeface="Symbol" panose="05050102010706020507" pitchFamily="18" charset="2"/>
                        <a:buChar char=""/>
                      </a:pPr>
                      <a:r>
                        <a:rPr lang="sl-SI" sz="1400" b="0" kern="100" dirty="0">
                          <a:solidFill>
                            <a:schemeClr val="tx1"/>
                          </a:solidFill>
                          <a:effectLst/>
                          <a:latin typeface="Arial Nova Light" panose="020B0304020202020204" pitchFamily="34" charset="0"/>
                          <a:ea typeface="Open Sans Light" panose="020B0306030504020204" pitchFamily="34" charset="0"/>
                          <a:cs typeface="Times New Roman" panose="02020603050405020304" pitchFamily="18" charset="0"/>
                        </a:rPr>
                        <a:t>spodbujanje vključevanja mladih v lokalno skupnost in podpora pri njihovi življenjski in karierni poti in podpori v različnih stiskah, </a:t>
                      </a:r>
                    </a:p>
                    <a:p>
                      <a:pPr marL="342900" lvl="0" indent="-342900" algn="just">
                        <a:lnSpc>
                          <a:spcPct val="107000"/>
                        </a:lnSpc>
                        <a:buFont typeface="Symbol" panose="05050102010706020507" pitchFamily="18" charset="2"/>
                        <a:buChar char=""/>
                      </a:pPr>
                      <a:r>
                        <a:rPr lang="sl-SI" sz="1400" b="0" kern="100" dirty="0">
                          <a:solidFill>
                            <a:schemeClr val="tx1"/>
                          </a:solidFill>
                          <a:effectLst/>
                          <a:latin typeface="Arial Nova Light" panose="020B0304020202020204" pitchFamily="34" charset="0"/>
                          <a:ea typeface="Open Sans Light" panose="020B0306030504020204" pitchFamily="34" charset="0"/>
                          <a:cs typeface="Times New Roman" panose="02020603050405020304" pitchFamily="18" charset="0"/>
                        </a:rPr>
                        <a:t>aktivnosti za ozaveščanje in krepitev kompetenc prikrajšanih skupin o njihovih pravicah,</a:t>
                      </a:r>
                    </a:p>
                    <a:p>
                      <a:pPr marL="342900" lvl="0" indent="-342900" algn="just">
                        <a:lnSpc>
                          <a:spcPct val="107000"/>
                        </a:lnSpc>
                        <a:buFont typeface="Symbol" panose="05050102010706020507" pitchFamily="18" charset="2"/>
                        <a:buChar char=""/>
                      </a:pPr>
                      <a:r>
                        <a:rPr lang="sl-SI" sz="1400" b="0" kern="100" dirty="0">
                          <a:solidFill>
                            <a:schemeClr val="tx1"/>
                          </a:solidFill>
                          <a:effectLst/>
                          <a:latin typeface="Arial Nova Light" panose="020B0304020202020204" pitchFamily="34" charset="0"/>
                          <a:ea typeface="Open Sans Light" panose="020B0306030504020204" pitchFamily="34" charset="0"/>
                          <a:cs typeface="Times New Roman" panose="02020603050405020304" pitchFamily="18" charset="0"/>
                        </a:rPr>
                        <a:t>razvoj pomoči, storitev in ponudbe za osebe, ki so resno materialno prikrajšane, </a:t>
                      </a:r>
                    </a:p>
                    <a:p>
                      <a:pPr marL="342900" lvl="0" indent="-342900" algn="just">
                        <a:lnSpc>
                          <a:spcPct val="107000"/>
                        </a:lnSpc>
                        <a:buFont typeface="Symbol" panose="05050102010706020507" pitchFamily="18" charset="2"/>
                        <a:buChar char=""/>
                      </a:pPr>
                      <a:r>
                        <a:rPr lang="sl-SI" sz="1400" b="0" kern="100" dirty="0">
                          <a:solidFill>
                            <a:schemeClr val="tx1"/>
                          </a:solidFill>
                          <a:effectLst/>
                          <a:latin typeface="Arial Nova Light" panose="020B0304020202020204" pitchFamily="34" charset="0"/>
                          <a:ea typeface="Open Sans Light" panose="020B0306030504020204" pitchFamily="34" charset="0"/>
                          <a:cs typeface="Times New Roman" panose="02020603050405020304" pitchFamily="18" charset="0"/>
                        </a:rPr>
                        <a:t>podpora pobudam in programov vključevanja invalidnih oseb in drugih oseb z raznolikimi sposobnosti za vključevanje v družbo in delovno aktivnost, </a:t>
                      </a:r>
                    </a:p>
                    <a:p>
                      <a:pPr marL="342900" lvl="0" indent="-342900" algn="just">
                        <a:lnSpc>
                          <a:spcPct val="107000"/>
                        </a:lnSpc>
                        <a:buFont typeface="Symbol" panose="05050102010706020507" pitchFamily="18" charset="2"/>
                        <a:buChar char=""/>
                      </a:pPr>
                      <a:r>
                        <a:rPr lang="sl-SI" sz="1400" b="0" kern="100" dirty="0">
                          <a:solidFill>
                            <a:schemeClr val="tx1"/>
                          </a:solidFill>
                          <a:effectLst/>
                          <a:latin typeface="Arial Nova Light" panose="020B0304020202020204" pitchFamily="34" charset="0"/>
                          <a:ea typeface="Open Sans Light" panose="020B0306030504020204" pitchFamily="34" charset="0"/>
                          <a:cs typeface="Times New Roman" panose="02020603050405020304" pitchFamily="18" charset="0"/>
                        </a:rPr>
                        <a:t>podpora in razvoj storitev za podporo osebam, ki so v duševnih ali drugih stiskah (npr. zasvojenosti, nasilje idr.) za njihovo </a:t>
                      </a:r>
                      <a:r>
                        <a:rPr lang="sl-SI" sz="1400" b="0" kern="100" dirty="0" err="1">
                          <a:solidFill>
                            <a:schemeClr val="tx1"/>
                          </a:solidFill>
                          <a:effectLst/>
                          <a:latin typeface="Arial Nova Light" panose="020B0304020202020204" pitchFamily="34" charset="0"/>
                          <a:ea typeface="Open Sans Light" panose="020B0306030504020204" pitchFamily="34" charset="0"/>
                          <a:cs typeface="Times New Roman" panose="02020603050405020304" pitchFamily="18" charset="0"/>
                        </a:rPr>
                        <a:t>opolnomočenje</a:t>
                      </a:r>
                      <a:r>
                        <a:rPr lang="sl-SI" sz="1400" b="0" kern="100" dirty="0">
                          <a:solidFill>
                            <a:schemeClr val="tx1"/>
                          </a:solidFill>
                          <a:effectLst/>
                          <a:latin typeface="Arial Nova Light" panose="020B0304020202020204" pitchFamily="34" charset="0"/>
                          <a:ea typeface="Open Sans Light" panose="020B0306030504020204" pitchFamily="34" charset="0"/>
                          <a:cs typeface="Times New Roman" panose="02020603050405020304" pitchFamily="18" charset="0"/>
                        </a:rPr>
                        <a:t> (npr. skupine za samopomoč, tabori, organizirano preživljanje časa in sproščanje v naravi, delavnice, vključevanje v delo, pridobivanje spretnosti), </a:t>
                      </a:r>
                    </a:p>
                    <a:p>
                      <a:pPr marL="342900" lvl="0" indent="-342900" algn="just">
                        <a:lnSpc>
                          <a:spcPct val="107000"/>
                        </a:lnSpc>
                        <a:spcAft>
                          <a:spcPts val="800"/>
                        </a:spcAft>
                        <a:buFont typeface="Symbol" panose="05050102010706020507" pitchFamily="18" charset="2"/>
                        <a:buChar char=""/>
                      </a:pPr>
                      <a:r>
                        <a:rPr lang="sl-SI" sz="1400" b="0" kern="100" dirty="0">
                          <a:solidFill>
                            <a:schemeClr val="tx1"/>
                          </a:solidFill>
                          <a:effectLst/>
                          <a:latin typeface="Arial Nova Light" panose="020B0304020202020204" pitchFamily="34" charset="0"/>
                          <a:ea typeface="Open Sans Light" panose="020B0306030504020204" pitchFamily="34" charset="0"/>
                          <a:cs typeface="Times New Roman" panose="02020603050405020304" pitchFamily="18" charset="0"/>
                        </a:rPr>
                        <a:t>usposabljanje za delo z ranljivimi skupinami in krepitev prostovoljstva na področju pomoči ranljivim skupinam.</a:t>
                      </a:r>
                    </a:p>
                    <a:p>
                      <a:pPr>
                        <a:lnSpc>
                          <a:spcPct val="107000"/>
                        </a:lnSpc>
                        <a:spcAft>
                          <a:spcPts val="800"/>
                        </a:spcAft>
                      </a:pPr>
                      <a:r>
                        <a:rPr lang="sl-SI" sz="700" kern="100" dirty="0">
                          <a:effectLst/>
                          <a:latin typeface="Arial Nova Light" panose="020B0304020202020204" pitchFamily="34" charset="0"/>
                          <a:ea typeface="Aptos" panose="020B0004020202020204" pitchFamily="34" charset="0"/>
                          <a:cs typeface="Times New Roman" panose="02020603050405020304" pitchFamily="18" charset="0"/>
                        </a:rPr>
                        <a:t> </a:t>
                      </a:r>
                      <a:endParaRPr lang="sl-SI"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9050" cap="flat" cmpd="sng" algn="ctr">
                      <a:solidFill>
                        <a:srgbClr val="FFFFFF"/>
                      </a:solid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4131816707"/>
                  </a:ext>
                </a:extLst>
              </a:tr>
            </a:tbl>
          </a:graphicData>
        </a:graphic>
      </p:graphicFrame>
    </p:spTree>
    <p:extLst>
      <p:ext uri="{BB962C8B-B14F-4D97-AF65-F5344CB8AC3E}">
        <p14:creationId xmlns:p14="http://schemas.microsoft.com/office/powerpoint/2010/main" val="2584905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D5819-CBA7-6638-15B8-F1527FFF3461}"/>
            </a:ext>
          </a:extLst>
        </p:cNvPr>
        <p:cNvGrpSpPr/>
        <p:nvPr/>
      </p:nvGrpSpPr>
      <p:grpSpPr>
        <a:xfrm>
          <a:off x="0" y="0"/>
          <a:ext cx="0" cy="0"/>
          <a:chOff x="0" y="0"/>
          <a:chExt cx="0" cy="0"/>
        </a:xfrm>
      </p:grpSpPr>
      <p:sp>
        <p:nvSpPr>
          <p:cNvPr id="5" name="Rectangle 1">
            <a:extLst>
              <a:ext uri="{FF2B5EF4-FFF2-40B4-BE49-F238E27FC236}">
                <a16:creationId xmlns:a16="http://schemas.microsoft.com/office/drawing/2014/main" id="{AF453000-9888-AB4B-6B82-774A44520E7C}"/>
              </a:ext>
            </a:extLst>
          </p:cNvPr>
          <p:cNvSpPr>
            <a:spLocks noChangeArrowheads="1"/>
          </p:cNvSpPr>
          <p:nvPr/>
        </p:nvSpPr>
        <p:spPr bwMode="auto">
          <a:xfrm>
            <a:off x="0" y="405812"/>
            <a:ext cx="12192000" cy="868806"/>
          </a:xfrm>
          <a:prstGeom prst="rect">
            <a:avLst/>
          </a:prstGeom>
          <a:solidFill>
            <a:schemeClr val="accent5">
              <a:lumMod val="20000"/>
              <a:lumOff val="80000"/>
            </a:schemeClr>
          </a:solidFill>
          <a:effec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tabLst>
                <a:tab pos="1370013" algn="ctr"/>
              </a:tabLst>
              <a:defRPr>
                <a:solidFill>
                  <a:schemeClr val="tx1"/>
                </a:solidFill>
                <a:latin typeface="Arial" panose="020B0604020202020204" pitchFamily="34" charset="0"/>
              </a:defRPr>
            </a:lvl1pPr>
            <a:lvl2pPr eaLnBrk="0" fontAlgn="base" hangingPunct="0">
              <a:spcBef>
                <a:spcPct val="0"/>
              </a:spcBef>
              <a:spcAft>
                <a:spcPct val="0"/>
              </a:spcAft>
              <a:tabLst>
                <a:tab pos="1370013" algn="ctr"/>
              </a:tabLst>
              <a:defRPr>
                <a:solidFill>
                  <a:schemeClr val="tx1"/>
                </a:solidFill>
                <a:latin typeface="Arial" panose="020B0604020202020204" pitchFamily="34" charset="0"/>
              </a:defRPr>
            </a:lvl2pPr>
            <a:lvl3pPr eaLnBrk="0" fontAlgn="base" hangingPunct="0">
              <a:spcBef>
                <a:spcPct val="0"/>
              </a:spcBef>
              <a:spcAft>
                <a:spcPct val="0"/>
              </a:spcAft>
              <a:tabLst>
                <a:tab pos="1370013" algn="ctr"/>
              </a:tabLst>
              <a:defRPr>
                <a:solidFill>
                  <a:schemeClr val="tx1"/>
                </a:solidFill>
                <a:latin typeface="Arial" panose="020B0604020202020204" pitchFamily="34" charset="0"/>
              </a:defRPr>
            </a:lvl3pPr>
            <a:lvl4pPr eaLnBrk="0" fontAlgn="base" hangingPunct="0">
              <a:spcBef>
                <a:spcPct val="0"/>
              </a:spcBef>
              <a:spcAft>
                <a:spcPct val="0"/>
              </a:spcAft>
              <a:tabLst>
                <a:tab pos="1370013" algn="ctr"/>
              </a:tabLst>
              <a:defRPr>
                <a:solidFill>
                  <a:schemeClr val="tx1"/>
                </a:solidFill>
                <a:latin typeface="Arial" panose="020B0604020202020204" pitchFamily="34" charset="0"/>
              </a:defRPr>
            </a:lvl4pPr>
            <a:lvl5pPr eaLnBrk="0" fontAlgn="base" hangingPunct="0">
              <a:spcBef>
                <a:spcPct val="0"/>
              </a:spcBef>
              <a:spcAft>
                <a:spcPct val="0"/>
              </a:spcAft>
              <a:tabLst>
                <a:tab pos="1370013" algn="ctr"/>
              </a:tabLst>
              <a:defRPr>
                <a:solidFill>
                  <a:schemeClr val="tx1"/>
                </a:solidFill>
                <a:latin typeface="Arial" panose="020B0604020202020204" pitchFamily="34" charset="0"/>
              </a:defRPr>
            </a:lvl5pPr>
            <a:lvl6pPr eaLnBrk="0" fontAlgn="base" hangingPunct="0">
              <a:spcBef>
                <a:spcPct val="0"/>
              </a:spcBef>
              <a:spcAft>
                <a:spcPct val="0"/>
              </a:spcAft>
              <a:tabLst>
                <a:tab pos="1370013" algn="ctr"/>
              </a:tabLst>
              <a:defRPr>
                <a:solidFill>
                  <a:schemeClr val="tx1"/>
                </a:solidFill>
                <a:latin typeface="Arial" panose="020B0604020202020204" pitchFamily="34" charset="0"/>
              </a:defRPr>
            </a:lvl6pPr>
            <a:lvl7pPr eaLnBrk="0" fontAlgn="base" hangingPunct="0">
              <a:spcBef>
                <a:spcPct val="0"/>
              </a:spcBef>
              <a:spcAft>
                <a:spcPct val="0"/>
              </a:spcAft>
              <a:tabLst>
                <a:tab pos="1370013" algn="ctr"/>
              </a:tabLst>
              <a:defRPr>
                <a:solidFill>
                  <a:schemeClr val="tx1"/>
                </a:solidFill>
                <a:latin typeface="Arial" panose="020B0604020202020204" pitchFamily="34" charset="0"/>
              </a:defRPr>
            </a:lvl7pPr>
            <a:lvl8pPr eaLnBrk="0" fontAlgn="base" hangingPunct="0">
              <a:spcBef>
                <a:spcPct val="0"/>
              </a:spcBef>
              <a:spcAft>
                <a:spcPct val="0"/>
              </a:spcAft>
              <a:tabLst>
                <a:tab pos="1370013" algn="ctr"/>
              </a:tabLst>
              <a:defRPr>
                <a:solidFill>
                  <a:schemeClr val="tx1"/>
                </a:solidFill>
                <a:latin typeface="Arial" panose="020B0604020202020204" pitchFamily="34" charset="0"/>
              </a:defRPr>
            </a:lvl8pPr>
            <a:lvl9pPr eaLnBrk="0" fontAlgn="base" hangingPunct="0">
              <a:spcBef>
                <a:spcPct val="0"/>
              </a:spcBef>
              <a:spcAft>
                <a:spcPct val="0"/>
              </a:spcAft>
              <a:tabLst>
                <a:tab pos="1370013" algn="ctr"/>
              </a:tabLst>
              <a:defRPr>
                <a:solidFill>
                  <a:schemeClr val="tx1"/>
                </a:solidFill>
                <a:latin typeface="Arial" panose="020B0604020202020204" pitchFamily="34" charset="0"/>
              </a:defRPr>
            </a:lvl9pPr>
          </a:lstStyle>
          <a:p>
            <a:pPr marL="0" marR="0" lvl="0" indent="0" algn="ctr" eaLnBrk="1" fontAlgn="base" hangingPunct="1">
              <a:lnSpc>
                <a:spcPct val="90000"/>
              </a:lnSpc>
              <a:spcAft>
                <a:spcPts val="600"/>
              </a:spcAft>
              <a:buClrTx/>
              <a:buSzTx/>
              <a:tabLst>
                <a:tab pos="1370013" algn="ctr"/>
              </a:tabLst>
            </a:pPr>
            <a:r>
              <a:rPr kumimoji="0" lang="sl-SI" altLang="sl-SI" sz="2800" b="1" i="0" u="none" strike="noStrike" kern="1200" cap="none" normalizeH="0" baseline="0" dirty="0">
                <a:ln>
                  <a:noFill/>
                </a:ln>
                <a:effectLst/>
                <a:latin typeface="Arial Nova Light" panose="020B0304020202020204" pitchFamily="34" charset="0"/>
                <a:ea typeface="+mj-ea"/>
                <a:cs typeface="+mj-cs"/>
              </a:rPr>
              <a:t>Ukrep 3: Vključenost ranljivih skupin </a:t>
            </a:r>
            <a:endParaRPr kumimoji="0" lang="en-US" altLang="sl-SI" sz="2800" b="0" i="0" u="none" strike="noStrike" kern="1200" cap="none" normalizeH="0" baseline="0" dirty="0">
              <a:ln>
                <a:noFill/>
              </a:ln>
              <a:effectLst/>
              <a:latin typeface="Arial Nova Light" panose="020B0304020202020204" pitchFamily="34" charset="0"/>
              <a:ea typeface="+mj-ea"/>
              <a:cs typeface="+mj-cs"/>
            </a:endParaRPr>
          </a:p>
        </p:txBody>
      </p:sp>
      <p:sp>
        <p:nvSpPr>
          <p:cNvPr id="2" name="Označba mesta številke diapozitiva 1">
            <a:extLst>
              <a:ext uri="{FF2B5EF4-FFF2-40B4-BE49-F238E27FC236}">
                <a16:creationId xmlns:a16="http://schemas.microsoft.com/office/drawing/2014/main" id="{E131E460-7892-7761-6B42-7BA562D4876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FC30E9C9-987F-49A1-9782-C2FC726E5B8D}"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14</a:t>
            </a:fld>
            <a:endParaRPr kumimoji="0" lang="en-US" b="0" i="0" u="none" strike="noStrike" cap="none" spc="0" normalizeH="0" baseline="0" noProof="0">
              <a:ln>
                <a:noFill/>
              </a:ln>
              <a:effectLst/>
              <a:uLnTx/>
              <a:uFillTx/>
            </a:endParaRPr>
          </a:p>
        </p:txBody>
      </p:sp>
      <p:graphicFrame>
        <p:nvGraphicFramePr>
          <p:cNvPr id="8" name="Tabela 7">
            <a:extLst>
              <a:ext uri="{FF2B5EF4-FFF2-40B4-BE49-F238E27FC236}">
                <a16:creationId xmlns:a16="http://schemas.microsoft.com/office/drawing/2014/main" id="{DF9BA5D0-19D7-7D81-45ED-D0322803034D}"/>
              </a:ext>
            </a:extLst>
          </p:cNvPr>
          <p:cNvGraphicFramePr>
            <a:graphicFrameLocks noGrp="1"/>
          </p:cNvGraphicFramePr>
          <p:nvPr>
            <p:extLst>
              <p:ext uri="{D42A27DB-BD31-4B8C-83A1-F6EECF244321}">
                <p14:modId xmlns:p14="http://schemas.microsoft.com/office/powerpoint/2010/main" val="2089948050"/>
              </p:ext>
            </p:extLst>
          </p:nvPr>
        </p:nvGraphicFramePr>
        <p:xfrm>
          <a:off x="92364" y="1693625"/>
          <a:ext cx="11933381" cy="3980296"/>
        </p:xfrm>
        <a:graphic>
          <a:graphicData uri="http://schemas.openxmlformats.org/drawingml/2006/table">
            <a:tbl>
              <a:tblPr firstRow="1" firstCol="1" bandRow="1">
                <a:tableStyleId>{7DF18680-E054-41AD-8BC1-D1AEF772440D}</a:tableStyleId>
              </a:tblPr>
              <a:tblGrid>
                <a:gridCol w="1173018">
                  <a:extLst>
                    <a:ext uri="{9D8B030D-6E8A-4147-A177-3AD203B41FA5}">
                      <a16:colId xmlns:a16="http://schemas.microsoft.com/office/drawing/2014/main" val="169730447"/>
                    </a:ext>
                  </a:extLst>
                </a:gridCol>
                <a:gridCol w="9160152">
                  <a:extLst>
                    <a:ext uri="{9D8B030D-6E8A-4147-A177-3AD203B41FA5}">
                      <a16:colId xmlns:a16="http://schemas.microsoft.com/office/drawing/2014/main" val="2484255804"/>
                    </a:ext>
                  </a:extLst>
                </a:gridCol>
                <a:gridCol w="1600211">
                  <a:extLst>
                    <a:ext uri="{9D8B030D-6E8A-4147-A177-3AD203B41FA5}">
                      <a16:colId xmlns:a16="http://schemas.microsoft.com/office/drawing/2014/main" val="1234597169"/>
                    </a:ext>
                  </a:extLst>
                </a:gridCol>
              </a:tblGrid>
              <a:tr h="587757">
                <a:tc>
                  <a:txBody>
                    <a:bodyPr/>
                    <a:lstStyle/>
                    <a:p>
                      <a:pPr>
                        <a:lnSpc>
                          <a:spcPct val="107000"/>
                        </a:lnSpc>
                        <a:spcAft>
                          <a:spcPts val="800"/>
                        </a:spcAft>
                      </a:pPr>
                      <a:r>
                        <a:rPr lang="sl-SI" sz="1600" b="1" kern="100" dirty="0">
                          <a:solidFill>
                            <a:schemeClr val="tx1"/>
                          </a:solidFill>
                          <a:effectLst/>
                          <a:latin typeface="Arial Nova Light" panose="020B0304020202020204" pitchFamily="34" charset="0"/>
                        </a:rPr>
                        <a:t>Sklad</a:t>
                      </a:r>
                      <a:endParaRPr lang="sl-SI" sz="16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sl-SI" sz="1600" b="1" kern="100" dirty="0">
                          <a:solidFill>
                            <a:schemeClr val="tx1"/>
                          </a:solidFill>
                          <a:effectLst/>
                          <a:latin typeface="Arial Nova Light" panose="020B0304020202020204" pitchFamily="34" charset="0"/>
                        </a:rPr>
                        <a:t>Kazalnik</a:t>
                      </a:r>
                      <a:endParaRPr lang="sl-SI" sz="16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sl-SI" sz="1600" b="1" kern="100" dirty="0">
                          <a:solidFill>
                            <a:schemeClr val="tx1"/>
                          </a:solidFill>
                          <a:effectLst/>
                          <a:latin typeface="Arial Nova Light" panose="020B0304020202020204" pitchFamily="34" charset="0"/>
                        </a:rPr>
                        <a:t>Ciljna vrednost kazalnika</a:t>
                      </a:r>
                      <a:endParaRPr lang="sl-SI" sz="16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7068602"/>
                  </a:ext>
                </a:extLst>
              </a:tr>
              <a:tr h="409388">
                <a:tc rowSpan="2">
                  <a:txBody>
                    <a:bodyPr/>
                    <a:lstStyle/>
                    <a:p>
                      <a:pPr marL="0" lvl="0" indent="0" algn="ctr">
                        <a:lnSpc>
                          <a:spcPct val="107000"/>
                        </a:lnSpc>
                        <a:buFont typeface="Symbol" panose="05050102010706020507" pitchFamily="18" charset="2"/>
                        <a:buNone/>
                      </a:pPr>
                      <a:r>
                        <a:rPr lang="sl-SI" sz="1600" b="1" kern="100" dirty="0">
                          <a:solidFill>
                            <a:schemeClr val="tx1"/>
                          </a:solidFill>
                          <a:effectLst/>
                          <a:latin typeface="Arial Nova Light" panose="020B0304020202020204" pitchFamily="34" charset="0"/>
                        </a:rPr>
                        <a:t>EKSRP</a:t>
                      </a:r>
                      <a:endParaRPr lang="sl-SI" sz="1600" kern="100" dirty="0">
                        <a:solidFill>
                          <a:schemeClr val="tx1"/>
                        </a:solidFill>
                        <a:effectLst/>
                        <a:latin typeface="Arial Nova Light" panose="020B0304020202020204" pitchFamily="34" charset="0"/>
                      </a:endParaRPr>
                    </a:p>
                    <a:p>
                      <a:pPr marL="228600">
                        <a:lnSpc>
                          <a:spcPct val="107000"/>
                        </a:lnSpc>
                        <a:spcAft>
                          <a:spcPts val="800"/>
                        </a:spcAft>
                      </a:pPr>
                      <a:r>
                        <a:rPr lang="sl-SI" sz="1600" b="1" kern="100" dirty="0">
                          <a:solidFill>
                            <a:schemeClr val="tx1"/>
                          </a:solidFill>
                          <a:effectLst/>
                          <a:latin typeface="Arial Nova Light" panose="020B0304020202020204" pitchFamily="34" charset="0"/>
                        </a:rPr>
                        <a:t> </a:t>
                      </a:r>
                      <a:endParaRPr lang="sl-SI" sz="16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sl-SI" sz="1600" kern="100" dirty="0">
                          <a:solidFill>
                            <a:schemeClr val="tx1"/>
                          </a:solidFill>
                          <a:effectLst/>
                          <a:latin typeface="Arial Nova Light" panose="020B0304020202020204" pitchFamily="34" charset="0"/>
                          <a:ea typeface="+mn-ea"/>
                          <a:cs typeface="+mn-cs"/>
                        </a:rPr>
                        <a:t>R.42 Spodbujanje socialne vključenosti: število oseb, zajetih v projekte socialnega vključevanja, ki prejemajo podporo</a:t>
                      </a:r>
                    </a:p>
                  </a:txBody>
                  <a:tcPr marL="68580" marR="68580" marT="0" marB="0" anchor="ctr"/>
                </a:tc>
                <a:tc>
                  <a:txBody>
                    <a:bodyPr/>
                    <a:lstStyle/>
                    <a:p>
                      <a:pPr algn="ctr">
                        <a:lnSpc>
                          <a:spcPct val="107000"/>
                        </a:lnSpc>
                        <a:spcAft>
                          <a:spcPts val="800"/>
                        </a:spcAft>
                      </a:pPr>
                      <a:r>
                        <a:rPr lang="sl-SI" sz="1600" kern="100">
                          <a:solidFill>
                            <a:schemeClr val="tx1"/>
                          </a:solidFill>
                          <a:effectLst/>
                          <a:latin typeface="Arial Nova Light" panose="020B0304020202020204" pitchFamily="34" charset="0"/>
                          <a:ea typeface="+mn-ea"/>
                          <a:cs typeface="+mn-cs"/>
                        </a:rPr>
                        <a:t> </a:t>
                      </a:r>
                    </a:p>
                    <a:p>
                      <a:pPr algn="ctr">
                        <a:lnSpc>
                          <a:spcPct val="107000"/>
                        </a:lnSpc>
                        <a:spcAft>
                          <a:spcPts val="800"/>
                        </a:spcAft>
                      </a:pPr>
                      <a:r>
                        <a:rPr lang="sl-SI" sz="1600" kern="100">
                          <a:solidFill>
                            <a:schemeClr val="tx1"/>
                          </a:solidFill>
                          <a:effectLst/>
                          <a:latin typeface="Arial Nova Light" panose="020B0304020202020204" pitchFamily="34" charset="0"/>
                          <a:ea typeface="+mn-ea"/>
                          <a:cs typeface="+mn-cs"/>
                        </a:rPr>
                        <a:t>30</a:t>
                      </a:r>
                    </a:p>
                  </a:txBody>
                  <a:tcPr marL="68580" marR="68580" marT="0" marB="0"/>
                </a:tc>
                <a:extLst>
                  <a:ext uri="{0D108BD9-81ED-4DB2-BD59-A6C34878D82A}">
                    <a16:rowId xmlns:a16="http://schemas.microsoft.com/office/drawing/2014/main" val="1733459956"/>
                  </a:ext>
                </a:extLst>
              </a:tr>
              <a:tr h="855269">
                <a:tc vMerge="1">
                  <a:txBody>
                    <a:bodyPr/>
                    <a:lstStyle/>
                    <a:p>
                      <a:endParaRPr lang="sl-SI"/>
                    </a:p>
                  </a:txBody>
                  <a:tcPr/>
                </a:tc>
                <a:tc>
                  <a:txBody>
                    <a:bodyPr/>
                    <a:lstStyle/>
                    <a:p>
                      <a:pPr algn="just">
                        <a:lnSpc>
                          <a:spcPct val="107000"/>
                        </a:lnSpc>
                        <a:spcAft>
                          <a:spcPts val="800"/>
                        </a:spcAft>
                      </a:pPr>
                      <a:r>
                        <a:rPr lang="sl-SI" sz="1600" kern="100" dirty="0">
                          <a:solidFill>
                            <a:schemeClr val="tx1"/>
                          </a:solidFill>
                          <a:effectLst/>
                          <a:latin typeface="Arial Nova Light" panose="020B0304020202020204" pitchFamily="34" charset="0"/>
                          <a:ea typeface="+mn-ea"/>
                          <a:cs typeface="+mn-cs"/>
                        </a:rPr>
                        <a:t>R.40 Pametni prehod podeželskega gospodarstva: število strategij pametnih vasi, ki prejemajo podporo</a:t>
                      </a:r>
                    </a:p>
                  </a:txBody>
                  <a:tcPr marL="68580" marR="68580" marT="0" marB="0" anchor="ctr"/>
                </a:tc>
                <a:tc>
                  <a:txBody>
                    <a:bodyPr/>
                    <a:lstStyle/>
                    <a:p>
                      <a:pPr algn="ctr">
                        <a:lnSpc>
                          <a:spcPct val="107000"/>
                        </a:lnSpc>
                        <a:spcAft>
                          <a:spcPts val="800"/>
                        </a:spcAft>
                      </a:pPr>
                      <a:r>
                        <a:rPr lang="sl-SI" sz="1600" kern="100" dirty="0">
                          <a:solidFill>
                            <a:schemeClr val="tx1"/>
                          </a:solidFill>
                          <a:effectLst/>
                          <a:latin typeface="Arial Nova Light" panose="020B0304020202020204" pitchFamily="34" charset="0"/>
                          <a:ea typeface="+mn-ea"/>
                          <a:cs typeface="+mn-cs"/>
                        </a:rPr>
                        <a:t> </a:t>
                      </a:r>
                    </a:p>
                    <a:p>
                      <a:pPr algn="ctr">
                        <a:lnSpc>
                          <a:spcPct val="107000"/>
                        </a:lnSpc>
                        <a:spcAft>
                          <a:spcPts val="800"/>
                        </a:spcAft>
                      </a:pPr>
                      <a:r>
                        <a:rPr lang="sl-SI" sz="1600" kern="100" dirty="0">
                          <a:solidFill>
                            <a:schemeClr val="tx1"/>
                          </a:solidFill>
                          <a:effectLst/>
                          <a:latin typeface="Arial Nova Light" panose="020B0304020202020204" pitchFamily="34" charset="0"/>
                          <a:ea typeface="+mn-ea"/>
                          <a:cs typeface="+mn-cs"/>
                        </a:rPr>
                        <a:t>1</a:t>
                      </a:r>
                    </a:p>
                  </a:txBody>
                  <a:tcPr marL="68580" marR="68580" marT="0" marB="0"/>
                </a:tc>
                <a:extLst>
                  <a:ext uri="{0D108BD9-81ED-4DB2-BD59-A6C34878D82A}">
                    <a16:rowId xmlns:a16="http://schemas.microsoft.com/office/drawing/2014/main" val="1236572743"/>
                  </a:ext>
                </a:extLst>
              </a:tr>
              <a:tr h="840509">
                <a:tc rowSpan="2">
                  <a:txBody>
                    <a:bodyPr/>
                    <a:lstStyle/>
                    <a:p>
                      <a:pPr marL="228600">
                        <a:lnSpc>
                          <a:spcPct val="107000"/>
                        </a:lnSpc>
                        <a:spcAft>
                          <a:spcPts val="800"/>
                        </a:spcAft>
                      </a:pPr>
                      <a:r>
                        <a:rPr lang="sl-SI" sz="16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rPr>
                        <a:t>ESRR</a:t>
                      </a:r>
                    </a:p>
                  </a:txBody>
                  <a:tcPr marL="68580" marR="68580" marT="0" marB="0" anchor="ctr"/>
                </a:tc>
                <a:tc>
                  <a:txBody>
                    <a:bodyPr/>
                    <a:lstStyle/>
                    <a:p>
                      <a:pPr>
                        <a:lnSpc>
                          <a:spcPct val="107000"/>
                        </a:lnSpc>
                        <a:spcAft>
                          <a:spcPts val="800"/>
                        </a:spcAft>
                      </a:pPr>
                      <a:r>
                        <a:rPr lang="sl-SI" sz="1600" kern="100" dirty="0">
                          <a:solidFill>
                            <a:schemeClr val="tx1"/>
                          </a:solidFill>
                          <a:effectLst/>
                          <a:latin typeface="Arial Nova Light" panose="020B0304020202020204" pitchFamily="34" charset="0"/>
                          <a:ea typeface="+mn-ea"/>
                          <a:cs typeface="+mn-cs"/>
                        </a:rPr>
                        <a:t>Število inovativnih partnerstev/programov za oblikovanje mreže storitev za spodbujanje ukrepov aktivnega staranja in vključevanja drugih ranljivih skupin </a:t>
                      </a:r>
                    </a:p>
                  </a:txBody>
                  <a:tcPr marL="68580" marR="68580" marT="0" marB="0" anchor="ctr"/>
                </a:tc>
                <a:tc>
                  <a:txBody>
                    <a:bodyPr/>
                    <a:lstStyle/>
                    <a:p>
                      <a:pPr algn="ctr">
                        <a:lnSpc>
                          <a:spcPct val="107000"/>
                        </a:lnSpc>
                        <a:spcAft>
                          <a:spcPts val="800"/>
                        </a:spcAft>
                      </a:pPr>
                      <a:r>
                        <a:rPr lang="sl-SI" sz="1600" kern="100">
                          <a:solidFill>
                            <a:schemeClr val="tx1"/>
                          </a:solidFill>
                          <a:effectLst/>
                          <a:latin typeface="Arial Nova Light" panose="020B0304020202020204" pitchFamily="34" charset="0"/>
                          <a:ea typeface="+mn-ea"/>
                          <a:cs typeface="+mn-cs"/>
                        </a:rPr>
                        <a:t> </a:t>
                      </a:r>
                    </a:p>
                    <a:p>
                      <a:pPr algn="ctr">
                        <a:lnSpc>
                          <a:spcPct val="107000"/>
                        </a:lnSpc>
                        <a:spcAft>
                          <a:spcPts val="800"/>
                        </a:spcAft>
                      </a:pPr>
                      <a:r>
                        <a:rPr lang="sl-SI" sz="1600" kern="100">
                          <a:solidFill>
                            <a:schemeClr val="tx1"/>
                          </a:solidFill>
                          <a:effectLst/>
                          <a:latin typeface="Arial Nova Light" panose="020B0304020202020204" pitchFamily="34" charset="0"/>
                          <a:ea typeface="+mn-ea"/>
                          <a:cs typeface="+mn-cs"/>
                        </a:rPr>
                        <a:t> </a:t>
                      </a:r>
                    </a:p>
                    <a:p>
                      <a:pPr algn="ctr">
                        <a:lnSpc>
                          <a:spcPct val="107000"/>
                        </a:lnSpc>
                        <a:spcAft>
                          <a:spcPts val="800"/>
                        </a:spcAft>
                      </a:pPr>
                      <a:r>
                        <a:rPr lang="sl-SI" sz="1600" kern="100">
                          <a:solidFill>
                            <a:schemeClr val="tx1"/>
                          </a:solidFill>
                          <a:effectLst/>
                          <a:latin typeface="Arial Nova Light" panose="020B0304020202020204" pitchFamily="34" charset="0"/>
                          <a:ea typeface="+mn-ea"/>
                          <a:cs typeface="+mn-cs"/>
                        </a:rPr>
                        <a:t>2</a:t>
                      </a:r>
                    </a:p>
                  </a:txBody>
                  <a:tcPr marL="68580" marR="68580" marT="0" marB="0"/>
                </a:tc>
                <a:extLst>
                  <a:ext uri="{0D108BD9-81ED-4DB2-BD59-A6C34878D82A}">
                    <a16:rowId xmlns:a16="http://schemas.microsoft.com/office/drawing/2014/main" val="160565419"/>
                  </a:ext>
                </a:extLst>
              </a:tr>
              <a:tr h="840509">
                <a:tc vMerge="1">
                  <a:txBody>
                    <a:bodyPr/>
                    <a:lstStyle/>
                    <a:p>
                      <a:pPr marL="228600">
                        <a:lnSpc>
                          <a:spcPct val="107000"/>
                        </a:lnSpc>
                        <a:spcAft>
                          <a:spcPts val="800"/>
                        </a:spcAft>
                      </a:pPr>
                      <a:endParaRPr lang="sl-SI" sz="16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fontAlgn="base"/>
                      <a:r>
                        <a:rPr lang="sl-SI" sz="1600" kern="100" dirty="0">
                          <a:solidFill>
                            <a:schemeClr val="tx1"/>
                          </a:solidFill>
                          <a:effectLst/>
                          <a:latin typeface="Arial Nova Light" panose="020B0304020202020204" pitchFamily="34" charset="0"/>
                          <a:ea typeface="+mn-ea"/>
                          <a:cs typeface="+mn-cs"/>
                        </a:rPr>
                        <a:t>Število izvedenih programov/delavnic/prireditev/dogodkov/usposabljanj/izobraževanj, namenjenih za socialno vključenost starejših, mladih in drugih ranljivih skupin </a:t>
                      </a:r>
                    </a:p>
                  </a:txBody>
                  <a:tcPr marL="68580" marR="68580" marT="0" marB="0" anchor="ctr"/>
                </a:tc>
                <a:tc>
                  <a:txBody>
                    <a:bodyPr/>
                    <a:lstStyle/>
                    <a:p>
                      <a:pPr algn="ctr">
                        <a:lnSpc>
                          <a:spcPct val="107000"/>
                        </a:lnSpc>
                        <a:spcAft>
                          <a:spcPts val="800"/>
                        </a:spcAft>
                      </a:pPr>
                      <a:r>
                        <a:rPr lang="sl-SI" sz="1600" kern="100" dirty="0">
                          <a:solidFill>
                            <a:schemeClr val="tx1"/>
                          </a:solidFill>
                          <a:effectLst/>
                          <a:latin typeface="Arial Nova Light" panose="020B0304020202020204" pitchFamily="34" charset="0"/>
                          <a:ea typeface="+mn-ea"/>
                          <a:cs typeface="+mn-cs"/>
                        </a:rPr>
                        <a:t> </a:t>
                      </a:r>
                    </a:p>
                    <a:p>
                      <a:pPr algn="ctr">
                        <a:lnSpc>
                          <a:spcPct val="107000"/>
                        </a:lnSpc>
                        <a:spcAft>
                          <a:spcPts val="800"/>
                        </a:spcAft>
                      </a:pPr>
                      <a:r>
                        <a:rPr lang="sl-SI" sz="1600" kern="100" dirty="0">
                          <a:solidFill>
                            <a:schemeClr val="tx1"/>
                          </a:solidFill>
                          <a:effectLst/>
                          <a:latin typeface="Arial Nova Light" panose="020B0304020202020204" pitchFamily="34" charset="0"/>
                          <a:ea typeface="+mn-ea"/>
                          <a:cs typeface="+mn-cs"/>
                        </a:rPr>
                        <a:t> </a:t>
                      </a:r>
                    </a:p>
                    <a:p>
                      <a:pPr algn="ctr">
                        <a:lnSpc>
                          <a:spcPct val="107000"/>
                        </a:lnSpc>
                        <a:spcAft>
                          <a:spcPts val="800"/>
                        </a:spcAft>
                      </a:pPr>
                      <a:r>
                        <a:rPr lang="sl-SI" sz="1600" kern="100" dirty="0">
                          <a:solidFill>
                            <a:schemeClr val="tx1"/>
                          </a:solidFill>
                          <a:effectLst/>
                          <a:latin typeface="Arial Nova Light" panose="020B0304020202020204" pitchFamily="34" charset="0"/>
                          <a:ea typeface="+mn-ea"/>
                          <a:cs typeface="+mn-cs"/>
                        </a:rPr>
                        <a:t>10</a:t>
                      </a:r>
                    </a:p>
                  </a:txBody>
                  <a:tcPr marL="68580" marR="68580" marT="0" marB="0"/>
                </a:tc>
                <a:extLst>
                  <a:ext uri="{0D108BD9-81ED-4DB2-BD59-A6C34878D82A}">
                    <a16:rowId xmlns:a16="http://schemas.microsoft.com/office/drawing/2014/main" val="842226999"/>
                  </a:ext>
                </a:extLst>
              </a:tr>
            </a:tbl>
          </a:graphicData>
        </a:graphic>
      </p:graphicFrame>
    </p:spTree>
    <p:extLst>
      <p:ext uri="{BB962C8B-B14F-4D97-AF65-F5344CB8AC3E}">
        <p14:creationId xmlns:p14="http://schemas.microsoft.com/office/powerpoint/2010/main" val="23034223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6807F-6E25-A105-7717-3262024C8D78}"/>
            </a:ext>
          </a:extLst>
        </p:cNvPr>
        <p:cNvGrpSpPr/>
        <p:nvPr/>
      </p:nvGrpSpPr>
      <p:grpSpPr>
        <a:xfrm>
          <a:off x="0" y="0"/>
          <a:ext cx="0" cy="0"/>
          <a:chOff x="0" y="0"/>
          <a:chExt cx="0" cy="0"/>
        </a:xfrm>
      </p:grpSpPr>
      <p:sp>
        <p:nvSpPr>
          <p:cNvPr id="5" name="Rectangle 1">
            <a:extLst>
              <a:ext uri="{FF2B5EF4-FFF2-40B4-BE49-F238E27FC236}">
                <a16:creationId xmlns:a16="http://schemas.microsoft.com/office/drawing/2014/main" id="{BFCD259A-9E80-1F3A-2DA3-518862D53F92}"/>
              </a:ext>
            </a:extLst>
          </p:cNvPr>
          <p:cNvSpPr>
            <a:spLocks noChangeArrowheads="1"/>
          </p:cNvSpPr>
          <p:nvPr/>
        </p:nvSpPr>
        <p:spPr bwMode="auto">
          <a:xfrm>
            <a:off x="0" y="462995"/>
            <a:ext cx="12192000" cy="1009032"/>
          </a:xfrm>
          <a:prstGeom prst="rect">
            <a:avLst/>
          </a:prstGeom>
          <a:solidFill>
            <a:schemeClr val="accent5">
              <a:lumMod val="20000"/>
              <a:lumOff val="80000"/>
            </a:schemeClr>
          </a:solidFill>
          <a:effec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tabLst>
                <a:tab pos="1370013" algn="ctr"/>
              </a:tabLst>
              <a:defRPr>
                <a:solidFill>
                  <a:schemeClr val="tx1"/>
                </a:solidFill>
                <a:latin typeface="Arial" panose="020B0604020202020204" pitchFamily="34" charset="0"/>
              </a:defRPr>
            </a:lvl1pPr>
            <a:lvl2pPr eaLnBrk="0" fontAlgn="base" hangingPunct="0">
              <a:spcBef>
                <a:spcPct val="0"/>
              </a:spcBef>
              <a:spcAft>
                <a:spcPct val="0"/>
              </a:spcAft>
              <a:tabLst>
                <a:tab pos="1370013" algn="ctr"/>
              </a:tabLst>
              <a:defRPr>
                <a:solidFill>
                  <a:schemeClr val="tx1"/>
                </a:solidFill>
                <a:latin typeface="Arial" panose="020B0604020202020204" pitchFamily="34" charset="0"/>
              </a:defRPr>
            </a:lvl2pPr>
            <a:lvl3pPr eaLnBrk="0" fontAlgn="base" hangingPunct="0">
              <a:spcBef>
                <a:spcPct val="0"/>
              </a:spcBef>
              <a:spcAft>
                <a:spcPct val="0"/>
              </a:spcAft>
              <a:tabLst>
                <a:tab pos="1370013" algn="ctr"/>
              </a:tabLst>
              <a:defRPr>
                <a:solidFill>
                  <a:schemeClr val="tx1"/>
                </a:solidFill>
                <a:latin typeface="Arial" panose="020B0604020202020204" pitchFamily="34" charset="0"/>
              </a:defRPr>
            </a:lvl3pPr>
            <a:lvl4pPr eaLnBrk="0" fontAlgn="base" hangingPunct="0">
              <a:spcBef>
                <a:spcPct val="0"/>
              </a:spcBef>
              <a:spcAft>
                <a:spcPct val="0"/>
              </a:spcAft>
              <a:tabLst>
                <a:tab pos="1370013" algn="ctr"/>
              </a:tabLst>
              <a:defRPr>
                <a:solidFill>
                  <a:schemeClr val="tx1"/>
                </a:solidFill>
                <a:latin typeface="Arial" panose="020B0604020202020204" pitchFamily="34" charset="0"/>
              </a:defRPr>
            </a:lvl4pPr>
            <a:lvl5pPr eaLnBrk="0" fontAlgn="base" hangingPunct="0">
              <a:spcBef>
                <a:spcPct val="0"/>
              </a:spcBef>
              <a:spcAft>
                <a:spcPct val="0"/>
              </a:spcAft>
              <a:tabLst>
                <a:tab pos="1370013" algn="ctr"/>
              </a:tabLst>
              <a:defRPr>
                <a:solidFill>
                  <a:schemeClr val="tx1"/>
                </a:solidFill>
                <a:latin typeface="Arial" panose="020B0604020202020204" pitchFamily="34" charset="0"/>
              </a:defRPr>
            </a:lvl5pPr>
            <a:lvl6pPr eaLnBrk="0" fontAlgn="base" hangingPunct="0">
              <a:spcBef>
                <a:spcPct val="0"/>
              </a:spcBef>
              <a:spcAft>
                <a:spcPct val="0"/>
              </a:spcAft>
              <a:tabLst>
                <a:tab pos="1370013" algn="ctr"/>
              </a:tabLst>
              <a:defRPr>
                <a:solidFill>
                  <a:schemeClr val="tx1"/>
                </a:solidFill>
                <a:latin typeface="Arial" panose="020B0604020202020204" pitchFamily="34" charset="0"/>
              </a:defRPr>
            </a:lvl6pPr>
            <a:lvl7pPr eaLnBrk="0" fontAlgn="base" hangingPunct="0">
              <a:spcBef>
                <a:spcPct val="0"/>
              </a:spcBef>
              <a:spcAft>
                <a:spcPct val="0"/>
              </a:spcAft>
              <a:tabLst>
                <a:tab pos="1370013" algn="ctr"/>
              </a:tabLst>
              <a:defRPr>
                <a:solidFill>
                  <a:schemeClr val="tx1"/>
                </a:solidFill>
                <a:latin typeface="Arial" panose="020B0604020202020204" pitchFamily="34" charset="0"/>
              </a:defRPr>
            </a:lvl7pPr>
            <a:lvl8pPr eaLnBrk="0" fontAlgn="base" hangingPunct="0">
              <a:spcBef>
                <a:spcPct val="0"/>
              </a:spcBef>
              <a:spcAft>
                <a:spcPct val="0"/>
              </a:spcAft>
              <a:tabLst>
                <a:tab pos="1370013" algn="ctr"/>
              </a:tabLst>
              <a:defRPr>
                <a:solidFill>
                  <a:schemeClr val="tx1"/>
                </a:solidFill>
                <a:latin typeface="Arial" panose="020B0604020202020204" pitchFamily="34" charset="0"/>
              </a:defRPr>
            </a:lvl8pPr>
            <a:lvl9pPr eaLnBrk="0" fontAlgn="base" hangingPunct="0">
              <a:spcBef>
                <a:spcPct val="0"/>
              </a:spcBef>
              <a:spcAft>
                <a:spcPct val="0"/>
              </a:spcAft>
              <a:tabLst>
                <a:tab pos="1370013" algn="ctr"/>
              </a:tabLst>
              <a:defRPr>
                <a:solidFill>
                  <a:schemeClr val="tx1"/>
                </a:solidFill>
                <a:latin typeface="Arial" panose="020B0604020202020204" pitchFamily="34" charset="0"/>
              </a:defRPr>
            </a:lvl9pPr>
          </a:lstStyle>
          <a:p>
            <a:pPr marL="0" marR="0" lvl="0" indent="0" algn="ctr" eaLnBrk="1" fontAlgn="base" hangingPunct="1">
              <a:lnSpc>
                <a:spcPct val="90000"/>
              </a:lnSpc>
              <a:spcAft>
                <a:spcPts val="600"/>
              </a:spcAft>
              <a:buClrTx/>
              <a:buSzTx/>
              <a:tabLst>
                <a:tab pos="1370013" algn="ctr"/>
              </a:tabLst>
            </a:pPr>
            <a:r>
              <a:rPr lang="sl-SI" altLang="sl-SI" sz="2800" b="1" dirty="0">
                <a:latin typeface="Arial Nova Light" panose="020B0304020202020204" pitchFamily="34" charset="0"/>
                <a:ea typeface="+mj-ea"/>
                <a:cs typeface="+mj-cs"/>
              </a:rPr>
              <a:t>Ukrep 4: Varovanje narave in okolja ter podnebna odpornost </a:t>
            </a:r>
            <a:endParaRPr kumimoji="0" lang="en-US" altLang="sl-SI" sz="2800" b="0" i="0" u="none" strike="noStrike" kern="1200" cap="none" normalizeH="0" baseline="0" dirty="0">
              <a:ln>
                <a:noFill/>
              </a:ln>
              <a:effectLst/>
              <a:latin typeface="Arial Nova Light" panose="020B0304020202020204" pitchFamily="34" charset="0"/>
              <a:ea typeface="+mj-ea"/>
              <a:cs typeface="+mj-cs"/>
            </a:endParaRPr>
          </a:p>
        </p:txBody>
      </p:sp>
      <p:sp>
        <p:nvSpPr>
          <p:cNvPr id="2" name="Označba mesta številke diapozitiva 1">
            <a:extLst>
              <a:ext uri="{FF2B5EF4-FFF2-40B4-BE49-F238E27FC236}">
                <a16:creationId xmlns:a16="http://schemas.microsoft.com/office/drawing/2014/main" id="{846DEF15-5459-523C-02E7-8E7E3F4E39E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FC30E9C9-987F-49A1-9782-C2FC726E5B8D}"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15</a:t>
            </a:fld>
            <a:endParaRPr kumimoji="0" lang="en-US" b="0" i="0" u="none" strike="noStrike" cap="none" spc="0" normalizeH="0" baseline="0" noProof="0">
              <a:ln>
                <a:noFill/>
              </a:ln>
              <a:effectLst/>
              <a:uLnTx/>
              <a:uFillTx/>
            </a:endParaRPr>
          </a:p>
        </p:txBody>
      </p:sp>
      <p:graphicFrame>
        <p:nvGraphicFramePr>
          <p:cNvPr id="4" name="Tabela 3">
            <a:extLst>
              <a:ext uri="{FF2B5EF4-FFF2-40B4-BE49-F238E27FC236}">
                <a16:creationId xmlns:a16="http://schemas.microsoft.com/office/drawing/2014/main" id="{E2386504-7FF3-9E55-E291-DCA11BB850B5}"/>
              </a:ext>
            </a:extLst>
          </p:cNvPr>
          <p:cNvGraphicFramePr>
            <a:graphicFrameLocks noGrp="1"/>
          </p:cNvGraphicFramePr>
          <p:nvPr>
            <p:extLst>
              <p:ext uri="{D42A27DB-BD31-4B8C-83A1-F6EECF244321}">
                <p14:modId xmlns:p14="http://schemas.microsoft.com/office/powerpoint/2010/main" val="78862643"/>
              </p:ext>
            </p:extLst>
          </p:nvPr>
        </p:nvGraphicFramePr>
        <p:xfrm>
          <a:off x="55418" y="1472027"/>
          <a:ext cx="12062691" cy="5385973"/>
        </p:xfrm>
        <a:graphic>
          <a:graphicData uri="http://schemas.openxmlformats.org/drawingml/2006/table">
            <a:tbl>
              <a:tblPr firstRow="1" firstCol="1" bandRow="1">
                <a:noFill/>
                <a:tableStyleId>{3B4B98B0-60AC-42C2-AFA5-B58CD77FA1E5}</a:tableStyleId>
              </a:tblPr>
              <a:tblGrid>
                <a:gridCol w="3842327">
                  <a:extLst>
                    <a:ext uri="{9D8B030D-6E8A-4147-A177-3AD203B41FA5}">
                      <a16:colId xmlns:a16="http://schemas.microsoft.com/office/drawing/2014/main" val="455763359"/>
                    </a:ext>
                  </a:extLst>
                </a:gridCol>
                <a:gridCol w="8220364">
                  <a:extLst>
                    <a:ext uri="{9D8B030D-6E8A-4147-A177-3AD203B41FA5}">
                      <a16:colId xmlns:a16="http://schemas.microsoft.com/office/drawing/2014/main" val="1992534338"/>
                    </a:ext>
                  </a:extLst>
                </a:gridCol>
              </a:tblGrid>
              <a:tr h="522740">
                <a:tc>
                  <a:txBody>
                    <a:bodyPr/>
                    <a:lstStyle/>
                    <a:p>
                      <a:pPr marL="0" marR="0" lvl="0" indent="0" algn="ctr" defTabSz="914400" rtl="0" eaLnBrk="1" fontAlgn="auto" latinLnBrk="0" hangingPunct="1">
                        <a:lnSpc>
                          <a:spcPct val="107000"/>
                        </a:lnSpc>
                        <a:spcBef>
                          <a:spcPts val="0"/>
                        </a:spcBef>
                        <a:spcAft>
                          <a:spcPts val="800"/>
                        </a:spcAft>
                        <a:buClrTx/>
                        <a:buSzTx/>
                        <a:buFontTx/>
                        <a:buNone/>
                        <a:tabLst>
                          <a:tab pos="1369695" algn="ctr"/>
                        </a:tabLst>
                        <a:defRPr/>
                      </a:pPr>
                      <a:r>
                        <a:rPr lang="sl-SI" sz="1400" b="1" kern="100" dirty="0">
                          <a:solidFill>
                            <a:schemeClr val="tx1">
                              <a:lumMod val="75000"/>
                              <a:lumOff val="25000"/>
                            </a:schemeClr>
                          </a:solidFill>
                          <a:effectLst/>
                          <a:highlight>
                            <a:srgbClr val="F2F2F2"/>
                          </a:highlight>
                          <a:latin typeface="Arial Nova Light" panose="020B0304020202020204" pitchFamily="34" charset="0"/>
                        </a:rPr>
                        <a:t>UTEMELJITEV IN NAMEN UKREPA </a:t>
                      </a:r>
                    </a:p>
                  </a:txBody>
                  <a:tcPr marL="52488" marR="31493" marT="31493" marB="31493">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ctr">
                        <a:lnSpc>
                          <a:spcPct val="107000"/>
                        </a:lnSpc>
                        <a:spcAft>
                          <a:spcPts val="800"/>
                        </a:spcAft>
                        <a:tabLst>
                          <a:tab pos="1369695" algn="ctr"/>
                        </a:tabLst>
                      </a:pPr>
                      <a:r>
                        <a:rPr lang="sl-SI" sz="1400" kern="100" dirty="0">
                          <a:solidFill>
                            <a:schemeClr val="tx1">
                              <a:lumMod val="75000"/>
                              <a:lumOff val="25000"/>
                            </a:schemeClr>
                          </a:solidFill>
                          <a:effectLst/>
                          <a:highlight>
                            <a:srgbClr val="F2F2F2"/>
                          </a:highlight>
                          <a:latin typeface="Arial Nova Light" panose="020B0304020202020204" pitchFamily="34" charset="0"/>
                        </a:rPr>
                        <a:t> VSEBINSKA OPREDELITEV</a:t>
                      </a:r>
                      <a:endParaRPr lang="sl-SI" sz="1400" kern="100" dirty="0">
                        <a:solidFill>
                          <a:schemeClr val="tx1">
                            <a:lumMod val="75000"/>
                            <a:lumOff val="25000"/>
                          </a:schemeClr>
                        </a:solidFill>
                        <a:effectLst/>
                        <a:highlight>
                          <a:srgbClr val="F2F2F2"/>
                        </a:highlight>
                        <a:latin typeface="Arial Nova Light" panose="020B0304020202020204" pitchFamily="34" charset="0"/>
                        <a:ea typeface="Aptos" panose="020B0004020202020204" pitchFamily="34" charset="0"/>
                        <a:cs typeface="Times New Roman" panose="02020603050405020304" pitchFamily="18" charset="0"/>
                      </a:endParaRPr>
                    </a:p>
                  </a:txBody>
                  <a:tcPr marL="52488" marR="31493" marT="31493" marB="31493">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4093225955"/>
                  </a:ext>
                </a:extLst>
              </a:tr>
              <a:tr h="4863233">
                <a:tc>
                  <a:txBody>
                    <a:bodyPr/>
                    <a:lstStyle/>
                    <a:p>
                      <a:pPr algn="just">
                        <a:lnSpc>
                          <a:spcPct val="107000"/>
                        </a:lnSpc>
                        <a:spcAft>
                          <a:spcPts val="600"/>
                        </a:spcAft>
                      </a:pPr>
                      <a:r>
                        <a:rPr lang="sl-SI" sz="1400" b="1" kern="1200" dirty="0">
                          <a:effectLst/>
                          <a:latin typeface="Arial Nova Light" panose="020B0304020202020204" pitchFamily="34" charset="0"/>
                          <a:ea typeface="Open Sans Light" panose="020B0306030504020204" pitchFamily="34" charset="0"/>
                          <a:cs typeface="Open Sans Light" panose="020B0306030504020204" pitchFamily="34" charset="0"/>
                        </a:rPr>
                        <a:t>Namen ukrepa: </a:t>
                      </a:r>
                      <a:endParaRPr lang="sl-SI" sz="1400" kern="100" dirty="0">
                        <a:effectLst/>
                        <a:latin typeface="Arial Nova Light" panose="020B0304020202020204" pitchFamily="34" charset="0"/>
                        <a:ea typeface="Aptos" panose="020B0004020202020204" pitchFamily="34" charset="0"/>
                        <a:cs typeface="Times New Roman" panose="02020603050405020304" pitchFamily="18" charset="0"/>
                      </a:endParaRPr>
                    </a:p>
                    <a:p>
                      <a:pPr algn="l">
                        <a:lnSpc>
                          <a:spcPct val="107000"/>
                        </a:lnSpc>
                        <a:spcAft>
                          <a:spcPts val="600"/>
                        </a:spcAft>
                      </a:pPr>
                      <a:r>
                        <a:rPr lang="sl-SI" sz="1400" kern="1200" dirty="0">
                          <a:effectLst/>
                          <a:latin typeface="Arial Nova Light" panose="020B0304020202020204" pitchFamily="34" charset="0"/>
                          <a:ea typeface="Open Sans Light" panose="020B0306030504020204" pitchFamily="34" charset="0"/>
                          <a:cs typeface="Open Sans Light" panose="020B0306030504020204" pitchFamily="34" charset="0"/>
                        </a:rPr>
                        <a:t>Povečati odpornost območja na podnebne spremembe in varovanje narave in okolja s partnerskim povezovanjem in krepitvijo usposobljenosti ustanov, podjetij in kmetij ter prebivalcev za prilagajanje na podnebne spremembe. </a:t>
                      </a:r>
                    </a:p>
                    <a:p>
                      <a:pPr algn="l">
                        <a:lnSpc>
                          <a:spcPct val="107000"/>
                        </a:lnSpc>
                        <a:spcAft>
                          <a:spcPts val="600"/>
                        </a:spcAft>
                      </a:pPr>
                      <a:r>
                        <a:rPr lang="sl-SI" sz="1400" kern="1200" dirty="0">
                          <a:effectLst/>
                          <a:latin typeface="Arial Nova Light" panose="020B0304020202020204" pitchFamily="34" charset="0"/>
                          <a:ea typeface="Open Sans Light" panose="020B0306030504020204" pitchFamily="34" charset="0"/>
                          <a:cs typeface="Open Sans Light" panose="020B0306030504020204" pitchFamily="34" charset="0"/>
                        </a:rPr>
                        <a:t>Izkoristi potenciale za učinkovito rabo energije in prispevati k zmanjševanju emisij ter varovanju okolja.</a:t>
                      </a:r>
                      <a:endParaRPr lang="sl-SI" sz="1400" kern="100" dirty="0">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algn="l">
                        <a:lnSpc>
                          <a:spcPct val="107000"/>
                        </a:lnSpc>
                        <a:spcAft>
                          <a:spcPts val="800"/>
                        </a:spcAft>
                      </a:pPr>
                      <a:r>
                        <a:rPr lang="sl-SI" sz="1400" b="1" kern="100" dirty="0">
                          <a:effectLst/>
                          <a:latin typeface="Arial Nova Light" panose="020B0304020202020204" pitchFamily="34" charset="0"/>
                          <a:ea typeface="Aptos" panose="020B0004020202020204" pitchFamily="34" charset="0"/>
                          <a:cs typeface="Times New Roman" panose="02020603050405020304" pitchFamily="18" charset="0"/>
                        </a:rPr>
                        <a:t>Ukrep 4 je namenjen vsebinam: varovanje narave in okolja; prilagajanje na podnebne spremembe; blaženje podnebnih sprememb in zmanjševanje emisij</a:t>
                      </a:r>
                    </a:p>
                    <a:p>
                      <a:pPr>
                        <a:lnSpc>
                          <a:spcPct val="107000"/>
                        </a:lnSpc>
                        <a:spcAft>
                          <a:spcPts val="800"/>
                        </a:spcAft>
                      </a:pPr>
                      <a:r>
                        <a:rPr lang="sl-SI" sz="1400" b="1" kern="100" dirty="0">
                          <a:effectLst/>
                          <a:latin typeface="Arial Nova Light" panose="020B0304020202020204" pitchFamily="34" charset="0"/>
                          <a:ea typeface="Aptos" panose="020B0004020202020204" pitchFamily="34" charset="0"/>
                          <a:cs typeface="Times New Roman" panose="02020603050405020304" pitchFamily="18" charset="0"/>
                        </a:rPr>
                        <a:t>Varovanje narave in okolja</a:t>
                      </a:r>
                      <a:endParaRPr lang="sl-SI" sz="1400" kern="100" dirty="0">
                        <a:effectLst/>
                        <a:latin typeface="Arial Nova Light" panose="020B03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l-SI" sz="1400" kern="100" dirty="0">
                          <a:effectLst/>
                          <a:latin typeface="Arial Nova Light" panose="020B0304020202020204" pitchFamily="34" charset="0"/>
                          <a:ea typeface="Aptos" panose="020B0004020202020204" pitchFamily="34" charset="0"/>
                          <a:cs typeface="Times New Roman" panose="02020603050405020304" pitchFamily="18" charset="0"/>
                        </a:rPr>
                        <a:t>ozaveščanje in krepitev znanj prebivalstva in obiskovalcev o pomenu varovanja narave, ogroženih vrst in habitatov (delavnice, interpretacija...) ter aktivnostih za zaščito in obnovo biotske raznovrstnosti,</a:t>
                      </a:r>
                    </a:p>
                    <a:p>
                      <a:pPr marL="342900" lvl="0" indent="-342900">
                        <a:lnSpc>
                          <a:spcPct val="107000"/>
                        </a:lnSpc>
                        <a:buFont typeface="Symbol" panose="05050102010706020507" pitchFamily="18" charset="2"/>
                        <a:buChar char=""/>
                      </a:pPr>
                      <a:r>
                        <a:rPr lang="sl-SI" sz="1400" kern="100" dirty="0">
                          <a:effectLst/>
                          <a:latin typeface="Arial Nova Light" panose="020B0304020202020204" pitchFamily="34" charset="0"/>
                          <a:ea typeface="Aptos" panose="020B0004020202020204" pitchFamily="34" charset="0"/>
                          <a:cs typeface="Times New Roman" panose="02020603050405020304" pitchFamily="18" charset="0"/>
                        </a:rPr>
                        <a:t>aktivnosti za varovanje habitatov,</a:t>
                      </a:r>
                    </a:p>
                    <a:p>
                      <a:pPr marL="342900" lvl="0" indent="-342900">
                        <a:lnSpc>
                          <a:spcPct val="107000"/>
                        </a:lnSpc>
                        <a:buFont typeface="Symbol" panose="05050102010706020507" pitchFamily="18" charset="2"/>
                        <a:buChar char=""/>
                      </a:pPr>
                      <a:r>
                        <a:rPr lang="sl-SI" sz="1400" kern="100" dirty="0">
                          <a:effectLst/>
                          <a:latin typeface="Arial Nova Light" panose="020B0304020202020204" pitchFamily="34" charset="0"/>
                          <a:ea typeface="Aptos" panose="020B0004020202020204" pitchFamily="34" charset="0"/>
                          <a:cs typeface="Times New Roman" panose="02020603050405020304" pitchFamily="18" charset="0"/>
                        </a:rPr>
                        <a:t>ozaveščanje o varovanju okolja (zaščita vodnih virov, spreminjanje navad prebivalcev, pravilno ravnanje z odpadki (ločevanje, odpadne vode v gospodinjstvih, pravilno odlaganje iztrebkov hišnih živali idr.),</a:t>
                      </a:r>
                    </a:p>
                    <a:p>
                      <a:pPr marL="342900" lvl="0" indent="-342900">
                        <a:lnSpc>
                          <a:spcPct val="107000"/>
                        </a:lnSpc>
                        <a:spcAft>
                          <a:spcPts val="800"/>
                        </a:spcAft>
                        <a:buFont typeface="Symbol" panose="05050102010706020507" pitchFamily="18" charset="2"/>
                        <a:buChar char=""/>
                      </a:pPr>
                      <a:r>
                        <a:rPr lang="sl-SI" sz="1400" kern="100" dirty="0">
                          <a:effectLst/>
                          <a:latin typeface="Arial Nova Light" panose="020B0304020202020204" pitchFamily="34" charset="0"/>
                          <a:ea typeface="Aptos" panose="020B0004020202020204" pitchFamily="34" charset="0"/>
                          <a:cs typeface="Times New Roman" panose="02020603050405020304" pitchFamily="18" charset="0"/>
                        </a:rPr>
                        <a:t>spodbujanje znanja in prenosa od mlajših na starejše. </a:t>
                      </a:r>
                    </a:p>
                    <a:p>
                      <a:pPr>
                        <a:lnSpc>
                          <a:spcPct val="107000"/>
                        </a:lnSpc>
                        <a:spcAft>
                          <a:spcPts val="800"/>
                        </a:spcAft>
                      </a:pPr>
                      <a:r>
                        <a:rPr lang="sl-SI" sz="1400" kern="100" dirty="0">
                          <a:effectLst/>
                          <a:latin typeface="Arial Nova Light" panose="020B0304020202020204" pitchFamily="34" charset="0"/>
                          <a:ea typeface="Aptos" panose="020B0004020202020204" pitchFamily="34" charset="0"/>
                          <a:cs typeface="Times New Roman" panose="02020603050405020304" pitchFamily="18" charset="0"/>
                        </a:rPr>
                        <a:t> </a:t>
                      </a:r>
                      <a:r>
                        <a:rPr lang="sl-SI" sz="1400" b="1" kern="100" dirty="0">
                          <a:effectLst/>
                          <a:latin typeface="Arial Nova Light" panose="020B0304020202020204" pitchFamily="34" charset="0"/>
                          <a:ea typeface="Aptos" panose="020B0004020202020204" pitchFamily="34" charset="0"/>
                          <a:cs typeface="Times New Roman" panose="02020603050405020304" pitchFamily="18" charset="0"/>
                        </a:rPr>
                        <a:t>Prilagajanje na podnebne spremembe</a:t>
                      </a:r>
                      <a:endParaRPr lang="sl-SI" sz="1400" kern="100" dirty="0">
                        <a:effectLst/>
                        <a:latin typeface="Arial Nova Light" panose="020B03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l-SI" sz="1400" kern="100" dirty="0">
                          <a:effectLst/>
                          <a:latin typeface="Arial Nova Light" panose="020B0304020202020204" pitchFamily="34" charset="0"/>
                          <a:ea typeface="Aptos" panose="020B0004020202020204" pitchFamily="34" charset="0"/>
                          <a:cs typeface="Times New Roman" panose="02020603050405020304" pitchFamily="18" charset="0"/>
                        </a:rPr>
                        <a:t>krepitev usposobljenosti za posredovanje ob naravnih in drugih nesrečah (skupni protokoli za primer vročinskih valov, poplav, skupna oprema, idr.),</a:t>
                      </a:r>
                    </a:p>
                    <a:p>
                      <a:pPr marL="342900" lvl="0" indent="-342900">
                        <a:lnSpc>
                          <a:spcPct val="107000"/>
                        </a:lnSpc>
                        <a:buFont typeface="Symbol" panose="05050102010706020507" pitchFamily="18" charset="2"/>
                        <a:buChar char=""/>
                      </a:pPr>
                      <a:r>
                        <a:rPr lang="sl-SI" sz="1400" kern="100" dirty="0">
                          <a:effectLst/>
                          <a:latin typeface="Arial Nova Light" panose="020B0304020202020204" pitchFamily="34" charset="0"/>
                          <a:ea typeface="Aptos" panose="020B0004020202020204" pitchFamily="34" charset="0"/>
                          <a:cs typeface="Times New Roman" panose="02020603050405020304" pitchFamily="18" charset="0"/>
                        </a:rPr>
                        <a:t>iskanje rezervnih vodnih virov; revitalizacija (oživitev) starih vodnih virov,</a:t>
                      </a:r>
                    </a:p>
                    <a:p>
                      <a:pPr marL="342900" lvl="0" indent="-342900">
                        <a:lnSpc>
                          <a:spcPct val="107000"/>
                        </a:lnSpc>
                        <a:buFont typeface="Symbol" panose="05050102010706020507" pitchFamily="18" charset="2"/>
                        <a:buChar char=""/>
                      </a:pPr>
                      <a:r>
                        <a:rPr lang="sl-SI" sz="1400" kern="100" dirty="0">
                          <a:effectLst/>
                          <a:latin typeface="Arial Nova Light" panose="020B0304020202020204" pitchFamily="34" charset="0"/>
                          <a:ea typeface="Aptos" panose="020B0004020202020204" pitchFamily="34" charset="0"/>
                          <a:cs typeface="Times New Roman" panose="02020603050405020304" pitchFamily="18" charset="0"/>
                        </a:rPr>
                        <a:t>ozelenitve vaških jeder in drugih urbanih površin (npr. zasaditev avtohtonih dreves), </a:t>
                      </a:r>
                    </a:p>
                    <a:p>
                      <a:pPr marL="342900" lvl="0" indent="-342900">
                        <a:lnSpc>
                          <a:spcPct val="107000"/>
                        </a:lnSpc>
                        <a:spcAft>
                          <a:spcPts val="800"/>
                        </a:spcAft>
                        <a:buFont typeface="Symbol" panose="05050102010706020507" pitchFamily="18" charset="2"/>
                        <a:buChar char=""/>
                      </a:pPr>
                      <a:r>
                        <a:rPr lang="sl-SI" sz="1400" kern="100" dirty="0">
                          <a:effectLst/>
                          <a:latin typeface="Arial Nova Light" panose="020B0304020202020204" pitchFamily="34" charset="0"/>
                          <a:ea typeface="Aptos" panose="020B0004020202020204" pitchFamily="34" charset="0"/>
                          <a:cs typeface="Times New Roman" panose="02020603050405020304" pitchFamily="18" charset="0"/>
                        </a:rPr>
                        <a:t>drugi ukrepi (npr. vetrne zapore).</a:t>
                      </a:r>
                    </a:p>
                    <a:p>
                      <a:pPr marL="457200">
                        <a:lnSpc>
                          <a:spcPct val="107000"/>
                        </a:lnSpc>
                        <a:spcAft>
                          <a:spcPts val="800"/>
                        </a:spcAft>
                      </a:pPr>
                      <a:r>
                        <a:rPr lang="sl-SI" sz="1400" kern="100" dirty="0">
                          <a:effectLst/>
                          <a:latin typeface="Arial Nova Light" panose="020B0304020202020204" pitchFamily="34" charset="0"/>
                          <a:ea typeface="Aptos" panose="020B0004020202020204" pitchFamily="34" charset="0"/>
                          <a:cs typeface="Times New Roman" panose="02020603050405020304" pitchFamily="18" charset="0"/>
                        </a:rPr>
                        <a:t> </a:t>
                      </a:r>
                    </a:p>
                    <a:p>
                      <a:pPr marL="228600">
                        <a:lnSpc>
                          <a:spcPct val="107000"/>
                        </a:lnSpc>
                        <a:spcAft>
                          <a:spcPts val="800"/>
                        </a:spcAft>
                      </a:pPr>
                      <a:endParaRPr lang="sl-SI" sz="1400" kern="100" dirty="0">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lnL w="19050" cap="flat" cmpd="sng" algn="ctr">
                      <a:solidFill>
                        <a:srgbClr val="FFFFFF"/>
                      </a:solid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4131816707"/>
                  </a:ext>
                </a:extLst>
              </a:tr>
            </a:tbl>
          </a:graphicData>
        </a:graphic>
      </p:graphicFrame>
    </p:spTree>
    <p:extLst>
      <p:ext uri="{BB962C8B-B14F-4D97-AF65-F5344CB8AC3E}">
        <p14:creationId xmlns:p14="http://schemas.microsoft.com/office/powerpoint/2010/main" val="1835873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363E4-BB90-B69C-0E75-CE794B5DD5F4}"/>
            </a:ext>
          </a:extLst>
        </p:cNvPr>
        <p:cNvGrpSpPr/>
        <p:nvPr/>
      </p:nvGrpSpPr>
      <p:grpSpPr>
        <a:xfrm>
          <a:off x="0" y="0"/>
          <a:ext cx="0" cy="0"/>
          <a:chOff x="0" y="0"/>
          <a:chExt cx="0" cy="0"/>
        </a:xfrm>
      </p:grpSpPr>
      <p:sp>
        <p:nvSpPr>
          <p:cNvPr id="5" name="Rectangle 1">
            <a:extLst>
              <a:ext uri="{FF2B5EF4-FFF2-40B4-BE49-F238E27FC236}">
                <a16:creationId xmlns:a16="http://schemas.microsoft.com/office/drawing/2014/main" id="{82BEC02B-3567-9964-6926-AACCAB54C57F}"/>
              </a:ext>
            </a:extLst>
          </p:cNvPr>
          <p:cNvSpPr>
            <a:spLocks noChangeArrowheads="1"/>
          </p:cNvSpPr>
          <p:nvPr/>
        </p:nvSpPr>
        <p:spPr bwMode="auto">
          <a:xfrm>
            <a:off x="0" y="462995"/>
            <a:ext cx="12192000" cy="1009032"/>
          </a:xfrm>
          <a:prstGeom prst="rect">
            <a:avLst/>
          </a:prstGeom>
          <a:solidFill>
            <a:schemeClr val="accent5">
              <a:lumMod val="20000"/>
              <a:lumOff val="80000"/>
            </a:schemeClr>
          </a:solidFill>
          <a:effec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tabLst>
                <a:tab pos="1370013" algn="ctr"/>
              </a:tabLst>
              <a:defRPr>
                <a:solidFill>
                  <a:schemeClr val="tx1"/>
                </a:solidFill>
                <a:latin typeface="Arial" panose="020B0604020202020204" pitchFamily="34" charset="0"/>
              </a:defRPr>
            </a:lvl1pPr>
            <a:lvl2pPr eaLnBrk="0" fontAlgn="base" hangingPunct="0">
              <a:spcBef>
                <a:spcPct val="0"/>
              </a:spcBef>
              <a:spcAft>
                <a:spcPct val="0"/>
              </a:spcAft>
              <a:tabLst>
                <a:tab pos="1370013" algn="ctr"/>
              </a:tabLst>
              <a:defRPr>
                <a:solidFill>
                  <a:schemeClr val="tx1"/>
                </a:solidFill>
                <a:latin typeface="Arial" panose="020B0604020202020204" pitchFamily="34" charset="0"/>
              </a:defRPr>
            </a:lvl2pPr>
            <a:lvl3pPr eaLnBrk="0" fontAlgn="base" hangingPunct="0">
              <a:spcBef>
                <a:spcPct val="0"/>
              </a:spcBef>
              <a:spcAft>
                <a:spcPct val="0"/>
              </a:spcAft>
              <a:tabLst>
                <a:tab pos="1370013" algn="ctr"/>
              </a:tabLst>
              <a:defRPr>
                <a:solidFill>
                  <a:schemeClr val="tx1"/>
                </a:solidFill>
                <a:latin typeface="Arial" panose="020B0604020202020204" pitchFamily="34" charset="0"/>
              </a:defRPr>
            </a:lvl3pPr>
            <a:lvl4pPr eaLnBrk="0" fontAlgn="base" hangingPunct="0">
              <a:spcBef>
                <a:spcPct val="0"/>
              </a:spcBef>
              <a:spcAft>
                <a:spcPct val="0"/>
              </a:spcAft>
              <a:tabLst>
                <a:tab pos="1370013" algn="ctr"/>
              </a:tabLst>
              <a:defRPr>
                <a:solidFill>
                  <a:schemeClr val="tx1"/>
                </a:solidFill>
                <a:latin typeface="Arial" panose="020B0604020202020204" pitchFamily="34" charset="0"/>
              </a:defRPr>
            </a:lvl4pPr>
            <a:lvl5pPr eaLnBrk="0" fontAlgn="base" hangingPunct="0">
              <a:spcBef>
                <a:spcPct val="0"/>
              </a:spcBef>
              <a:spcAft>
                <a:spcPct val="0"/>
              </a:spcAft>
              <a:tabLst>
                <a:tab pos="1370013" algn="ctr"/>
              </a:tabLst>
              <a:defRPr>
                <a:solidFill>
                  <a:schemeClr val="tx1"/>
                </a:solidFill>
                <a:latin typeface="Arial" panose="020B0604020202020204" pitchFamily="34" charset="0"/>
              </a:defRPr>
            </a:lvl5pPr>
            <a:lvl6pPr eaLnBrk="0" fontAlgn="base" hangingPunct="0">
              <a:spcBef>
                <a:spcPct val="0"/>
              </a:spcBef>
              <a:spcAft>
                <a:spcPct val="0"/>
              </a:spcAft>
              <a:tabLst>
                <a:tab pos="1370013" algn="ctr"/>
              </a:tabLst>
              <a:defRPr>
                <a:solidFill>
                  <a:schemeClr val="tx1"/>
                </a:solidFill>
                <a:latin typeface="Arial" panose="020B0604020202020204" pitchFamily="34" charset="0"/>
              </a:defRPr>
            </a:lvl6pPr>
            <a:lvl7pPr eaLnBrk="0" fontAlgn="base" hangingPunct="0">
              <a:spcBef>
                <a:spcPct val="0"/>
              </a:spcBef>
              <a:spcAft>
                <a:spcPct val="0"/>
              </a:spcAft>
              <a:tabLst>
                <a:tab pos="1370013" algn="ctr"/>
              </a:tabLst>
              <a:defRPr>
                <a:solidFill>
                  <a:schemeClr val="tx1"/>
                </a:solidFill>
                <a:latin typeface="Arial" panose="020B0604020202020204" pitchFamily="34" charset="0"/>
              </a:defRPr>
            </a:lvl7pPr>
            <a:lvl8pPr eaLnBrk="0" fontAlgn="base" hangingPunct="0">
              <a:spcBef>
                <a:spcPct val="0"/>
              </a:spcBef>
              <a:spcAft>
                <a:spcPct val="0"/>
              </a:spcAft>
              <a:tabLst>
                <a:tab pos="1370013" algn="ctr"/>
              </a:tabLst>
              <a:defRPr>
                <a:solidFill>
                  <a:schemeClr val="tx1"/>
                </a:solidFill>
                <a:latin typeface="Arial" panose="020B0604020202020204" pitchFamily="34" charset="0"/>
              </a:defRPr>
            </a:lvl8pPr>
            <a:lvl9pPr eaLnBrk="0" fontAlgn="base" hangingPunct="0">
              <a:spcBef>
                <a:spcPct val="0"/>
              </a:spcBef>
              <a:spcAft>
                <a:spcPct val="0"/>
              </a:spcAft>
              <a:tabLst>
                <a:tab pos="1370013" algn="ctr"/>
              </a:tabLst>
              <a:defRPr>
                <a:solidFill>
                  <a:schemeClr val="tx1"/>
                </a:solidFill>
                <a:latin typeface="Arial" panose="020B0604020202020204" pitchFamily="34" charset="0"/>
              </a:defRPr>
            </a:lvl9pPr>
          </a:lstStyle>
          <a:p>
            <a:pPr marL="0" marR="0" lvl="0" indent="0" algn="ctr" eaLnBrk="1" fontAlgn="base" hangingPunct="1">
              <a:lnSpc>
                <a:spcPct val="90000"/>
              </a:lnSpc>
              <a:spcAft>
                <a:spcPts val="600"/>
              </a:spcAft>
              <a:buClrTx/>
              <a:buSzTx/>
              <a:tabLst>
                <a:tab pos="1370013" algn="ctr"/>
              </a:tabLst>
            </a:pPr>
            <a:r>
              <a:rPr lang="sl-SI" altLang="sl-SI" sz="2800" b="1" dirty="0">
                <a:latin typeface="Arial Nova Light" panose="020B0304020202020204" pitchFamily="34" charset="0"/>
                <a:ea typeface="+mj-ea"/>
                <a:cs typeface="+mj-cs"/>
              </a:rPr>
              <a:t>Ukrep 4: Varovanje narave in okolja ter podnebna odpornost </a:t>
            </a:r>
            <a:endParaRPr kumimoji="0" lang="en-US" altLang="sl-SI" sz="2800" b="0" i="0" u="none" strike="noStrike" kern="1200" cap="none" normalizeH="0" baseline="0" dirty="0">
              <a:ln>
                <a:noFill/>
              </a:ln>
              <a:effectLst/>
              <a:latin typeface="Arial Nova Light" panose="020B0304020202020204" pitchFamily="34" charset="0"/>
              <a:ea typeface="+mj-ea"/>
              <a:cs typeface="+mj-cs"/>
            </a:endParaRPr>
          </a:p>
        </p:txBody>
      </p:sp>
      <p:sp>
        <p:nvSpPr>
          <p:cNvPr id="2" name="Označba mesta številke diapozitiva 1">
            <a:extLst>
              <a:ext uri="{FF2B5EF4-FFF2-40B4-BE49-F238E27FC236}">
                <a16:creationId xmlns:a16="http://schemas.microsoft.com/office/drawing/2014/main" id="{B08A8B5D-DE3F-0DF4-020E-81B9C170B17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FC30E9C9-987F-49A1-9782-C2FC726E5B8D}"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16</a:t>
            </a:fld>
            <a:endParaRPr kumimoji="0" lang="en-US" b="0" i="0" u="none" strike="noStrike" cap="none" spc="0" normalizeH="0" baseline="0" noProof="0">
              <a:ln>
                <a:noFill/>
              </a:ln>
              <a:effectLst/>
              <a:uLnTx/>
              <a:uFillTx/>
            </a:endParaRPr>
          </a:p>
        </p:txBody>
      </p:sp>
      <p:graphicFrame>
        <p:nvGraphicFramePr>
          <p:cNvPr id="4" name="Tabela 3">
            <a:extLst>
              <a:ext uri="{FF2B5EF4-FFF2-40B4-BE49-F238E27FC236}">
                <a16:creationId xmlns:a16="http://schemas.microsoft.com/office/drawing/2014/main" id="{E35C0E66-790E-491D-CC80-C3355BCE3656}"/>
              </a:ext>
            </a:extLst>
          </p:cNvPr>
          <p:cNvGraphicFramePr>
            <a:graphicFrameLocks noGrp="1"/>
          </p:cNvGraphicFramePr>
          <p:nvPr>
            <p:extLst>
              <p:ext uri="{D42A27DB-BD31-4B8C-83A1-F6EECF244321}">
                <p14:modId xmlns:p14="http://schemas.microsoft.com/office/powerpoint/2010/main" val="238938848"/>
              </p:ext>
            </p:extLst>
          </p:nvPr>
        </p:nvGraphicFramePr>
        <p:xfrm>
          <a:off x="55418" y="1472027"/>
          <a:ext cx="12062691" cy="5385973"/>
        </p:xfrm>
        <a:graphic>
          <a:graphicData uri="http://schemas.openxmlformats.org/drawingml/2006/table">
            <a:tbl>
              <a:tblPr firstRow="1" firstCol="1" bandRow="1">
                <a:noFill/>
                <a:tableStyleId>{3B4B98B0-60AC-42C2-AFA5-B58CD77FA1E5}</a:tableStyleId>
              </a:tblPr>
              <a:tblGrid>
                <a:gridCol w="3842327">
                  <a:extLst>
                    <a:ext uri="{9D8B030D-6E8A-4147-A177-3AD203B41FA5}">
                      <a16:colId xmlns:a16="http://schemas.microsoft.com/office/drawing/2014/main" val="455763359"/>
                    </a:ext>
                  </a:extLst>
                </a:gridCol>
                <a:gridCol w="8220364">
                  <a:extLst>
                    <a:ext uri="{9D8B030D-6E8A-4147-A177-3AD203B41FA5}">
                      <a16:colId xmlns:a16="http://schemas.microsoft.com/office/drawing/2014/main" val="1992534338"/>
                    </a:ext>
                  </a:extLst>
                </a:gridCol>
              </a:tblGrid>
              <a:tr h="522740">
                <a:tc>
                  <a:txBody>
                    <a:bodyPr/>
                    <a:lstStyle/>
                    <a:p>
                      <a:pPr marL="0" marR="0" lvl="0" indent="0" algn="ctr" defTabSz="914400" rtl="0" eaLnBrk="1" fontAlgn="auto" latinLnBrk="0" hangingPunct="1">
                        <a:lnSpc>
                          <a:spcPct val="107000"/>
                        </a:lnSpc>
                        <a:spcBef>
                          <a:spcPts val="0"/>
                        </a:spcBef>
                        <a:spcAft>
                          <a:spcPts val="800"/>
                        </a:spcAft>
                        <a:buClrTx/>
                        <a:buSzTx/>
                        <a:buFontTx/>
                        <a:buNone/>
                        <a:tabLst>
                          <a:tab pos="1369695" algn="ctr"/>
                        </a:tabLst>
                        <a:defRPr/>
                      </a:pPr>
                      <a:endParaRPr lang="sl-SI" sz="1400" b="1" kern="100" dirty="0">
                        <a:solidFill>
                          <a:schemeClr val="tx1">
                            <a:lumMod val="75000"/>
                            <a:lumOff val="25000"/>
                          </a:schemeClr>
                        </a:solidFill>
                        <a:effectLst/>
                        <a:highlight>
                          <a:srgbClr val="F2F2F2"/>
                        </a:highlight>
                        <a:latin typeface="Arial Nova Light" panose="020B0304020202020204" pitchFamily="34" charset="0"/>
                      </a:endParaRPr>
                    </a:p>
                  </a:txBody>
                  <a:tcPr marL="52488" marR="31493" marT="31493" marB="31493">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ctr">
                        <a:lnSpc>
                          <a:spcPct val="107000"/>
                        </a:lnSpc>
                        <a:spcAft>
                          <a:spcPts val="800"/>
                        </a:spcAft>
                        <a:tabLst>
                          <a:tab pos="1369695" algn="ctr"/>
                        </a:tabLst>
                      </a:pPr>
                      <a:r>
                        <a:rPr lang="sl-SI" sz="1400" kern="100" dirty="0">
                          <a:solidFill>
                            <a:schemeClr val="tx1">
                              <a:lumMod val="75000"/>
                              <a:lumOff val="25000"/>
                            </a:schemeClr>
                          </a:solidFill>
                          <a:effectLst/>
                          <a:highlight>
                            <a:srgbClr val="F2F2F2"/>
                          </a:highlight>
                          <a:latin typeface="Arial Nova Light" panose="020B0304020202020204" pitchFamily="34" charset="0"/>
                        </a:rPr>
                        <a:t> VSEBINSKA OPREDELITEV</a:t>
                      </a:r>
                      <a:endParaRPr lang="sl-SI" sz="1400" kern="100" dirty="0">
                        <a:solidFill>
                          <a:schemeClr val="tx1">
                            <a:lumMod val="75000"/>
                            <a:lumOff val="25000"/>
                          </a:schemeClr>
                        </a:solidFill>
                        <a:effectLst/>
                        <a:highlight>
                          <a:srgbClr val="F2F2F2"/>
                        </a:highlight>
                        <a:latin typeface="Arial Nova Light" panose="020B0304020202020204" pitchFamily="34" charset="0"/>
                        <a:ea typeface="Aptos" panose="020B0004020202020204" pitchFamily="34" charset="0"/>
                        <a:cs typeface="Times New Roman" panose="02020603050405020304" pitchFamily="18" charset="0"/>
                      </a:endParaRPr>
                    </a:p>
                  </a:txBody>
                  <a:tcPr marL="52488" marR="31493" marT="31493" marB="31493">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4093225955"/>
                  </a:ext>
                </a:extLst>
              </a:tr>
              <a:tr h="4863233">
                <a:tc>
                  <a:txBody>
                    <a:bodyPr/>
                    <a:lstStyle/>
                    <a:p>
                      <a:pPr algn="just">
                        <a:lnSpc>
                          <a:spcPct val="107000"/>
                        </a:lnSpc>
                        <a:spcAft>
                          <a:spcPts val="600"/>
                        </a:spcAft>
                      </a:pPr>
                      <a:endParaRPr lang="sl-SI" sz="1400" kern="100" dirty="0">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marL="457200" algn="l">
                        <a:lnSpc>
                          <a:spcPct val="107000"/>
                        </a:lnSpc>
                        <a:spcAft>
                          <a:spcPts val="800"/>
                        </a:spcAft>
                      </a:pPr>
                      <a:r>
                        <a:rPr lang="sl-SI" sz="1400" b="1" kern="100" dirty="0">
                          <a:effectLst/>
                          <a:latin typeface="Arial Nova Light" panose="020B0304020202020204" pitchFamily="34" charset="0"/>
                          <a:ea typeface="Aptos" panose="020B0004020202020204" pitchFamily="34" charset="0"/>
                          <a:cs typeface="Times New Roman" panose="02020603050405020304" pitchFamily="18" charset="0"/>
                        </a:rPr>
                        <a:t>Blaženje podnebnih sprememb in zmanjševanje emisij</a:t>
                      </a:r>
                      <a:endParaRPr lang="sl-SI" sz="1400" kern="100" dirty="0">
                        <a:effectLst/>
                        <a:latin typeface="Arial Nova Light" panose="020B03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sl-SI" sz="1400" kern="100" dirty="0">
                          <a:effectLst/>
                          <a:latin typeface="Arial Nova Light" panose="020B0304020202020204" pitchFamily="34" charset="0"/>
                          <a:ea typeface="Aptos" panose="020B0004020202020204" pitchFamily="34" charset="0"/>
                          <a:cs typeface="Times New Roman" panose="02020603050405020304" pitchFamily="18" charset="0"/>
                        </a:rPr>
                        <a:t> </a:t>
                      </a:r>
                    </a:p>
                    <a:p>
                      <a:pPr marL="342900" lvl="0" indent="-342900">
                        <a:lnSpc>
                          <a:spcPct val="107000"/>
                        </a:lnSpc>
                        <a:buFont typeface="Symbol" panose="05050102010706020507" pitchFamily="18" charset="2"/>
                        <a:buChar char=""/>
                      </a:pPr>
                      <a:r>
                        <a:rPr lang="sl-SI" sz="1400" kern="100" dirty="0">
                          <a:effectLst/>
                          <a:latin typeface="Arial Nova Light" panose="020B0304020202020204" pitchFamily="34" charset="0"/>
                          <a:ea typeface="Aptos" panose="020B0004020202020204" pitchFamily="34" charset="0"/>
                          <a:cs typeface="Times New Roman" panose="02020603050405020304" pitchFamily="18" charset="0"/>
                        </a:rPr>
                        <a:t>razvoj infrastrukture za trajnostno mobilnost (e-polnilnice, izposoja e-koles, urejanje peš in kolesarskih poti v naseljih),</a:t>
                      </a:r>
                    </a:p>
                    <a:p>
                      <a:pPr marL="342900" lvl="0" indent="-342900">
                        <a:lnSpc>
                          <a:spcPct val="107000"/>
                        </a:lnSpc>
                        <a:buFont typeface="Symbol" panose="05050102010706020507" pitchFamily="18" charset="2"/>
                        <a:buChar char=""/>
                      </a:pPr>
                      <a:r>
                        <a:rPr lang="sl-SI" sz="1400" kern="100" dirty="0">
                          <a:effectLst/>
                          <a:latin typeface="Arial Nova Light" panose="020B0304020202020204" pitchFamily="34" charset="0"/>
                          <a:ea typeface="Aptos" panose="020B0004020202020204" pitchFamily="34" charset="0"/>
                          <a:cs typeface="Times New Roman" panose="02020603050405020304" pitchFamily="18" charset="0"/>
                        </a:rPr>
                        <a:t>razvoj alternativnih trajnostnih oblik prevoza na območjih, kjer ni javnega potniškega prometa (car </a:t>
                      </a:r>
                      <a:r>
                        <a:rPr lang="sl-SI" sz="1400" kern="100" dirty="0" err="1">
                          <a:effectLst/>
                          <a:latin typeface="Arial Nova Light" panose="020B0304020202020204" pitchFamily="34" charset="0"/>
                          <a:ea typeface="Aptos" panose="020B0004020202020204" pitchFamily="34" charset="0"/>
                          <a:cs typeface="Times New Roman" panose="02020603050405020304" pitchFamily="18" charset="0"/>
                        </a:rPr>
                        <a:t>sharing</a:t>
                      </a:r>
                      <a:r>
                        <a:rPr lang="sl-SI" sz="1400" kern="100" dirty="0">
                          <a:effectLst/>
                          <a:latin typeface="Arial Nova Light" panose="020B0304020202020204" pitchFamily="34" charset="0"/>
                          <a:ea typeface="Aptos" panose="020B0004020202020204" pitchFamily="34" charset="0"/>
                          <a:cs typeface="Times New Roman" panose="02020603050405020304" pitchFamily="18" charset="0"/>
                        </a:rPr>
                        <a:t>, e-</a:t>
                      </a:r>
                      <a:r>
                        <a:rPr lang="sl-SI" sz="1400" kern="100" dirty="0" err="1">
                          <a:effectLst/>
                          <a:latin typeface="Arial Nova Light" panose="020B0304020202020204" pitchFamily="34" charset="0"/>
                          <a:ea typeface="Aptos" panose="020B0004020202020204" pitchFamily="34" charset="0"/>
                          <a:cs typeface="Times New Roman" panose="02020603050405020304" pitchFamily="18" charset="0"/>
                        </a:rPr>
                        <a:t>shuttle</a:t>
                      </a:r>
                      <a:r>
                        <a:rPr lang="sl-SI" sz="1400" kern="100" dirty="0">
                          <a:effectLst/>
                          <a:latin typeface="Arial Nova Light" panose="020B0304020202020204" pitchFamily="34" charset="0"/>
                          <a:ea typeface="Aptos" panose="020B0004020202020204" pitchFamily="34" charset="0"/>
                          <a:cs typeface="Times New Roman" panose="02020603050405020304" pitchFamily="18" charset="0"/>
                        </a:rPr>
                        <a:t>...) oz. spodbujanje rabe in dostopnosti javnega potniškega prometa,</a:t>
                      </a:r>
                    </a:p>
                    <a:p>
                      <a:pPr marL="342900" lvl="0" indent="-342900">
                        <a:lnSpc>
                          <a:spcPct val="107000"/>
                        </a:lnSpc>
                        <a:buFont typeface="Symbol" panose="05050102010706020507" pitchFamily="18" charset="2"/>
                        <a:buChar char=""/>
                      </a:pPr>
                      <a:r>
                        <a:rPr lang="sl-SI" sz="1400" kern="100" dirty="0">
                          <a:effectLst/>
                          <a:latin typeface="Arial Nova Light" panose="020B0304020202020204" pitchFamily="34" charset="0"/>
                          <a:ea typeface="Aptos" panose="020B0004020202020204" pitchFamily="34" charset="0"/>
                          <a:cs typeface="Times New Roman" panose="02020603050405020304" pitchFamily="18" charset="0"/>
                        </a:rPr>
                        <a:t>spodbujanje uporabe vlaka,</a:t>
                      </a:r>
                    </a:p>
                    <a:p>
                      <a:pPr marL="342900" lvl="0" indent="-342900">
                        <a:lnSpc>
                          <a:spcPct val="107000"/>
                        </a:lnSpc>
                        <a:buFont typeface="Symbol" panose="05050102010706020507" pitchFamily="18" charset="2"/>
                        <a:buChar char=""/>
                      </a:pPr>
                      <a:r>
                        <a:rPr lang="sl-SI" sz="1400" kern="100" dirty="0">
                          <a:effectLst/>
                          <a:latin typeface="Arial Nova Light" panose="020B0304020202020204" pitchFamily="34" charset="0"/>
                          <a:ea typeface="Aptos" panose="020B0004020202020204" pitchFamily="34" charset="0"/>
                          <a:cs typeface="Times New Roman" panose="02020603050405020304" pitchFamily="18" charset="0"/>
                        </a:rPr>
                        <a:t>večanje snovne učinkovitosti, krožni pristopi (razvoj oz. širitev centrov ponovne uporabe, izposojevalnica stvari, knjižnica stvari, ipd.),</a:t>
                      </a:r>
                    </a:p>
                    <a:p>
                      <a:pPr marL="342900" lvl="0" indent="-342900">
                        <a:lnSpc>
                          <a:spcPct val="107000"/>
                        </a:lnSpc>
                        <a:buFont typeface="Symbol" panose="05050102010706020507" pitchFamily="18" charset="2"/>
                        <a:buChar char=""/>
                      </a:pPr>
                      <a:r>
                        <a:rPr lang="sl-SI" sz="1400" kern="100" dirty="0">
                          <a:effectLst/>
                          <a:latin typeface="Arial Nova Light" panose="020B0304020202020204" pitchFamily="34" charset="0"/>
                          <a:ea typeface="Aptos" panose="020B0004020202020204" pitchFamily="34" charset="0"/>
                          <a:cs typeface="Times New Roman" panose="02020603050405020304" pitchFamily="18" charset="0"/>
                        </a:rPr>
                        <a:t>podpora upravljanju stavb za večjo energetsko učinkovitost,</a:t>
                      </a:r>
                    </a:p>
                    <a:p>
                      <a:pPr marL="342900" lvl="0" indent="-342900">
                        <a:lnSpc>
                          <a:spcPct val="107000"/>
                        </a:lnSpc>
                        <a:spcAft>
                          <a:spcPts val="800"/>
                        </a:spcAft>
                        <a:buFont typeface="Symbol" panose="05050102010706020507" pitchFamily="18" charset="2"/>
                        <a:buChar char=""/>
                      </a:pPr>
                      <a:r>
                        <a:rPr lang="sl-SI" sz="1400" kern="100" dirty="0">
                          <a:effectLst/>
                          <a:latin typeface="Arial Nova Light" panose="020B0304020202020204" pitchFamily="34" charset="0"/>
                          <a:ea typeface="Aptos" panose="020B0004020202020204" pitchFamily="34" charset="0"/>
                          <a:cs typeface="Times New Roman" panose="02020603050405020304" pitchFamily="18" charset="0"/>
                        </a:rPr>
                        <a:t>spodbujanje proizvodnje energije iz obnovljivih virov (sonce, voda (koriščenje potokov), biomasa za energijo v javnih objektih) – demo objekti.</a:t>
                      </a:r>
                    </a:p>
                    <a:p>
                      <a:pPr marL="228600">
                        <a:lnSpc>
                          <a:spcPct val="107000"/>
                        </a:lnSpc>
                        <a:spcAft>
                          <a:spcPts val="800"/>
                        </a:spcAft>
                      </a:pPr>
                      <a:r>
                        <a:rPr lang="sl-SI" sz="1400" kern="100" dirty="0">
                          <a:effectLst/>
                          <a:latin typeface="Arial Nova Light" panose="020B0304020202020204" pitchFamily="34" charset="0"/>
                          <a:ea typeface="Aptos" panose="020B0004020202020204" pitchFamily="34" charset="0"/>
                          <a:cs typeface="Times New Roman" panose="02020603050405020304" pitchFamily="18" charset="0"/>
                        </a:rPr>
                        <a:t> </a:t>
                      </a:r>
                    </a:p>
                  </a:txBody>
                  <a:tcPr marL="68580" marR="68580" marT="0" marB="0">
                    <a:lnL w="19050" cap="flat" cmpd="sng" algn="ctr">
                      <a:solidFill>
                        <a:srgbClr val="FFFFFF"/>
                      </a:solid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4131816707"/>
                  </a:ext>
                </a:extLst>
              </a:tr>
            </a:tbl>
          </a:graphicData>
        </a:graphic>
      </p:graphicFrame>
    </p:spTree>
    <p:extLst>
      <p:ext uri="{BB962C8B-B14F-4D97-AF65-F5344CB8AC3E}">
        <p14:creationId xmlns:p14="http://schemas.microsoft.com/office/powerpoint/2010/main" val="13123697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B4DD6-27E6-E77F-FA8B-2BD6E0C4CED8}"/>
            </a:ext>
          </a:extLst>
        </p:cNvPr>
        <p:cNvGrpSpPr/>
        <p:nvPr/>
      </p:nvGrpSpPr>
      <p:grpSpPr>
        <a:xfrm>
          <a:off x="0" y="0"/>
          <a:ext cx="0" cy="0"/>
          <a:chOff x="0" y="0"/>
          <a:chExt cx="0" cy="0"/>
        </a:xfrm>
      </p:grpSpPr>
      <p:sp>
        <p:nvSpPr>
          <p:cNvPr id="5" name="Rectangle 1">
            <a:extLst>
              <a:ext uri="{FF2B5EF4-FFF2-40B4-BE49-F238E27FC236}">
                <a16:creationId xmlns:a16="http://schemas.microsoft.com/office/drawing/2014/main" id="{6A541429-DACA-E989-F4B2-1A97EB6BC27D}"/>
              </a:ext>
            </a:extLst>
          </p:cNvPr>
          <p:cNvSpPr>
            <a:spLocks noChangeArrowheads="1"/>
          </p:cNvSpPr>
          <p:nvPr/>
        </p:nvSpPr>
        <p:spPr bwMode="auto">
          <a:xfrm>
            <a:off x="0" y="405812"/>
            <a:ext cx="12192000" cy="868806"/>
          </a:xfrm>
          <a:prstGeom prst="rect">
            <a:avLst/>
          </a:prstGeom>
          <a:solidFill>
            <a:schemeClr val="accent5">
              <a:lumMod val="20000"/>
              <a:lumOff val="80000"/>
            </a:schemeClr>
          </a:solidFill>
          <a:effec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tabLst>
                <a:tab pos="1370013" algn="ctr"/>
              </a:tabLst>
              <a:defRPr>
                <a:solidFill>
                  <a:schemeClr val="tx1"/>
                </a:solidFill>
                <a:latin typeface="Arial" panose="020B0604020202020204" pitchFamily="34" charset="0"/>
              </a:defRPr>
            </a:lvl1pPr>
            <a:lvl2pPr eaLnBrk="0" fontAlgn="base" hangingPunct="0">
              <a:spcBef>
                <a:spcPct val="0"/>
              </a:spcBef>
              <a:spcAft>
                <a:spcPct val="0"/>
              </a:spcAft>
              <a:tabLst>
                <a:tab pos="1370013" algn="ctr"/>
              </a:tabLst>
              <a:defRPr>
                <a:solidFill>
                  <a:schemeClr val="tx1"/>
                </a:solidFill>
                <a:latin typeface="Arial" panose="020B0604020202020204" pitchFamily="34" charset="0"/>
              </a:defRPr>
            </a:lvl2pPr>
            <a:lvl3pPr eaLnBrk="0" fontAlgn="base" hangingPunct="0">
              <a:spcBef>
                <a:spcPct val="0"/>
              </a:spcBef>
              <a:spcAft>
                <a:spcPct val="0"/>
              </a:spcAft>
              <a:tabLst>
                <a:tab pos="1370013" algn="ctr"/>
              </a:tabLst>
              <a:defRPr>
                <a:solidFill>
                  <a:schemeClr val="tx1"/>
                </a:solidFill>
                <a:latin typeface="Arial" panose="020B0604020202020204" pitchFamily="34" charset="0"/>
              </a:defRPr>
            </a:lvl3pPr>
            <a:lvl4pPr eaLnBrk="0" fontAlgn="base" hangingPunct="0">
              <a:spcBef>
                <a:spcPct val="0"/>
              </a:spcBef>
              <a:spcAft>
                <a:spcPct val="0"/>
              </a:spcAft>
              <a:tabLst>
                <a:tab pos="1370013" algn="ctr"/>
              </a:tabLst>
              <a:defRPr>
                <a:solidFill>
                  <a:schemeClr val="tx1"/>
                </a:solidFill>
                <a:latin typeface="Arial" panose="020B0604020202020204" pitchFamily="34" charset="0"/>
              </a:defRPr>
            </a:lvl4pPr>
            <a:lvl5pPr eaLnBrk="0" fontAlgn="base" hangingPunct="0">
              <a:spcBef>
                <a:spcPct val="0"/>
              </a:spcBef>
              <a:spcAft>
                <a:spcPct val="0"/>
              </a:spcAft>
              <a:tabLst>
                <a:tab pos="1370013" algn="ctr"/>
              </a:tabLst>
              <a:defRPr>
                <a:solidFill>
                  <a:schemeClr val="tx1"/>
                </a:solidFill>
                <a:latin typeface="Arial" panose="020B0604020202020204" pitchFamily="34" charset="0"/>
              </a:defRPr>
            </a:lvl5pPr>
            <a:lvl6pPr eaLnBrk="0" fontAlgn="base" hangingPunct="0">
              <a:spcBef>
                <a:spcPct val="0"/>
              </a:spcBef>
              <a:spcAft>
                <a:spcPct val="0"/>
              </a:spcAft>
              <a:tabLst>
                <a:tab pos="1370013" algn="ctr"/>
              </a:tabLst>
              <a:defRPr>
                <a:solidFill>
                  <a:schemeClr val="tx1"/>
                </a:solidFill>
                <a:latin typeface="Arial" panose="020B0604020202020204" pitchFamily="34" charset="0"/>
              </a:defRPr>
            </a:lvl6pPr>
            <a:lvl7pPr eaLnBrk="0" fontAlgn="base" hangingPunct="0">
              <a:spcBef>
                <a:spcPct val="0"/>
              </a:spcBef>
              <a:spcAft>
                <a:spcPct val="0"/>
              </a:spcAft>
              <a:tabLst>
                <a:tab pos="1370013" algn="ctr"/>
              </a:tabLst>
              <a:defRPr>
                <a:solidFill>
                  <a:schemeClr val="tx1"/>
                </a:solidFill>
                <a:latin typeface="Arial" panose="020B0604020202020204" pitchFamily="34" charset="0"/>
              </a:defRPr>
            </a:lvl7pPr>
            <a:lvl8pPr eaLnBrk="0" fontAlgn="base" hangingPunct="0">
              <a:spcBef>
                <a:spcPct val="0"/>
              </a:spcBef>
              <a:spcAft>
                <a:spcPct val="0"/>
              </a:spcAft>
              <a:tabLst>
                <a:tab pos="1370013" algn="ctr"/>
              </a:tabLst>
              <a:defRPr>
                <a:solidFill>
                  <a:schemeClr val="tx1"/>
                </a:solidFill>
                <a:latin typeface="Arial" panose="020B0604020202020204" pitchFamily="34" charset="0"/>
              </a:defRPr>
            </a:lvl8pPr>
            <a:lvl9pPr eaLnBrk="0" fontAlgn="base" hangingPunct="0">
              <a:spcBef>
                <a:spcPct val="0"/>
              </a:spcBef>
              <a:spcAft>
                <a:spcPct val="0"/>
              </a:spcAft>
              <a:tabLst>
                <a:tab pos="1370013" algn="ctr"/>
              </a:tabLst>
              <a:defRPr>
                <a:solidFill>
                  <a:schemeClr val="tx1"/>
                </a:solidFill>
                <a:latin typeface="Arial" panose="020B0604020202020204" pitchFamily="34" charset="0"/>
              </a:defRPr>
            </a:lvl9pPr>
          </a:lstStyle>
          <a:p>
            <a:pPr marL="0" marR="0" lvl="0" indent="0" algn="ctr" eaLnBrk="1" fontAlgn="base" hangingPunct="1">
              <a:lnSpc>
                <a:spcPct val="90000"/>
              </a:lnSpc>
              <a:spcAft>
                <a:spcPts val="600"/>
              </a:spcAft>
              <a:buClrTx/>
              <a:buSzTx/>
              <a:tabLst>
                <a:tab pos="1370013" algn="ctr"/>
              </a:tabLst>
            </a:pPr>
            <a:r>
              <a:rPr kumimoji="0" lang="sl-SI" altLang="sl-SI" sz="2800" b="1" i="0" u="none" strike="noStrike" kern="1200" cap="none" normalizeH="0" baseline="0" dirty="0">
                <a:ln>
                  <a:noFill/>
                </a:ln>
                <a:effectLst/>
                <a:latin typeface="Arial Nova Light" panose="020B0304020202020204" pitchFamily="34" charset="0"/>
                <a:ea typeface="+mj-ea"/>
                <a:cs typeface="+mj-cs"/>
              </a:rPr>
              <a:t>Ukrep 4:</a:t>
            </a:r>
            <a:endParaRPr kumimoji="0" lang="en-US" altLang="sl-SI" sz="2800" b="0" i="0" u="none" strike="noStrike" kern="1200" cap="none" normalizeH="0" baseline="0" dirty="0">
              <a:ln>
                <a:noFill/>
              </a:ln>
              <a:effectLst/>
              <a:latin typeface="Arial Nova Light" panose="020B0304020202020204" pitchFamily="34" charset="0"/>
              <a:ea typeface="+mj-ea"/>
              <a:cs typeface="+mj-cs"/>
            </a:endParaRPr>
          </a:p>
        </p:txBody>
      </p:sp>
      <p:sp>
        <p:nvSpPr>
          <p:cNvPr id="2" name="Označba mesta številke diapozitiva 1">
            <a:extLst>
              <a:ext uri="{FF2B5EF4-FFF2-40B4-BE49-F238E27FC236}">
                <a16:creationId xmlns:a16="http://schemas.microsoft.com/office/drawing/2014/main" id="{40A58703-75A0-3650-F2A5-F2A682C3656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FC30E9C9-987F-49A1-9782-C2FC726E5B8D}"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17</a:t>
            </a:fld>
            <a:endParaRPr kumimoji="0" lang="en-US" b="0" i="0" u="none" strike="noStrike" cap="none" spc="0" normalizeH="0" baseline="0" noProof="0">
              <a:ln>
                <a:noFill/>
              </a:ln>
              <a:effectLst/>
              <a:uLnTx/>
              <a:uFillTx/>
            </a:endParaRPr>
          </a:p>
        </p:txBody>
      </p:sp>
      <p:graphicFrame>
        <p:nvGraphicFramePr>
          <p:cNvPr id="8" name="Tabela 7">
            <a:extLst>
              <a:ext uri="{FF2B5EF4-FFF2-40B4-BE49-F238E27FC236}">
                <a16:creationId xmlns:a16="http://schemas.microsoft.com/office/drawing/2014/main" id="{9803636C-98D7-DBB7-5DFD-259890DB883F}"/>
              </a:ext>
            </a:extLst>
          </p:cNvPr>
          <p:cNvGraphicFramePr>
            <a:graphicFrameLocks noGrp="1"/>
          </p:cNvGraphicFramePr>
          <p:nvPr>
            <p:extLst>
              <p:ext uri="{D42A27DB-BD31-4B8C-83A1-F6EECF244321}">
                <p14:modId xmlns:p14="http://schemas.microsoft.com/office/powerpoint/2010/main" val="2449592805"/>
              </p:ext>
            </p:extLst>
          </p:nvPr>
        </p:nvGraphicFramePr>
        <p:xfrm>
          <a:off x="92364" y="1693625"/>
          <a:ext cx="11933381" cy="3241849"/>
        </p:xfrm>
        <a:graphic>
          <a:graphicData uri="http://schemas.openxmlformats.org/drawingml/2006/table">
            <a:tbl>
              <a:tblPr firstRow="1" firstCol="1" bandRow="1">
                <a:tableStyleId>{7DF18680-E054-41AD-8BC1-D1AEF772440D}</a:tableStyleId>
              </a:tblPr>
              <a:tblGrid>
                <a:gridCol w="1173018">
                  <a:extLst>
                    <a:ext uri="{9D8B030D-6E8A-4147-A177-3AD203B41FA5}">
                      <a16:colId xmlns:a16="http://schemas.microsoft.com/office/drawing/2014/main" val="169730447"/>
                    </a:ext>
                  </a:extLst>
                </a:gridCol>
                <a:gridCol w="9160152">
                  <a:extLst>
                    <a:ext uri="{9D8B030D-6E8A-4147-A177-3AD203B41FA5}">
                      <a16:colId xmlns:a16="http://schemas.microsoft.com/office/drawing/2014/main" val="2484255804"/>
                    </a:ext>
                  </a:extLst>
                </a:gridCol>
                <a:gridCol w="1600211">
                  <a:extLst>
                    <a:ext uri="{9D8B030D-6E8A-4147-A177-3AD203B41FA5}">
                      <a16:colId xmlns:a16="http://schemas.microsoft.com/office/drawing/2014/main" val="1234597169"/>
                    </a:ext>
                  </a:extLst>
                </a:gridCol>
              </a:tblGrid>
              <a:tr h="587757">
                <a:tc>
                  <a:txBody>
                    <a:bodyPr/>
                    <a:lstStyle/>
                    <a:p>
                      <a:pPr>
                        <a:lnSpc>
                          <a:spcPct val="107000"/>
                        </a:lnSpc>
                        <a:spcAft>
                          <a:spcPts val="800"/>
                        </a:spcAft>
                      </a:pPr>
                      <a:r>
                        <a:rPr lang="sl-SI" sz="1600" b="1" kern="100" dirty="0">
                          <a:solidFill>
                            <a:schemeClr val="tx1"/>
                          </a:solidFill>
                          <a:effectLst/>
                          <a:latin typeface="Arial Nova Light" panose="020B0304020202020204" pitchFamily="34" charset="0"/>
                        </a:rPr>
                        <a:t>Sklad</a:t>
                      </a:r>
                      <a:endParaRPr lang="sl-SI" sz="16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sl-SI" sz="1600" b="1" kern="100" dirty="0">
                          <a:solidFill>
                            <a:schemeClr val="tx1"/>
                          </a:solidFill>
                          <a:effectLst/>
                          <a:latin typeface="Arial Nova Light" panose="020B0304020202020204" pitchFamily="34" charset="0"/>
                        </a:rPr>
                        <a:t>Kazalnik</a:t>
                      </a:r>
                      <a:endParaRPr lang="sl-SI" sz="16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sl-SI" sz="1600" b="1" kern="100" dirty="0">
                          <a:solidFill>
                            <a:schemeClr val="tx1"/>
                          </a:solidFill>
                          <a:effectLst/>
                          <a:latin typeface="Arial Nova Light" panose="020B0304020202020204" pitchFamily="34" charset="0"/>
                        </a:rPr>
                        <a:t>Ciljna vrednost kazalnika</a:t>
                      </a:r>
                      <a:endParaRPr lang="sl-SI" sz="16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7068602"/>
                  </a:ext>
                </a:extLst>
              </a:tr>
              <a:tr h="942109">
                <a:tc>
                  <a:txBody>
                    <a:bodyPr/>
                    <a:lstStyle/>
                    <a:p>
                      <a:pPr marL="0" lvl="0" indent="0" algn="ctr">
                        <a:lnSpc>
                          <a:spcPct val="107000"/>
                        </a:lnSpc>
                        <a:buFont typeface="Symbol" panose="05050102010706020507" pitchFamily="18" charset="2"/>
                        <a:buNone/>
                      </a:pPr>
                      <a:r>
                        <a:rPr lang="sl-SI" sz="1600" b="1" kern="100" dirty="0">
                          <a:solidFill>
                            <a:schemeClr val="tx1"/>
                          </a:solidFill>
                          <a:effectLst/>
                          <a:latin typeface="Arial Nova Light" panose="020B0304020202020204" pitchFamily="34" charset="0"/>
                        </a:rPr>
                        <a:t>EKSRP</a:t>
                      </a:r>
                      <a:endParaRPr lang="sl-SI" sz="1600" kern="100" dirty="0">
                        <a:solidFill>
                          <a:schemeClr val="tx1"/>
                        </a:solidFill>
                        <a:effectLst/>
                        <a:latin typeface="Arial Nova Light" panose="020B0304020202020204" pitchFamily="34" charset="0"/>
                      </a:endParaRPr>
                    </a:p>
                    <a:p>
                      <a:pPr marL="228600">
                        <a:lnSpc>
                          <a:spcPct val="107000"/>
                        </a:lnSpc>
                        <a:spcAft>
                          <a:spcPts val="800"/>
                        </a:spcAft>
                      </a:pPr>
                      <a:r>
                        <a:rPr lang="sl-SI" sz="1600" b="1" kern="100" dirty="0">
                          <a:solidFill>
                            <a:schemeClr val="tx1"/>
                          </a:solidFill>
                          <a:effectLst/>
                          <a:latin typeface="Arial Nova Light" panose="020B0304020202020204" pitchFamily="34" charset="0"/>
                        </a:rPr>
                        <a:t> </a:t>
                      </a:r>
                      <a:endParaRPr lang="sl-SI" sz="16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just" fontAlgn="base"/>
                      <a:r>
                        <a:rPr lang="sl-SI" sz="1600" kern="100" dirty="0">
                          <a:effectLst/>
                          <a:latin typeface="Arial Nova Light" panose="020B0304020202020204" pitchFamily="34" charset="0"/>
                          <a:ea typeface="Times New Roman" panose="02020603050405020304" pitchFamily="18" charset="0"/>
                          <a:cs typeface="Calibri" panose="020F0502020204030204" pitchFamily="34" charset="0"/>
                        </a:rPr>
                        <a:t>R.27 </a:t>
                      </a:r>
                      <a:r>
                        <a:rPr lang="sl-SI" sz="1600" kern="100" dirty="0" err="1">
                          <a:effectLst/>
                          <a:latin typeface="Arial Nova Light" panose="020B0304020202020204" pitchFamily="34" charset="0"/>
                          <a:ea typeface="Times New Roman" panose="02020603050405020304" pitchFamily="18" charset="0"/>
                          <a:cs typeface="Calibri" panose="020F0502020204030204" pitchFamily="34" charset="0"/>
                        </a:rPr>
                        <a:t>Okoljska</a:t>
                      </a:r>
                      <a:r>
                        <a:rPr lang="sl-SI" sz="1600" kern="100" dirty="0">
                          <a:effectLst/>
                          <a:latin typeface="Arial Nova Light" panose="020B0304020202020204" pitchFamily="34" charset="0"/>
                          <a:ea typeface="Times New Roman" panose="02020603050405020304" pitchFamily="18" charset="0"/>
                          <a:cs typeface="Calibri" panose="020F0502020204030204" pitchFamily="34" charset="0"/>
                        </a:rPr>
                        <a:t> ali podnebna uspešnost zaradi naložb na podeželju: število operacij, ki prispevajo k ciljem na področju </a:t>
                      </a:r>
                      <a:r>
                        <a:rPr lang="sl-SI" sz="1600" kern="100" dirty="0" err="1">
                          <a:effectLst/>
                          <a:latin typeface="Arial Nova Light" panose="020B0304020202020204" pitchFamily="34" charset="0"/>
                          <a:ea typeface="Times New Roman" panose="02020603050405020304" pitchFamily="18" charset="0"/>
                          <a:cs typeface="Calibri" panose="020F0502020204030204" pitchFamily="34" charset="0"/>
                        </a:rPr>
                        <a:t>okoljske</a:t>
                      </a:r>
                      <a:r>
                        <a:rPr lang="sl-SI" sz="1600" kern="100" dirty="0">
                          <a:effectLst/>
                          <a:latin typeface="Arial Nova Light" panose="020B0304020202020204" pitchFamily="34" charset="0"/>
                          <a:ea typeface="Times New Roman" panose="02020603050405020304" pitchFamily="18" charset="0"/>
                          <a:cs typeface="Calibri" panose="020F0502020204030204" pitchFamily="34" charset="0"/>
                        </a:rPr>
                        <a:t> </a:t>
                      </a:r>
                      <a:r>
                        <a:rPr lang="sl-SI" sz="1600" kern="100" dirty="0" err="1">
                          <a:effectLst/>
                          <a:latin typeface="Arial Nova Light" panose="020B0304020202020204" pitchFamily="34" charset="0"/>
                          <a:ea typeface="Times New Roman" panose="02020603050405020304" pitchFamily="18" charset="0"/>
                          <a:cs typeface="Calibri" panose="020F0502020204030204" pitchFamily="34" charset="0"/>
                        </a:rPr>
                        <a:t>trajnostnosti</a:t>
                      </a:r>
                      <a:r>
                        <a:rPr lang="sl-SI" sz="1600" kern="100" dirty="0">
                          <a:effectLst/>
                          <a:latin typeface="Arial Nova Light" panose="020B0304020202020204" pitchFamily="34" charset="0"/>
                          <a:ea typeface="Times New Roman" panose="02020603050405020304" pitchFamily="18" charset="0"/>
                          <a:cs typeface="Calibri" panose="020F0502020204030204" pitchFamily="34" charset="0"/>
                        </a:rPr>
                        <a:t>, ter doseganje blaženja podnebnih sprememb in prilagajanja nanje na podeželju</a:t>
                      </a:r>
                      <a:endParaRPr lang="sl-SI" sz="1600" kern="100" dirty="0">
                        <a:effectLst/>
                        <a:latin typeface="Arial Nova Light" panose="020B0304020202020204" pitchFamily="34" charset="0"/>
                        <a:ea typeface="Times New Roman" panose="02020603050405020304" pitchFamily="18" charset="0"/>
                      </a:endParaRPr>
                    </a:p>
                    <a:p>
                      <a:pPr>
                        <a:lnSpc>
                          <a:spcPct val="107000"/>
                        </a:lnSpc>
                        <a:spcAft>
                          <a:spcPts val="800"/>
                        </a:spcAft>
                      </a:pPr>
                      <a:r>
                        <a:rPr lang="sl-SI" sz="1600" kern="100" dirty="0">
                          <a:effectLst/>
                          <a:latin typeface="Arial Nova Light" panose="020B0304020202020204" pitchFamily="34" charset="0"/>
                          <a:ea typeface="Aptos" panose="020B0004020202020204" pitchFamily="34" charset="0"/>
                          <a:cs typeface="Aptos" panose="020B0004020202020204" pitchFamily="34" charset="0"/>
                        </a:rPr>
                        <a:t> </a:t>
                      </a:r>
                      <a:endParaRPr lang="sl-SI" sz="1600" kern="100" dirty="0">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sl-SI" sz="1600" kern="100" dirty="0">
                          <a:effectLst/>
                          <a:latin typeface="Arial Nova Light" panose="020B0304020202020204" pitchFamily="34" charset="0"/>
                          <a:ea typeface="Aptos" panose="020B0004020202020204" pitchFamily="34" charset="0"/>
                          <a:cs typeface="Aptos" panose="020B0004020202020204" pitchFamily="34" charset="0"/>
                        </a:rPr>
                        <a:t>2</a:t>
                      </a:r>
                      <a:endParaRPr lang="sl-SI" sz="1600" kern="100" dirty="0">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33459956"/>
                  </a:ext>
                </a:extLst>
              </a:tr>
              <a:tr h="840509">
                <a:tc rowSpan="2">
                  <a:txBody>
                    <a:bodyPr/>
                    <a:lstStyle/>
                    <a:p>
                      <a:pPr marL="228600">
                        <a:lnSpc>
                          <a:spcPct val="107000"/>
                        </a:lnSpc>
                        <a:spcAft>
                          <a:spcPts val="800"/>
                        </a:spcAft>
                      </a:pPr>
                      <a:r>
                        <a:rPr lang="sl-SI" sz="16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rPr>
                        <a:t>ESRR</a:t>
                      </a:r>
                    </a:p>
                  </a:txBody>
                  <a:tcPr marL="68580" marR="68580" marT="0" marB="0" anchor="ctr"/>
                </a:tc>
                <a:tc>
                  <a:txBody>
                    <a:bodyPr/>
                    <a:lstStyle/>
                    <a:p>
                      <a:pPr>
                        <a:lnSpc>
                          <a:spcPct val="107000"/>
                        </a:lnSpc>
                        <a:spcAft>
                          <a:spcPts val="800"/>
                        </a:spcAft>
                      </a:pPr>
                      <a:r>
                        <a:rPr lang="sl-SI" sz="1600" kern="100" dirty="0">
                          <a:solidFill>
                            <a:schemeClr val="dk1"/>
                          </a:solidFill>
                          <a:effectLst/>
                          <a:latin typeface="Arial Nova Light" panose="020B0304020202020204" pitchFamily="34" charset="0"/>
                          <a:ea typeface="Aptos" panose="020B0004020202020204" pitchFamily="34" charset="0"/>
                          <a:cs typeface="Calibri" panose="020F0502020204030204" pitchFamily="34" charset="0"/>
                        </a:rPr>
                        <a:t>Število izobraževanj/usposabljanj/programov/produktov, ki so namenjeni varovanju okolja in zdravja ter ozaveščanju lokalnega prebivalstva za izboljševanje stanja okolja in zdravja </a:t>
                      </a:r>
                    </a:p>
                  </a:txBody>
                  <a:tcPr marL="68580" marR="68580" marT="0" marB="0" anchor="ctr"/>
                </a:tc>
                <a:tc>
                  <a:txBody>
                    <a:bodyPr/>
                    <a:lstStyle/>
                    <a:p>
                      <a:pPr algn="ctr">
                        <a:lnSpc>
                          <a:spcPct val="107000"/>
                        </a:lnSpc>
                        <a:spcAft>
                          <a:spcPts val="800"/>
                        </a:spcAft>
                      </a:pPr>
                      <a:r>
                        <a:rPr lang="sl-SI" sz="1600" kern="100" dirty="0">
                          <a:solidFill>
                            <a:schemeClr val="dk1"/>
                          </a:solidFill>
                          <a:effectLst/>
                          <a:latin typeface="Arial Nova Light" panose="020B0304020202020204" pitchFamily="34" charset="0"/>
                          <a:ea typeface="Aptos" panose="020B0004020202020204" pitchFamily="34" charset="0"/>
                          <a:cs typeface="Calibri" panose="020F0502020204030204" pitchFamily="34" charset="0"/>
                        </a:rPr>
                        <a:t> </a:t>
                      </a:r>
                    </a:p>
                    <a:p>
                      <a:pPr algn="ctr">
                        <a:lnSpc>
                          <a:spcPct val="107000"/>
                        </a:lnSpc>
                        <a:spcAft>
                          <a:spcPts val="800"/>
                        </a:spcAft>
                      </a:pPr>
                      <a:r>
                        <a:rPr lang="sl-SI" sz="1600" kern="100" dirty="0">
                          <a:solidFill>
                            <a:schemeClr val="dk1"/>
                          </a:solidFill>
                          <a:effectLst/>
                          <a:latin typeface="Arial Nova Light" panose="020B0304020202020204" pitchFamily="34" charset="0"/>
                          <a:ea typeface="Aptos" panose="020B0004020202020204" pitchFamily="34" charset="0"/>
                          <a:cs typeface="Calibri" panose="020F0502020204030204" pitchFamily="34" charset="0"/>
                        </a:rPr>
                        <a:t>5</a:t>
                      </a:r>
                    </a:p>
                  </a:txBody>
                  <a:tcPr marL="68580" marR="68580" marT="0" marB="0"/>
                </a:tc>
                <a:extLst>
                  <a:ext uri="{0D108BD9-81ED-4DB2-BD59-A6C34878D82A}">
                    <a16:rowId xmlns:a16="http://schemas.microsoft.com/office/drawing/2014/main" val="160565419"/>
                  </a:ext>
                </a:extLst>
              </a:tr>
              <a:tr h="840509">
                <a:tc vMerge="1">
                  <a:txBody>
                    <a:bodyPr/>
                    <a:lstStyle/>
                    <a:p>
                      <a:pPr marL="228600">
                        <a:lnSpc>
                          <a:spcPct val="107000"/>
                        </a:lnSpc>
                        <a:spcAft>
                          <a:spcPts val="800"/>
                        </a:spcAft>
                      </a:pPr>
                      <a:endParaRPr lang="sl-SI" sz="16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sl-SI" sz="1600" kern="100" dirty="0">
                          <a:solidFill>
                            <a:schemeClr val="dk1"/>
                          </a:solidFill>
                          <a:effectLst/>
                          <a:latin typeface="Arial Nova Light" panose="020B0304020202020204" pitchFamily="34" charset="0"/>
                          <a:ea typeface="Aptos" panose="020B0004020202020204" pitchFamily="34" charset="0"/>
                          <a:cs typeface="Calibri" panose="020F0502020204030204" pitchFamily="34" charset="0"/>
                        </a:rPr>
                        <a:t>Število podprtih dejavnosti/dogodkov/produktov/objektov, ki so namenjeni varovanju naravne in kulturne dediščine </a:t>
                      </a:r>
                    </a:p>
                  </a:txBody>
                  <a:tcPr marL="68580" marR="68580" marT="0" marB="0" anchor="ctr"/>
                </a:tc>
                <a:tc>
                  <a:txBody>
                    <a:bodyPr/>
                    <a:lstStyle/>
                    <a:p>
                      <a:pPr algn="ctr">
                        <a:lnSpc>
                          <a:spcPct val="107000"/>
                        </a:lnSpc>
                        <a:spcAft>
                          <a:spcPts val="800"/>
                        </a:spcAft>
                      </a:pPr>
                      <a:r>
                        <a:rPr lang="sl-SI" sz="1600" kern="100" dirty="0">
                          <a:solidFill>
                            <a:schemeClr val="dk1"/>
                          </a:solidFill>
                          <a:effectLst/>
                          <a:latin typeface="Arial Nova Light" panose="020B0304020202020204" pitchFamily="34" charset="0"/>
                          <a:ea typeface="Aptos" panose="020B0004020202020204" pitchFamily="34" charset="0"/>
                          <a:cs typeface="Calibri" panose="020F0502020204030204" pitchFamily="34" charset="0"/>
                        </a:rPr>
                        <a:t>  </a:t>
                      </a:r>
                    </a:p>
                    <a:p>
                      <a:pPr algn="ctr">
                        <a:lnSpc>
                          <a:spcPct val="107000"/>
                        </a:lnSpc>
                        <a:spcAft>
                          <a:spcPts val="800"/>
                        </a:spcAft>
                      </a:pPr>
                      <a:r>
                        <a:rPr lang="sl-SI" sz="1600" kern="100" dirty="0">
                          <a:solidFill>
                            <a:schemeClr val="dk1"/>
                          </a:solidFill>
                          <a:effectLst/>
                          <a:latin typeface="Arial Nova Light" panose="020B0304020202020204" pitchFamily="34" charset="0"/>
                          <a:ea typeface="Aptos" panose="020B0004020202020204" pitchFamily="34" charset="0"/>
                          <a:cs typeface="Calibri" panose="020F0502020204030204" pitchFamily="34" charset="0"/>
                        </a:rPr>
                        <a:t>2</a:t>
                      </a:r>
                    </a:p>
                  </a:txBody>
                  <a:tcPr marL="68580" marR="68580" marT="0" marB="0"/>
                </a:tc>
                <a:extLst>
                  <a:ext uri="{0D108BD9-81ED-4DB2-BD59-A6C34878D82A}">
                    <a16:rowId xmlns:a16="http://schemas.microsoft.com/office/drawing/2014/main" val="842226999"/>
                  </a:ext>
                </a:extLst>
              </a:tr>
            </a:tbl>
          </a:graphicData>
        </a:graphic>
      </p:graphicFrame>
    </p:spTree>
    <p:extLst>
      <p:ext uri="{BB962C8B-B14F-4D97-AF65-F5344CB8AC3E}">
        <p14:creationId xmlns:p14="http://schemas.microsoft.com/office/powerpoint/2010/main" val="40658350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737CEA-C61C-63DB-F730-04F9FF08F337}"/>
            </a:ext>
          </a:extLst>
        </p:cNvPr>
        <p:cNvGrpSpPr/>
        <p:nvPr/>
      </p:nvGrpSpPr>
      <p:grpSpPr>
        <a:xfrm>
          <a:off x="0" y="0"/>
          <a:ext cx="0" cy="0"/>
          <a:chOff x="0" y="0"/>
          <a:chExt cx="0" cy="0"/>
        </a:xfrm>
      </p:grpSpPr>
      <p:sp>
        <p:nvSpPr>
          <p:cNvPr id="17" name="Rectangle 7">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9">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9" name="Freeform: Shape 10">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značba mesta številke diapozitiva 1">
            <a:extLst>
              <a:ext uri="{FF2B5EF4-FFF2-40B4-BE49-F238E27FC236}">
                <a16:creationId xmlns:a16="http://schemas.microsoft.com/office/drawing/2014/main" id="{D119FECD-0FB1-4CC4-6487-E95DD3A603B1}"/>
              </a:ext>
            </a:extLst>
          </p:cNvPr>
          <p:cNvSpPr>
            <a:spLocks noGrp="1"/>
          </p:cNvSpPr>
          <p:nvPr>
            <p:ph type="sldNum" sz="quarter" idx="12"/>
          </p:nvPr>
        </p:nvSpPr>
        <p:spPr>
          <a:xfrm>
            <a:off x="8805333" y="6356350"/>
            <a:ext cx="2743200" cy="365125"/>
          </a:xfrm>
        </p:spPr>
        <p:txBody>
          <a:bodyPr vert="horz" lIns="91440" tIns="45720" rIns="91440" bIns="45720" rtlCol="0">
            <a:normAutofit/>
          </a:bodyPr>
          <a:lstStyle/>
          <a:p>
            <a:pPr marL="0" marR="0" lvl="0" indent="0" defTabSz="914400" rtl="0" eaLnBrk="1" fontAlgn="auto" latinLnBrk="0" hangingPunct="1">
              <a:spcBef>
                <a:spcPts val="0"/>
              </a:spcBef>
              <a:spcAft>
                <a:spcPts val="600"/>
              </a:spcAft>
              <a:buClrTx/>
              <a:buSzTx/>
              <a:buFontTx/>
              <a:buNone/>
              <a:tabLst/>
              <a:defRPr/>
            </a:pPr>
            <a:fld id="{FC30E9C9-987F-49A1-9782-C2FC726E5B8D}" type="slidenum">
              <a:rPr kumimoji="0" lang="en-US"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18</a:t>
            </a:fld>
            <a:endParaRPr kumimoji="0" lang="en-US" b="0" i="0" u="none" strike="noStrike" kern="1200" cap="none" spc="0" normalizeH="0" baseline="0" noProof="0">
              <a:ln>
                <a:noFill/>
              </a:ln>
              <a:effectLst/>
              <a:uLnTx/>
              <a:uFillTx/>
              <a:latin typeface="Calibri" panose="020F0502020204030204"/>
              <a:ea typeface="+mn-ea"/>
              <a:cs typeface="+mn-cs"/>
            </a:endParaRPr>
          </a:p>
        </p:txBody>
      </p:sp>
      <p:graphicFrame>
        <p:nvGraphicFramePr>
          <p:cNvPr id="3" name="Tabela 2">
            <a:extLst>
              <a:ext uri="{FF2B5EF4-FFF2-40B4-BE49-F238E27FC236}">
                <a16:creationId xmlns:a16="http://schemas.microsoft.com/office/drawing/2014/main" id="{9E331A88-6C51-4C22-6FC7-27D364FAB143}"/>
              </a:ext>
            </a:extLst>
          </p:cNvPr>
          <p:cNvGraphicFramePr>
            <a:graphicFrameLocks noGrp="1"/>
          </p:cNvGraphicFramePr>
          <p:nvPr>
            <p:extLst>
              <p:ext uri="{D42A27DB-BD31-4B8C-83A1-F6EECF244321}">
                <p14:modId xmlns:p14="http://schemas.microsoft.com/office/powerpoint/2010/main" val="4038907975"/>
              </p:ext>
            </p:extLst>
          </p:nvPr>
        </p:nvGraphicFramePr>
        <p:xfrm>
          <a:off x="579120" y="477520"/>
          <a:ext cx="10861040" cy="6014720"/>
        </p:xfrm>
        <a:graphic>
          <a:graphicData uri="http://schemas.openxmlformats.org/drawingml/2006/table">
            <a:tbl>
              <a:tblPr firstRow="1" firstCol="1" bandRow="1">
                <a:tableStyleId>{8799B23B-EC83-4686-B30A-512413B5E67A}</a:tableStyleId>
              </a:tblPr>
              <a:tblGrid>
                <a:gridCol w="2129779">
                  <a:extLst>
                    <a:ext uri="{9D8B030D-6E8A-4147-A177-3AD203B41FA5}">
                      <a16:colId xmlns:a16="http://schemas.microsoft.com/office/drawing/2014/main" val="4059995277"/>
                    </a:ext>
                  </a:extLst>
                </a:gridCol>
                <a:gridCol w="4366230">
                  <a:extLst>
                    <a:ext uri="{9D8B030D-6E8A-4147-A177-3AD203B41FA5}">
                      <a16:colId xmlns:a16="http://schemas.microsoft.com/office/drawing/2014/main" val="3329177389"/>
                    </a:ext>
                  </a:extLst>
                </a:gridCol>
                <a:gridCol w="4365031">
                  <a:extLst>
                    <a:ext uri="{9D8B030D-6E8A-4147-A177-3AD203B41FA5}">
                      <a16:colId xmlns:a16="http://schemas.microsoft.com/office/drawing/2014/main" val="3041576221"/>
                    </a:ext>
                  </a:extLst>
                </a:gridCol>
              </a:tblGrid>
              <a:tr h="348774">
                <a:tc>
                  <a:txBody>
                    <a:bodyPr/>
                    <a:lstStyle/>
                    <a:p>
                      <a:pPr algn="just">
                        <a:lnSpc>
                          <a:spcPct val="107000"/>
                        </a:lnSpc>
                        <a:spcAft>
                          <a:spcPts val="800"/>
                        </a:spcAft>
                      </a:pPr>
                      <a:r>
                        <a:rPr lang="sl-SI" sz="1900" kern="100">
                          <a:effectLst/>
                          <a:latin typeface="Arial Nova Light" panose="020B0304020202020204" pitchFamily="34" charset="0"/>
                        </a:rPr>
                        <a:t> </a:t>
                      </a:r>
                      <a:endParaRPr lang="sl-SI" sz="1900" kern="100">
                        <a:effectLst/>
                        <a:latin typeface="Arial Nova Light" panose="020B0304020202020204" pitchFamily="34" charset="0"/>
                        <a:ea typeface="Aptos" panose="020B0004020202020204" pitchFamily="34" charset="0"/>
                        <a:cs typeface="Times New Roman" panose="02020603050405020304" pitchFamily="18" charset="0"/>
                      </a:endParaRPr>
                    </a:p>
                  </a:txBody>
                  <a:tcPr marL="65446" marR="65446" marT="0" marB="0" anchor="ctr"/>
                </a:tc>
                <a:tc>
                  <a:txBody>
                    <a:bodyPr/>
                    <a:lstStyle/>
                    <a:p>
                      <a:pPr algn="just">
                        <a:lnSpc>
                          <a:spcPct val="107000"/>
                        </a:lnSpc>
                        <a:spcAft>
                          <a:spcPts val="800"/>
                        </a:spcAft>
                      </a:pPr>
                      <a:r>
                        <a:rPr lang="sl-SI" sz="1900" kern="100">
                          <a:effectLst/>
                          <a:latin typeface="Arial Nova Light" panose="020B0304020202020204" pitchFamily="34" charset="0"/>
                        </a:rPr>
                        <a:t>JP sofinanciranje iz sklada EKSRP</a:t>
                      </a:r>
                      <a:endParaRPr lang="sl-SI" sz="1900" kern="100">
                        <a:effectLst/>
                        <a:latin typeface="Arial Nova Light" panose="020B0304020202020204" pitchFamily="34" charset="0"/>
                        <a:ea typeface="Aptos" panose="020B0004020202020204" pitchFamily="34" charset="0"/>
                        <a:cs typeface="Times New Roman" panose="02020603050405020304" pitchFamily="18" charset="0"/>
                      </a:endParaRPr>
                    </a:p>
                  </a:txBody>
                  <a:tcPr marL="65446" marR="65446" marT="0" marB="0" anchor="ctr"/>
                </a:tc>
                <a:tc>
                  <a:txBody>
                    <a:bodyPr/>
                    <a:lstStyle/>
                    <a:p>
                      <a:pPr algn="just">
                        <a:lnSpc>
                          <a:spcPct val="107000"/>
                        </a:lnSpc>
                        <a:spcAft>
                          <a:spcPts val="800"/>
                        </a:spcAft>
                      </a:pPr>
                      <a:r>
                        <a:rPr lang="sl-SI" sz="1900" kern="100">
                          <a:effectLst/>
                          <a:latin typeface="Arial Nova Light" panose="020B0304020202020204" pitchFamily="34" charset="0"/>
                        </a:rPr>
                        <a:t>JP sofinanciranje iz sklada ESRR</a:t>
                      </a:r>
                      <a:endParaRPr lang="sl-SI" sz="1900" kern="100">
                        <a:effectLst/>
                        <a:latin typeface="Arial Nova Light" panose="020B0304020202020204" pitchFamily="34" charset="0"/>
                        <a:ea typeface="Aptos" panose="020B0004020202020204" pitchFamily="34" charset="0"/>
                        <a:cs typeface="Times New Roman" panose="02020603050405020304" pitchFamily="18" charset="0"/>
                      </a:endParaRPr>
                    </a:p>
                  </a:txBody>
                  <a:tcPr marL="65446" marR="65446" marT="0" marB="0" anchor="ctr"/>
                </a:tc>
                <a:extLst>
                  <a:ext uri="{0D108BD9-81ED-4DB2-BD59-A6C34878D82A}">
                    <a16:rowId xmlns:a16="http://schemas.microsoft.com/office/drawing/2014/main" val="1086867969"/>
                  </a:ext>
                </a:extLst>
              </a:tr>
              <a:tr h="5665946">
                <a:tc>
                  <a:txBody>
                    <a:bodyPr/>
                    <a:lstStyle/>
                    <a:p>
                      <a:pPr algn="just">
                        <a:lnSpc>
                          <a:spcPct val="107000"/>
                        </a:lnSpc>
                        <a:spcAft>
                          <a:spcPts val="800"/>
                        </a:spcAft>
                      </a:pPr>
                      <a:endParaRPr lang="sl-SI" sz="1500" kern="100" dirty="0">
                        <a:effectLst/>
                        <a:latin typeface="Arial Nova Light" panose="020B03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endParaRPr lang="sl-SI" sz="1500" kern="100" dirty="0">
                        <a:effectLst/>
                        <a:latin typeface="Arial Nova Light" panose="020B03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endParaRPr lang="sl-SI" sz="1500" kern="100" dirty="0">
                        <a:effectLst/>
                        <a:latin typeface="Arial Nova Light" panose="020B03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endParaRPr lang="sl-SI" sz="1500" kern="100" dirty="0">
                        <a:effectLst/>
                        <a:latin typeface="Arial Nova Light" panose="020B03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endParaRPr lang="sl-SI" sz="1500" kern="100" dirty="0">
                        <a:effectLst/>
                        <a:latin typeface="Arial Nova Light" panose="020B03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sl-SI" sz="1500" kern="100" dirty="0">
                          <a:effectLst/>
                          <a:latin typeface="Arial Nova Light" panose="020B0304020202020204" pitchFamily="34" charset="0"/>
                          <a:ea typeface="Aptos" panose="020B0004020202020204" pitchFamily="34" charset="0"/>
                          <a:cs typeface="Times New Roman" panose="02020603050405020304" pitchFamily="18" charset="0"/>
                        </a:rPr>
                        <a:t>OBLIKE PODPORE</a:t>
                      </a:r>
                    </a:p>
                    <a:p>
                      <a:pPr>
                        <a:lnSpc>
                          <a:spcPct val="107000"/>
                        </a:lnSpc>
                        <a:spcAft>
                          <a:spcPts val="800"/>
                        </a:spcAft>
                      </a:pPr>
                      <a:r>
                        <a:rPr lang="sl-SI" sz="1500" kern="100" dirty="0">
                          <a:effectLst/>
                          <a:latin typeface="Arial Nova Light" panose="020B0304020202020204" pitchFamily="34" charset="0"/>
                        </a:rPr>
                        <a:t> </a:t>
                      </a:r>
                      <a:endParaRPr lang="sl-SI" sz="1500" kern="100" dirty="0">
                        <a:effectLst/>
                        <a:latin typeface="Arial Nova Light" panose="020B0304020202020204" pitchFamily="34" charset="0"/>
                        <a:cs typeface="Times New Roman" panose="02020603050405020304" pitchFamily="18" charset="0"/>
                      </a:endParaRPr>
                    </a:p>
                  </a:txBody>
                  <a:tcPr marL="65446" marR="65446" marT="0" marB="0"/>
                </a:tc>
                <a:tc gridSpan="2">
                  <a:txBody>
                    <a:bodyPr/>
                    <a:lstStyle/>
                    <a:p>
                      <a:pPr algn="just">
                        <a:lnSpc>
                          <a:spcPct val="107000"/>
                        </a:lnSpc>
                        <a:spcAft>
                          <a:spcPts val="800"/>
                        </a:spcAft>
                      </a:pPr>
                      <a:r>
                        <a:rPr lang="sl-SI" sz="500" kern="100" dirty="0">
                          <a:effectLst/>
                          <a:latin typeface="Arial Nova Light" panose="020B0304020202020204" pitchFamily="34" charset="0"/>
                          <a:ea typeface="Aptos" panose="020B0004020202020204" pitchFamily="34" charset="0"/>
                          <a:cs typeface="Times New Roman" panose="02020603050405020304" pitchFamily="18" charset="0"/>
                        </a:rPr>
                        <a:t> </a:t>
                      </a:r>
                      <a:endParaRPr lang="sl-SI" sz="10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sl-SI" sz="1600" kern="0" dirty="0">
                          <a:effectLst/>
                          <a:latin typeface="Arial Nova Light" panose="020B0304020202020204" pitchFamily="34" charset="0"/>
                          <a:ea typeface="Times New Roman" panose="02020603050405020304" pitchFamily="18" charset="0"/>
                          <a:cs typeface="Times New Roman" panose="02020603050405020304" pitchFamily="18" charset="0"/>
                        </a:rPr>
                        <a:t>Nepovratna sredstva.</a:t>
                      </a:r>
                    </a:p>
                    <a:p>
                      <a:pPr algn="just">
                        <a:lnSpc>
                          <a:spcPct val="107000"/>
                        </a:lnSpc>
                        <a:spcAft>
                          <a:spcPts val="800"/>
                        </a:spcAft>
                      </a:pPr>
                      <a:endParaRPr lang="sl-SI" sz="1600" kern="100" dirty="0">
                        <a:effectLst/>
                        <a:latin typeface="Arial Nova Light" panose="020B03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sl-SI" sz="1600" kern="0" dirty="0">
                          <a:effectLst/>
                          <a:latin typeface="Arial Nova Light" panose="020B0304020202020204" pitchFamily="34" charset="0"/>
                          <a:ea typeface="Times New Roman" panose="02020603050405020304" pitchFamily="18" charset="0"/>
                          <a:cs typeface="Times New Roman" panose="02020603050405020304" pitchFamily="18" charset="0"/>
                        </a:rPr>
                        <a:t>Projekti investicijske ali </a:t>
                      </a:r>
                      <a:r>
                        <a:rPr lang="sl-SI" sz="1600" kern="0" dirty="0" err="1">
                          <a:effectLst/>
                          <a:latin typeface="Arial Nova Light" panose="020B0304020202020204" pitchFamily="34" charset="0"/>
                          <a:ea typeface="Times New Roman" panose="02020603050405020304" pitchFamily="18" charset="0"/>
                          <a:cs typeface="Times New Roman" panose="02020603050405020304" pitchFamily="18" charset="0"/>
                        </a:rPr>
                        <a:t>neinvesticijske</a:t>
                      </a:r>
                      <a:r>
                        <a:rPr lang="sl-SI" sz="1600" kern="0" dirty="0">
                          <a:effectLst/>
                          <a:latin typeface="Arial Nova Light" panose="020B0304020202020204" pitchFamily="34" charset="0"/>
                          <a:ea typeface="Times New Roman" panose="02020603050405020304" pitchFamily="18" charset="0"/>
                          <a:cs typeface="Times New Roman" panose="02020603050405020304" pitchFamily="18" charset="0"/>
                        </a:rPr>
                        <a:t> narave – jasna opredelitev v vlogi kaj sodi pod kategoriji.</a:t>
                      </a:r>
                      <a:endParaRPr lang="sl-SI" sz="1600" kern="100" dirty="0">
                        <a:effectLst/>
                        <a:latin typeface="Arial Nova Light" panose="020B03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sl-SI" sz="1600" b="1" kern="0" dirty="0">
                          <a:effectLst/>
                          <a:latin typeface="Arial Nova Light" panose="020B0304020202020204" pitchFamily="34" charset="0"/>
                          <a:ea typeface="Times New Roman" panose="02020603050405020304" pitchFamily="18" charset="0"/>
                          <a:cs typeface="Times New Roman" panose="02020603050405020304" pitchFamily="18" charset="0"/>
                        </a:rPr>
                        <a:t>Projekti </a:t>
                      </a:r>
                      <a:r>
                        <a:rPr lang="sl-SI" sz="1600" b="1" kern="0" dirty="0" err="1">
                          <a:effectLst/>
                          <a:latin typeface="Arial Nova Light" panose="020B0304020202020204" pitchFamily="34" charset="0"/>
                          <a:ea typeface="Times New Roman" panose="02020603050405020304" pitchFamily="18" charset="0"/>
                          <a:cs typeface="Times New Roman" panose="02020603050405020304" pitchFamily="18" charset="0"/>
                        </a:rPr>
                        <a:t>neinvesticijske</a:t>
                      </a:r>
                      <a:r>
                        <a:rPr lang="sl-SI" sz="1600" b="1" kern="0" dirty="0">
                          <a:effectLst/>
                          <a:latin typeface="Arial Nova Light" panose="020B0304020202020204" pitchFamily="34" charset="0"/>
                          <a:ea typeface="Times New Roman" panose="02020603050405020304" pitchFamily="18" charset="0"/>
                          <a:cs typeface="Times New Roman" panose="02020603050405020304" pitchFamily="18" charset="0"/>
                        </a:rPr>
                        <a:t> narave </a:t>
                      </a:r>
                      <a:r>
                        <a:rPr lang="sl-SI" sz="1600" kern="0" dirty="0">
                          <a:effectLst/>
                          <a:latin typeface="Arial Nova Light" panose="020B0304020202020204" pitchFamily="34" charset="0"/>
                          <a:ea typeface="Times New Roman" panose="02020603050405020304" pitchFamily="18" charset="0"/>
                          <a:cs typeface="Times New Roman" panose="02020603050405020304" pitchFamily="18" charset="0"/>
                        </a:rPr>
                        <a:t>- projekti, pri katerih se neposredni stroški osebja namenijo za izvedbo večjega dela projektnih aktivnosti, za preostale kategorije upravičenih stroškov pa se uporabi pavšalna stopnja npr. za drobni material, zunanje storitve, oprema, ipd. Pavšal znaša 40 % upravičenih neposrednih stroškov osebja in ga je potrebno upoštevati pri izračunu celotne vrednost projekta.</a:t>
                      </a:r>
                      <a:endParaRPr lang="sl-SI" sz="1600" kern="100" dirty="0">
                        <a:effectLst/>
                        <a:latin typeface="Arial Nova Light" panose="020B03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sl-SI" sz="1600" b="1" kern="0" dirty="0">
                          <a:effectLst/>
                          <a:latin typeface="Arial Nova Light" panose="020B0304020202020204" pitchFamily="34" charset="0"/>
                          <a:ea typeface="Times New Roman" panose="02020603050405020304" pitchFamily="18" charset="0"/>
                          <a:cs typeface="Times New Roman" panose="02020603050405020304" pitchFamily="18" charset="0"/>
                        </a:rPr>
                        <a:t>Projekti investicijske narave </a:t>
                      </a:r>
                      <a:r>
                        <a:rPr lang="sl-SI" sz="1600" kern="0" dirty="0">
                          <a:effectLst/>
                          <a:latin typeface="Arial Nova Light" panose="020B0304020202020204" pitchFamily="34" charset="0"/>
                          <a:ea typeface="Times New Roman" panose="02020603050405020304" pitchFamily="18" charset="0"/>
                          <a:cs typeface="Times New Roman" panose="02020603050405020304" pitchFamily="18" charset="0"/>
                        </a:rPr>
                        <a:t>- projekti, katerih večji del projektnih aktivnosti predstavljajo stroški naložb oziroma investicij v opredmetena osnovna sredstva ter v neopredmetena sredstva in stroški storitev zunanjih izvajalcev, za povračilo stroškov osebja pa se uporabi pavšalna stopnja. Pavšal za projekte investicijske narave znaša 20 %. Osnova za izračun so neposredni stroški naložb. Pavšal je potrebno upoštevati pri celotni vrednosti pri izračunu celotne vrednosti projekta.</a:t>
                      </a:r>
                      <a:endParaRPr lang="sl-SI" sz="1600" kern="100" dirty="0">
                        <a:effectLst/>
                        <a:latin typeface="Arial Nova Light" panose="020B03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sl-SI" sz="1600" kern="0" dirty="0">
                          <a:effectLst/>
                          <a:latin typeface="Arial Nova Light" panose="020B0304020202020204" pitchFamily="34" charset="0"/>
                          <a:ea typeface="Times New Roman" panose="02020603050405020304" pitchFamily="18" charset="0"/>
                          <a:cs typeface="Times New Roman" panose="02020603050405020304" pitchFamily="18" charset="0"/>
                        </a:rPr>
                        <a:t>Naložbe v infrastrukturo, kot so javna cestna, komunalna in vodovodna infrastruktura, ki izhajajo iz Zakona o lokalni samoupravi, ter gre pri sofinanciranju naložb za samostojni projekt, niso upravičen strošek.</a:t>
                      </a:r>
                      <a:endParaRPr lang="sl-SI" sz="1600" kern="100" dirty="0">
                        <a:effectLst/>
                        <a:latin typeface="Arial Nova Light" panose="020B0304020202020204" pitchFamily="34" charset="0"/>
                        <a:ea typeface="Aptos" panose="020B0004020202020204" pitchFamily="34" charset="0"/>
                        <a:cs typeface="Times New Roman" panose="02020603050405020304" pitchFamily="18" charset="0"/>
                      </a:endParaRPr>
                    </a:p>
                  </a:txBody>
                  <a:tcPr marL="65446" marR="65446" marT="0" marB="0"/>
                </a:tc>
                <a:tc hMerge="1">
                  <a:txBody>
                    <a:bodyPr/>
                    <a:lstStyle/>
                    <a:p>
                      <a:endParaRPr dirty="0"/>
                    </a:p>
                  </a:txBody>
                  <a:tcPr marL="68580" marR="68580" marT="0" marB="0"/>
                </a:tc>
                <a:extLst>
                  <a:ext uri="{0D108BD9-81ED-4DB2-BD59-A6C34878D82A}">
                    <a16:rowId xmlns:a16="http://schemas.microsoft.com/office/drawing/2014/main" val="512017695"/>
                  </a:ext>
                </a:extLst>
              </a:tr>
            </a:tbl>
          </a:graphicData>
        </a:graphic>
      </p:graphicFrame>
    </p:spTree>
    <p:extLst>
      <p:ext uri="{BB962C8B-B14F-4D97-AF65-F5344CB8AC3E}">
        <p14:creationId xmlns:p14="http://schemas.microsoft.com/office/powerpoint/2010/main" val="1417080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1A8155-4546-91F1-9C96-5C38A492425A}"/>
            </a:ext>
          </a:extLst>
        </p:cNvPr>
        <p:cNvGrpSpPr/>
        <p:nvPr/>
      </p:nvGrpSpPr>
      <p:grpSpPr>
        <a:xfrm>
          <a:off x="0" y="0"/>
          <a:ext cx="0" cy="0"/>
          <a:chOff x="0" y="0"/>
          <a:chExt cx="0" cy="0"/>
        </a:xfrm>
      </p:grpSpPr>
      <p:sp>
        <p:nvSpPr>
          <p:cNvPr id="19"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Označba mesta številke diapozitiva 1">
            <a:extLst>
              <a:ext uri="{FF2B5EF4-FFF2-40B4-BE49-F238E27FC236}">
                <a16:creationId xmlns:a16="http://schemas.microsoft.com/office/drawing/2014/main" id="{5AD62998-E304-4E76-248B-A2AC18234B99}"/>
              </a:ext>
            </a:extLst>
          </p:cNvPr>
          <p:cNvSpPr>
            <a:spLocks noGrp="1"/>
          </p:cNvSpPr>
          <p:nvPr>
            <p:ph type="sldNum" sz="quarter" idx="12"/>
          </p:nvPr>
        </p:nvSpPr>
        <p:spPr>
          <a:xfrm>
            <a:off x="8805333" y="6356350"/>
            <a:ext cx="2743200" cy="365125"/>
          </a:xfrm>
        </p:spPr>
        <p:txBody>
          <a:bodyPr vert="horz" lIns="91440" tIns="45720" rIns="91440" bIns="45720" rtlCol="0">
            <a:normAutofit/>
          </a:bodyPr>
          <a:lstStyle/>
          <a:p>
            <a:pPr marL="0" marR="0" lvl="0" indent="0" defTabSz="914400" rtl="0" eaLnBrk="1" fontAlgn="auto" latinLnBrk="0" hangingPunct="1">
              <a:spcBef>
                <a:spcPts val="0"/>
              </a:spcBef>
              <a:spcAft>
                <a:spcPts val="600"/>
              </a:spcAft>
              <a:buClrTx/>
              <a:buSzTx/>
              <a:buFontTx/>
              <a:buNone/>
              <a:tabLst/>
              <a:defRPr/>
            </a:pPr>
            <a:fld id="{FC30E9C9-987F-49A1-9782-C2FC726E5B8D}" type="slidenum">
              <a:rPr kumimoji="0" lang="en-US"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19</a:t>
            </a:fld>
            <a:endParaRPr kumimoji="0" lang="en-US" b="0" i="0" u="none" strike="noStrike" kern="1200" cap="none" spc="0" normalizeH="0" baseline="0" noProof="0">
              <a:ln>
                <a:noFill/>
              </a:ln>
              <a:effectLst/>
              <a:uLnTx/>
              <a:uFillTx/>
              <a:latin typeface="Calibri" panose="020F0502020204030204"/>
              <a:ea typeface="+mn-ea"/>
              <a:cs typeface="+mn-cs"/>
            </a:endParaRPr>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ela 2">
            <a:extLst>
              <a:ext uri="{FF2B5EF4-FFF2-40B4-BE49-F238E27FC236}">
                <a16:creationId xmlns:a16="http://schemas.microsoft.com/office/drawing/2014/main" id="{8761B1AC-D1EB-6D3C-A8DB-95ECC3C19FC5}"/>
              </a:ext>
            </a:extLst>
          </p:cNvPr>
          <p:cNvGraphicFramePr>
            <a:graphicFrameLocks noGrp="1"/>
          </p:cNvGraphicFramePr>
          <p:nvPr>
            <p:extLst>
              <p:ext uri="{D42A27DB-BD31-4B8C-83A1-F6EECF244321}">
                <p14:modId xmlns:p14="http://schemas.microsoft.com/office/powerpoint/2010/main" val="2549959467"/>
              </p:ext>
            </p:extLst>
          </p:nvPr>
        </p:nvGraphicFramePr>
        <p:xfrm>
          <a:off x="643467" y="512759"/>
          <a:ext cx="10663948" cy="6214533"/>
        </p:xfrm>
        <a:graphic>
          <a:graphicData uri="http://schemas.openxmlformats.org/drawingml/2006/table">
            <a:tbl>
              <a:tblPr firstRow="1" firstCol="1" bandRow="1">
                <a:tableStyleId>{8799B23B-EC83-4686-B30A-512413B5E67A}</a:tableStyleId>
              </a:tblPr>
              <a:tblGrid>
                <a:gridCol w="2157598">
                  <a:extLst>
                    <a:ext uri="{9D8B030D-6E8A-4147-A177-3AD203B41FA5}">
                      <a16:colId xmlns:a16="http://schemas.microsoft.com/office/drawing/2014/main" val="4059995277"/>
                    </a:ext>
                  </a:extLst>
                </a:gridCol>
                <a:gridCol w="4253759">
                  <a:extLst>
                    <a:ext uri="{9D8B030D-6E8A-4147-A177-3AD203B41FA5}">
                      <a16:colId xmlns:a16="http://schemas.microsoft.com/office/drawing/2014/main" val="3329177389"/>
                    </a:ext>
                  </a:extLst>
                </a:gridCol>
                <a:gridCol w="4252591">
                  <a:extLst>
                    <a:ext uri="{9D8B030D-6E8A-4147-A177-3AD203B41FA5}">
                      <a16:colId xmlns:a16="http://schemas.microsoft.com/office/drawing/2014/main" val="3041576221"/>
                    </a:ext>
                  </a:extLst>
                </a:gridCol>
              </a:tblGrid>
              <a:tr h="307256">
                <a:tc>
                  <a:txBody>
                    <a:bodyPr/>
                    <a:lstStyle/>
                    <a:p>
                      <a:pPr algn="just">
                        <a:lnSpc>
                          <a:spcPct val="107000"/>
                        </a:lnSpc>
                        <a:spcAft>
                          <a:spcPts val="800"/>
                        </a:spcAft>
                      </a:pPr>
                      <a:r>
                        <a:rPr lang="sl-SI" sz="1900" kern="100">
                          <a:effectLst/>
                          <a:latin typeface="Arial Nova Light" panose="020B0304020202020204" pitchFamily="34" charset="0"/>
                        </a:rPr>
                        <a:t> </a:t>
                      </a:r>
                      <a:endParaRPr lang="sl-SI" sz="1900" kern="100">
                        <a:effectLst/>
                        <a:latin typeface="Arial Nova Light" panose="020B0304020202020204" pitchFamily="34" charset="0"/>
                        <a:ea typeface="Aptos" panose="020B0004020202020204" pitchFamily="34" charset="0"/>
                        <a:cs typeface="Times New Roman" panose="02020603050405020304" pitchFamily="18" charset="0"/>
                      </a:endParaRPr>
                    </a:p>
                  </a:txBody>
                  <a:tcPr marL="63760" marR="63760" marT="0" marB="0" anchor="ctr"/>
                </a:tc>
                <a:tc>
                  <a:txBody>
                    <a:bodyPr/>
                    <a:lstStyle/>
                    <a:p>
                      <a:pPr algn="just">
                        <a:lnSpc>
                          <a:spcPct val="107000"/>
                        </a:lnSpc>
                        <a:spcAft>
                          <a:spcPts val="800"/>
                        </a:spcAft>
                      </a:pPr>
                      <a:r>
                        <a:rPr lang="sl-SI" sz="1900" kern="100" dirty="0">
                          <a:effectLst/>
                          <a:latin typeface="Arial Nova Light" panose="020B0304020202020204" pitchFamily="34" charset="0"/>
                        </a:rPr>
                        <a:t>JP sofinanciranje iz sklada EKSRP</a:t>
                      </a:r>
                      <a:endParaRPr lang="sl-SI" sz="1900" kern="100" dirty="0">
                        <a:effectLst/>
                        <a:latin typeface="Arial Nova Light" panose="020B0304020202020204" pitchFamily="34" charset="0"/>
                        <a:ea typeface="Aptos" panose="020B0004020202020204" pitchFamily="34" charset="0"/>
                        <a:cs typeface="Times New Roman" panose="02020603050405020304" pitchFamily="18" charset="0"/>
                      </a:endParaRPr>
                    </a:p>
                  </a:txBody>
                  <a:tcPr marL="63760" marR="63760" marT="0" marB="0" anchor="ctr"/>
                </a:tc>
                <a:tc>
                  <a:txBody>
                    <a:bodyPr/>
                    <a:lstStyle/>
                    <a:p>
                      <a:pPr algn="just">
                        <a:lnSpc>
                          <a:spcPct val="107000"/>
                        </a:lnSpc>
                        <a:spcAft>
                          <a:spcPts val="800"/>
                        </a:spcAft>
                      </a:pPr>
                      <a:r>
                        <a:rPr lang="sl-SI" sz="1900" kern="100">
                          <a:effectLst/>
                          <a:latin typeface="Arial Nova Light" panose="020B0304020202020204" pitchFamily="34" charset="0"/>
                        </a:rPr>
                        <a:t>JP sofinanciranje iz sklada ESRR</a:t>
                      </a:r>
                      <a:endParaRPr lang="sl-SI" sz="1900" kern="100">
                        <a:effectLst/>
                        <a:latin typeface="Arial Nova Light" panose="020B0304020202020204" pitchFamily="34" charset="0"/>
                        <a:ea typeface="Aptos" panose="020B0004020202020204" pitchFamily="34" charset="0"/>
                        <a:cs typeface="Times New Roman" panose="02020603050405020304" pitchFamily="18" charset="0"/>
                      </a:endParaRPr>
                    </a:p>
                  </a:txBody>
                  <a:tcPr marL="63760" marR="63760" marT="0" marB="0" anchor="ctr"/>
                </a:tc>
                <a:extLst>
                  <a:ext uri="{0D108BD9-81ED-4DB2-BD59-A6C34878D82A}">
                    <a16:rowId xmlns:a16="http://schemas.microsoft.com/office/drawing/2014/main" val="1086867969"/>
                  </a:ext>
                </a:extLst>
              </a:tr>
              <a:tr h="5907277">
                <a:tc>
                  <a:txBody>
                    <a:bodyPr/>
                    <a:lstStyle/>
                    <a:p>
                      <a:pPr algn="just">
                        <a:lnSpc>
                          <a:spcPct val="107000"/>
                        </a:lnSpc>
                        <a:spcAft>
                          <a:spcPts val="800"/>
                        </a:spcAft>
                      </a:pPr>
                      <a:endParaRPr lang="sl-SI" sz="1500" kern="100" dirty="0">
                        <a:effectLst/>
                        <a:latin typeface="Arial Nova Light" panose="020B03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endParaRPr lang="sl-SI" sz="1500" kern="100" dirty="0">
                        <a:effectLst/>
                        <a:latin typeface="Arial Nova Light" panose="020B03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endParaRPr lang="sl-SI" sz="1500" kern="100" dirty="0">
                        <a:effectLst/>
                        <a:latin typeface="Arial Nova Light" panose="020B03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sl-SI" sz="1800" kern="100" dirty="0">
                          <a:effectLst/>
                          <a:latin typeface="Arial Nova Light" panose="020B0304020202020204" pitchFamily="34" charset="0"/>
                          <a:ea typeface="Aptos" panose="020B0004020202020204" pitchFamily="34" charset="0"/>
                          <a:cs typeface="Times New Roman" panose="02020603050405020304" pitchFamily="18" charset="0"/>
                        </a:rPr>
                        <a:t>UPRAVIČENI STROŠKI</a:t>
                      </a:r>
                    </a:p>
                  </a:txBody>
                  <a:tcPr marL="63760" marR="63760" marT="0" marB="0"/>
                </a:tc>
                <a:tc gridSpan="2">
                  <a:txBody>
                    <a:bodyPr/>
                    <a:lstStyle/>
                    <a:p>
                      <a:pPr marL="171450" lvl="0" indent="-171450">
                        <a:lnSpc>
                          <a:spcPct val="150000"/>
                        </a:lnSpc>
                        <a:buFont typeface="Arial" panose="020B0604020202020204" pitchFamily="34" charset="0"/>
                        <a:buChar char="•"/>
                      </a:pPr>
                      <a:r>
                        <a:rPr lang="sl-SI" sz="1600" kern="1200" dirty="0">
                          <a:solidFill>
                            <a:schemeClr val="tx1"/>
                          </a:solidFill>
                          <a:effectLst/>
                          <a:latin typeface="Arial Nova Light" panose="020B0304020202020204" pitchFamily="34" charset="0"/>
                          <a:ea typeface="+mn-ea"/>
                          <a:cs typeface="+mn-cs"/>
                        </a:rPr>
                        <a:t>naložbe oziroma investicije v opredmetena osnovna sredstva: nakup in gradnja nepremičnin, nakup zemljišč, napeljave, stroji, oprema, pohištvo in prevozna sredstva;</a:t>
                      </a:r>
                    </a:p>
                    <a:p>
                      <a:pPr marL="171450" lvl="0" indent="-171450">
                        <a:lnSpc>
                          <a:spcPct val="150000"/>
                        </a:lnSpc>
                        <a:buFont typeface="Arial" panose="020B0604020202020204" pitchFamily="34" charset="0"/>
                        <a:buChar char="•"/>
                      </a:pPr>
                      <a:r>
                        <a:rPr lang="sl-SI" sz="1600" kern="1200" dirty="0">
                          <a:solidFill>
                            <a:schemeClr val="tx1"/>
                          </a:solidFill>
                          <a:effectLst/>
                          <a:latin typeface="Arial Nova Light" panose="020B0304020202020204" pitchFamily="34" charset="0"/>
                          <a:ea typeface="+mn-ea"/>
                          <a:cs typeface="+mn-cs"/>
                        </a:rPr>
                        <a:t>naložbe oziroma investicije v neopredmetena sredstva, ki nimajo fizične ali finančne oblike: patenti, licence, strokovno znanje ali druga intelektualna lastnina;</a:t>
                      </a:r>
                    </a:p>
                    <a:p>
                      <a:pPr marL="171450" lvl="0" indent="-171450">
                        <a:lnSpc>
                          <a:spcPct val="150000"/>
                        </a:lnSpc>
                        <a:buFont typeface="Arial" panose="020B0604020202020204" pitchFamily="34" charset="0"/>
                        <a:buChar char="•"/>
                      </a:pPr>
                      <a:r>
                        <a:rPr lang="sl-SI" sz="1600" kern="1200" dirty="0">
                          <a:solidFill>
                            <a:schemeClr val="tx1"/>
                          </a:solidFill>
                          <a:effectLst/>
                          <a:latin typeface="Arial Nova Light" panose="020B0304020202020204" pitchFamily="34" charset="0"/>
                          <a:ea typeface="+mn-ea"/>
                          <a:cs typeface="+mn-cs"/>
                        </a:rPr>
                        <a:t>stroški dela (stroški zaposlenih, ki izhajajo iz pogodbe o zaposlitvi in stroški plač samozaposlenih, vključno s stroški dela po </a:t>
                      </a:r>
                      <a:r>
                        <a:rPr lang="sl-SI" sz="1600" kern="1200" dirty="0" err="1">
                          <a:solidFill>
                            <a:schemeClr val="tx1"/>
                          </a:solidFill>
                          <a:effectLst/>
                          <a:latin typeface="Arial Nova Light" panose="020B0304020202020204" pitchFamily="34" charset="0"/>
                          <a:ea typeface="+mn-ea"/>
                          <a:cs typeface="+mn-cs"/>
                        </a:rPr>
                        <a:t>podjemni</a:t>
                      </a:r>
                      <a:r>
                        <a:rPr lang="sl-SI" sz="1600" kern="1200" dirty="0">
                          <a:solidFill>
                            <a:schemeClr val="tx1"/>
                          </a:solidFill>
                          <a:effectLst/>
                          <a:latin typeface="Arial Nova Light" panose="020B0304020202020204" pitchFamily="34" charset="0"/>
                          <a:ea typeface="+mn-ea"/>
                          <a:cs typeface="+mn-cs"/>
                        </a:rPr>
                        <a:t> pogodbi, avtorski pogodbi (na primer vsebinska priprava avtorskega dela), vključno s prostovoljskim delom, če so taki stroški v pogodbah jasno opredeljeni);</a:t>
                      </a:r>
                    </a:p>
                    <a:p>
                      <a:pPr marL="171450" lvl="0" indent="-171450">
                        <a:lnSpc>
                          <a:spcPct val="150000"/>
                        </a:lnSpc>
                        <a:buFont typeface="Arial" panose="020B0604020202020204" pitchFamily="34" charset="0"/>
                        <a:buChar char="•"/>
                      </a:pPr>
                      <a:r>
                        <a:rPr lang="sl-SI" sz="1600" kern="1200" dirty="0">
                          <a:solidFill>
                            <a:schemeClr val="tx1"/>
                          </a:solidFill>
                          <a:effectLst/>
                          <a:latin typeface="Arial Nova Light" panose="020B0304020202020204" pitchFamily="34" charset="0"/>
                          <a:ea typeface="+mn-ea"/>
                          <a:cs typeface="+mn-cs"/>
                        </a:rPr>
                        <a:t>storitve zunanjih izvajalcev (na primer nadzor, organizacija dogodkov oziroma delavnic, pridobitev dovoljenj, priprava strokovnih in promocijskih gradiv);</a:t>
                      </a:r>
                    </a:p>
                    <a:p>
                      <a:pPr marL="171450" lvl="0" indent="-171450">
                        <a:lnSpc>
                          <a:spcPct val="150000"/>
                        </a:lnSpc>
                        <a:buFont typeface="Arial" panose="020B0604020202020204" pitchFamily="34" charset="0"/>
                        <a:buChar char="•"/>
                      </a:pPr>
                      <a:r>
                        <a:rPr lang="sl-SI" sz="1600" kern="1200" dirty="0">
                          <a:solidFill>
                            <a:schemeClr val="tx1"/>
                          </a:solidFill>
                          <a:effectLst/>
                          <a:latin typeface="Arial Nova Light" panose="020B0304020202020204" pitchFamily="34" charset="0"/>
                          <a:ea typeface="+mn-ea"/>
                          <a:cs typeface="+mn-cs"/>
                        </a:rPr>
                        <a:t>davek na dodano vrednost v skladu z 11. členom Uredbe LEADER/CLLD.</a:t>
                      </a:r>
                    </a:p>
                    <a:p>
                      <a:pPr>
                        <a:lnSpc>
                          <a:spcPct val="150000"/>
                        </a:lnSpc>
                      </a:pPr>
                      <a:r>
                        <a:rPr lang="sl-SI" sz="1600" kern="1200" dirty="0">
                          <a:solidFill>
                            <a:schemeClr val="tx1"/>
                          </a:solidFill>
                          <a:effectLst/>
                          <a:latin typeface="Arial Nova Light" panose="020B0304020202020204" pitchFamily="34" charset="0"/>
                          <a:ea typeface="+mn-ea"/>
                          <a:cs typeface="+mn-cs"/>
                        </a:rPr>
                        <a:t> </a:t>
                      </a:r>
                    </a:p>
                    <a:p>
                      <a:pPr>
                        <a:lnSpc>
                          <a:spcPct val="150000"/>
                        </a:lnSpc>
                      </a:pPr>
                      <a:r>
                        <a:rPr lang="sl-SI" sz="1600" kern="1200" dirty="0">
                          <a:solidFill>
                            <a:schemeClr val="tx1"/>
                          </a:solidFill>
                          <a:effectLst/>
                          <a:latin typeface="Arial Nova Light" panose="020B0304020202020204" pitchFamily="34" charset="0"/>
                          <a:ea typeface="+mn-ea"/>
                          <a:cs typeface="+mn-cs"/>
                        </a:rPr>
                        <a:t>Stroški nakupa zemljišč lahko predstavljajo največ 10 % upravičenih stroškov posameznega projekta.</a:t>
                      </a:r>
                    </a:p>
                    <a:p>
                      <a:pPr>
                        <a:lnSpc>
                          <a:spcPct val="150000"/>
                        </a:lnSpc>
                      </a:pPr>
                      <a:r>
                        <a:rPr lang="sl-SI" sz="1600" kern="1200" dirty="0">
                          <a:solidFill>
                            <a:schemeClr val="tx1"/>
                          </a:solidFill>
                          <a:effectLst/>
                          <a:latin typeface="Arial Nova Light" panose="020B0304020202020204" pitchFamily="34" charset="0"/>
                          <a:ea typeface="+mn-ea"/>
                          <a:cs typeface="+mn-cs"/>
                        </a:rPr>
                        <a:t>Upravičeni so samo stroški, ki so nastali po vložitvi vloge za odobritev projekta na ARSKTRP oz. na MKRR.</a:t>
                      </a:r>
                    </a:p>
                  </a:txBody>
                  <a:tcPr marL="63760" marR="63760" marT="0" marB="0"/>
                </a:tc>
                <a:tc hMerge="1">
                  <a:txBody>
                    <a:bodyPr/>
                    <a:lstStyle/>
                    <a:p>
                      <a:endParaRPr dirty="0"/>
                    </a:p>
                  </a:txBody>
                  <a:tcPr marL="68580" marR="68580" marT="0" marB="0"/>
                </a:tc>
                <a:extLst>
                  <a:ext uri="{0D108BD9-81ED-4DB2-BD59-A6C34878D82A}">
                    <a16:rowId xmlns:a16="http://schemas.microsoft.com/office/drawing/2014/main" val="512017695"/>
                  </a:ext>
                </a:extLst>
              </a:tr>
            </a:tbl>
          </a:graphicData>
        </a:graphic>
      </p:graphicFrame>
    </p:spTree>
    <p:extLst>
      <p:ext uri="{BB962C8B-B14F-4D97-AF65-F5344CB8AC3E}">
        <p14:creationId xmlns:p14="http://schemas.microsoft.com/office/powerpoint/2010/main" val="2341555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9C4A74F1-275F-4712-BA5A-915D66E7E4B4}"/>
              </a:ext>
            </a:extLst>
          </p:cNvPr>
          <p:cNvSpPr>
            <a:spLocks noGrp="1"/>
          </p:cNvSpPr>
          <p:nvPr>
            <p:ph type="sldNum" sz="quarter" idx="12"/>
          </p:nvPr>
        </p:nvSpPr>
        <p:spPr/>
        <p:txBody>
          <a:bodyPr/>
          <a:lstStyle/>
          <a:p>
            <a:fld id="{FC30E9C9-987F-49A1-9782-C2FC726E5B8D}" type="slidenum">
              <a:rPr lang="sl-SI" smtClean="0"/>
              <a:t>2</a:t>
            </a:fld>
            <a:endParaRPr lang="sl-SI"/>
          </a:p>
        </p:txBody>
      </p:sp>
      <p:sp>
        <p:nvSpPr>
          <p:cNvPr id="3" name="Rectangle 24">
            <a:extLst>
              <a:ext uri="{FF2B5EF4-FFF2-40B4-BE49-F238E27FC236}">
                <a16:creationId xmlns:a16="http://schemas.microsoft.com/office/drawing/2014/main" id="{5743BF7A-2440-4C17-8EAB-20B97B5066D2}"/>
              </a:ext>
            </a:extLst>
          </p:cNvPr>
          <p:cNvSpPr/>
          <p:nvPr/>
        </p:nvSpPr>
        <p:spPr>
          <a:xfrm>
            <a:off x="0" y="0"/>
            <a:ext cx="6167887" cy="6858000"/>
          </a:xfrm>
          <a:prstGeom prst="rect">
            <a:avLst/>
          </a:prstGeom>
          <a:solidFill>
            <a:srgbClr val="E7E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Rectangle 4">
            <a:extLst>
              <a:ext uri="{FF2B5EF4-FFF2-40B4-BE49-F238E27FC236}">
                <a16:creationId xmlns:a16="http://schemas.microsoft.com/office/drawing/2014/main" id="{476A110B-A834-44FC-976B-13F4DCECC640}"/>
              </a:ext>
            </a:extLst>
          </p:cNvPr>
          <p:cNvSpPr>
            <a:spLocks noChangeArrowheads="1"/>
          </p:cNvSpPr>
          <p:nvPr/>
        </p:nvSpPr>
        <p:spPr bwMode="auto">
          <a:xfrm>
            <a:off x="161027" y="1005521"/>
            <a:ext cx="420474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sl-SI" sz="3000" b="1" dirty="0">
                <a:effectLst>
                  <a:outerShdw blurRad="38100" dist="38100" dir="2700000" algn="tl">
                    <a:srgbClr val="000000">
                      <a:alpha val="43137"/>
                    </a:srgbClr>
                  </a:outerShdw>
                </a:effectLst>
                <a:latin typeface="Open Sans Light" panose="020B0306030504020204" pitchFamily="34" charset="0"/>
                <a:ea typeface="Open Sans Light" panose="020B0306030504020204" pitchFamily="34" charset="0"/>
                <a:cs typeface="Open Sans Light" panose="020B0306030504020204" pitchFamily="34" charset="0"/>
              </a:rPr>
              <a:t>VSEBINA DELAVNICE </a:t>
            </a:r>
          </a:p>
        </p:txBody>
      </p:sp>
      <p:pic>
        <p:nvPicPr>
          <p:cNvPr id="6" name="Picture 2" descr="Slika, ki vsebuje besede na prostem, pokrajina, drevo, nebo&#10;&#10;Opis je samodejno ustvarjen">
            <a:extLst>
              <a:ext uri="{FF2B5EF4-FFF2-40B4-BE49-F238E27FC236}">
                <a16:creationId xmlns:a16="http://schemas.microsoft.com/office/drawing/2014/main" id="{619926FA-0579-C942-09C5-B1887A115D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98" r="216"/>
          <a:stretch/>
        </p:blipFill>
        <p:spPr bwMode="auto">
          <a:xfrm>
            <a:off x="5617955" y="0"/>
            <a:ext cx="6574044"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PoljeZBesedilom 4">
            <a:extLst>
              <a:ext uri="{FF2B5EF4-FFF2-40B4-BE49-F238E27FC236}">
                <a16:creationId xmlns:a16="http://schemas.microsoft.com/office/drawing/2014/main" id="{D50FDC8B-C872-5E5A-ECA9-A6AA48699C19}"/>
              </a:ext>
            </a:extLst>
          </p:cNvPr>
          <p:cNvGraphicFramePr/>
          <p:nvPr>
            <p:extLst>
              <p:ext uri="{D42A27DB-BD31-4B8C-83A1-F6EECF244321}">
                <p14:modId xmlns:p14="http://schemas.microsoft.com/office/powerpoint/2010/main" val="3905076366"/>
              </p:ext>
            </p:extLst>
          </p:nvPr>
        </p:nvGraphicFramePr>
        <p:xfrm>
          <a:off x="43850" y="1786750"/>
          <a:ext cx="5413078" cy="35056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15599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EBCBC1-6D57-9858-7491-1EEB3F1A273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Označba mesta številke diapozitiva 1">
            <a:extLst>
              <a:ext uri="{FF2B5EF4-FFF2-40B4-BE49-F238E27FC236}">
                <a16:creationId xmlns:a16="http://schemas.microsoft.com/office/drawing/2014/main" id="{B981B226-D50A-C278-06FC-FDFB41232DDE}"/>
              </a:ext>
            </a:extLst>
          </p:cNvPr>
          <p:cNvSpPr>
            <a:spLocks noGrp="1"/>
          </p:cNvSpPr>
          <p:nvPr>
            <p:ph type="sldNum" sz="quarter" idx="12"/>
          </p:nvPr>
        </p:nvSpPr>
        <p:spPr>
          <a:xfrm>
            <a:off x="8805333" y="6356350"/>
            <a:ext cx="2743200" cy="365125"/>
          </a:xfrm>
        </p:spPr>
        <p:txBody>
          <a:bodyPr vert="horz" lIns="91440" tIns="45720" rIns="91440" bIns="45720" rtlCol="0">
            <a:normAutofit/>
          </a:bodyPr>
          <a:lstStyle/>
          <a:p>
            <a:pPr marL="0" marR="0" lvl="0" indent="0" defTabSz="914400" rtl="0" eaLnBrk="1" fontAlgn="auto" latinLnBrk="0" hangingPunct="1">
              <a:spcBef>
                <a:spcPts val="0"/>
              </a:spcBef>
              <a:spcAft>
                <a:spcPts val="600"/>
              </a:spcAft>
              <a:buClrTx/>
              <a:buSzTx/>
              <a:buFontTx/>
              <a:buNone/>
              <a:tabLst/>
              <a:defRPr/>
            </a:pPr>
            <a:fld id="{FC30E9C9-987F-49A1-9782-C2FC726E5B8D}" type="slidenum">
              <a:rPr kumimoji="0" lang="en-US"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20</a:t>
            </a:fld>
            <a:endParaRPr kumimoji="0" lang="en-US" b="0" i="0" u="none" strike="noStrike" kern="1200" cap="none" spc="0" normalizeH="0" baseline="0" noProof="0">
              <a:ln>
                <a:noFill/>
              </a:ln>
              <a:effectLst/>
              <a:uLnTx/>
              <a:uFillTx/>
              <a:latin typeface="Calibri" panose="020F0502020204030204"/>
              <a:ea typeface="+mn-ea"/>
              <a:cs typeface="+mn-cs"/>
            </a:endParaRPr>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ela 2">
            <a:extLst>
              <a:ext uri="{FF2B5EF4-FFF2-40B4-BE49-F238E27FC236}">
                <a16:creationId xmlns:a16="http://schemas.microsoft.com/office/drawing/2014/main" id="{BCFE836C-D9DF-5D1A-E55B-74BBCC2D16BA}"/>
              </a:ext>
            </a:extLst>
          </p:cNvPr>
          <p:cNvGraphicFramePr>
            <a:graphicFrameLocks noGrp="1"/>
          </p:cNvGraphicFramePr>
          <p:nvPr>
            <p:extLst>
              <p:ext uri="{D42A27DB-BD31-4B8C-83A1-F6EECF244321}">
                <p14:modId xmlns:p14="http://schemas.microsoft.com/office/powerpoint/2010/main" val="256248668"/>
              </p:ext>
            </p:extLst>
          </p:nvPr>
        </p:nvGraphicFramePr>
        <p:xfrm>
          <a:off x="721584" y="643467"/>
          <a:ext cx="10748833" cy="5576358"/>
        </p:xfrm>
        <a:graphic>
          <a:graphicData uri="http://schemas.openxmlformats.org/drawingml/2006/table">
            <a:tbl>
              <a:tblPr firstRow="1" firstCol="1" bandRow="1">
                <a:tableStyleId>{8799B23B-EC83-4686-B30A-512413B5E67A}</a:tableStyleId>
              </a:tblPr>
              <a:tblGrid>
                <a:gridCol w="2050844">
                  <a:extLst>
                    <a:ext uri="{9D8B030D-6E8A-4147-A177-3AD203B41FA5}">
                      <a16:colId xmlns:a16="http://schemas.microsoft.com/office/drawing/2014/main" val="4059995277"/>
                    </a:ext>
                  </a:extLst>
                </a:gridCol>
                <a:gridCol w="4350038">
                  <a:extLst>
                    <a:ext uri="{9D8B030D-6E8A-4147-A177-3AD203B41FA5}">
                      <a16:colId xmlns:a16="http://schemas.microsoft.com/office/drawing/2014/main" val="3329177389"/>
                    </a:ext>
                  </a:extLst>
                </a:gridCol>
                <a:gridCol w="4347951">
                  <a:extLst>
                    <a:ext uri="{9D8B030D-6E8A-4147-A177-3AD203B41FA5}">
                      <a16:colId xmlns:a16="http://schemas.microsoft.com/office/drawing/2014/main" val="3041576221"/>
                    </a:ext>
                  </a:extLst>
                </a:gridCol>
              </a:tblGrid>
              <a:tr h="526932">
                <a:tc>
                  <a:txBody>
                    <a:bodyPr/>
                    <a:lstStyle/>
                    <a:p>
                      <a:pPr algn="just">
                        <a:lnSpc>
                          <a:spcPct val="107000"/>
                        </a:lnSpc>
                        <a:spcAft>
                          <a:spcPts val="800"/>
                        </a:spcAft>
                      </a:pPr>
                      <a:r>
                        <a:rPr lang="sl-SI" sz="2500" kern="100">
                          <a:effectLst/>
                          <a:latin typeface="Arial Nova Light" panose="020B0304020202020204" pitchFamily="34" charset="0"/>
                        </a:rPr>
                        <a:t> </a:t>
                      </a:r>
                      <a:endParaRPr lang="sl-SI" sz="2500" kern="100">
                        <a:effectLst/>
                        <a:latin typeface="Arial Nova Light" panose="020B0304020202020204" pitchFamily="34" charset="0"/>
                        <a:ea typeface="Aptos" panose="020B0004020202020204" pitchFamily="34" charset="0"/>
                        <a:cs typeface="Times New Roman" panose="02020603050405020304" pitchFamily="18" charset="0"/>
                      </a:endParaRPr>
                    </a:p>
                  </a:txBody>
                  <a:tcPr marL="83855" marR="83855" marT="0" marB="0" anchor="ctr"/>
                </a:tc>
                <a:tc>
                  <a:txBody>
                    <a:bodyPr/>
                    <a:lstStyle/>
                    <a:p>
                      <a:pPr algn="just">
                        <a:lnSpc>
                          <a:spcPct val="107000"/>
                        </a:lnSpc>
                        <a:spcAft>
                          <a:spcPts val="800"/>
                        </a:spcAft>
                      </a:pPr>
                      <a:r>
                        <a:rPr lang="sl-SI" sz="1900" kern="100" dirty="0">
                          <a:effectLst/>
                          <a:latin typeface="Arial Nova Light" panose="020B0304020202020204" pitchFamily="34" charset="0"/>
                        </a:rPr>
                        <a:t>JP sofinanciranje iz sklada EKSRP</a:t>
                      </a:r>
                      <a:endParaRPr lang="sl-SI" sz="1900" kern="100" dirty="0">
                        <a:effectLst/>
                        <a:latin typeface="Arial Nova Light" panose="020B0304020202020204" pitchFamily="34" charset="0"/>
                        <a:ea typeface="Aptos" panose="020B0004020202020204" pitchFamily="34" charset="0"/>
                        <a:cs typeface="Times New Roman" panose="02020603050405020304" pitchFamily="18" charset="0"/>
                      </a:endParaRPr>
                    </a:p>
                  </a:txBody>
                  <a:tcPr marL="83855" marR="83855" marT="0" marB="0" anchor="ctr"/>
                </a:tc>
                <a:tc>
                  <a:txBody>
                    <a:bodyPr/>
                    <a:lstStyle/>
                    <a:p>
                      <a:pPr algn="just">
                        <a:lnSpc>
                          <a:spcPct val="107000"/>
                        </a:lnSpc>
                        <a:spcAft>
                          <a:spcPts val="800"/>
                        </a:spcAft>
                      </a:pPr>
                      <a:r>
                        <a:rPr lang="sl-SI" sz="1900" kern="100" dirty="0">
                          <a:effectLst/>
                          <a:latin typeface="Arial Nova Light" panose="020B0304020202020204" pitchFamily="34" charset="0"/>
                        </a:rPr>
                        <a:t>JP sofinanciranje iz sklada ESRR</a:t>
                      </a:r>
                      <a:endParaRPr lang="sl-SI" sz="1900" kern="100" dirty="0">
                        <a:effectLst/>
                        <a:latin typeface="Arial Nova Light" panose="020B0304020202020204" pitchFamily="34" charset="0"/>
                        <a:ea typeface="Aptos" panose="020B0004020202020204" pitchFamily="34" charset="0"/>
                        <a:cs typeface="Times New Roman" panose="02020603050405020304" pitchFamily="18" charset="0"/>
                      </a:endParaRPr>
                    </a:p>
                  </a:txBody>
                  <a:tcPr marL="83855" marR="83855" marT="0" marB="0" anchor="ctr"/>
                </a:tc>
                <a:extLst>
                  <a:ext uri="{0D108BD9-81ED-4DB2-BD59-A6C34878D82A}">
                    <a16:rowId xmlns:a16="http://schemas.microsoft.com/office/drawing/2014/main" val="1086867969"/>
                  </a:ext>
                </a:extLst>
              </a:tr>
              <a:tr h="5049426">
                <a:tc>
                  <a:txBody>
                    <a:bodyPr/>
                    <a:lstStyle/>
                    <a:p>
                      <a:pPr algn="just">
                        <a:lnSpc>
                          <a:spcPct val="107000"/>
                        </a:lnSpc>
                        <a:spcAft>
                          <a:spcPts val="800"/>
                        </a:spcAft>
                      </a:pPr>
                      <a:endParaRPr lang="sl-SI" sz="2000" kern="100" dirty="0">
                        <a:effectLst/>
                        <a:latin typeface="Arial Nova Light" panose="020B03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endParaRPr lang="sl-SI" sz="2000" kern="100" dirty="0">
                        <a:effectLst/>
                        <a:latin typeface="Arial Nova Light" panose="020B03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endParaRPr lang="sl-SI" sz="2000" kern="100" dirty="0">
                        <a:effectLst/>
                        <a:latin typeface="Arial Nova Light" panose="020B03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sl-SI" sz="1800" kern="100" dirty="0">
                          <a:effectLst/>
                          <a:latin typeface="Arial Nova Light" panose="020B0304020202020204" pitchFamily="34" charset="0"/>
                          <a:ea typeface="Aptos" panose="020B0004020202020204" pitchFamily="34" charset="0"/>
                          <a:cs typeface="Times New Roman" panose="02020603050405020304" pitchFamily="18" charset="0"/>
                        </a:rPr>
                        <a:t>NEUPRAVIČENI STROŠKI</a:t>
                      </a:r>
                    </a:p>
                  </a:txBody>
                  <a:tcPr marL="83855" marR="83855" marT="0" marB="0"/>
                </a:tc>
                <a:tc gridSpan="2">
                  <a:txBody>
                    <a:bodyPr/>
                    <a:lstStyle/>
                    <a:p>
                      <a:pPr marL="285750" lvl="0" indent="-285750">
                        <a:lnSpc>
                          <a:spcPct val="150000"/>
                        </a:lnSpc>
                        <a:buFont typeface="Arial" panose="020B0604020202020204" pitchFamily="34" charset="0"/>
                        <a:buChar char="•"/>
                      </a:pPr>
                      <a:r>
                        <a:rPr lang="sl-SI" sz="1600" kern="1200" dirty="0">
                          <a:solidFill>
                            <a:schemeClr val="tx1"/>
                          </a:solidFill>
                          <a:effectLst/>
                          <a:latin typeface="Arial Nova Light" panose="020B0304020202020204" pitchFamily="34" charset="0"/>
                          <a:ea typeface="+mn-ea"/>
                          <a:cs typeface="+mn-cs"/>
                        </a:rPr>
                        <a:t>stroški priprave vlog in zahtevkov za izplačilo;</a:t>
                      </a:r>
                    </a:p>
                    <a:p>
                      <a:pPr marL="285750" lvl="0" indent="-285750">
                        <a:lnSpc>
                          <a:spcPct val="150000"/>
                        </a:lnSpc>
                        <a:buFont typeface="Arial" panose="020B0604020202020204" pitchFamily="34" charset="0"/>
                        <a:buChar char="•"/>
                      </a:pPr>
                      <a:r>
                        <a:rPr lang="sl-SI" sz="1600" kern="1200" dirty="0">
                          <a:solidFill>
                            <a:schemeClr val="tx1"/>
                          </a:solidFill>
                          <a:effectLst/>
                          <a:latin typeface="Arial Nova Light" panose="020B0304020202020204" pitchFamily="34" charset="0"/>
                          <a:ea typeface="+mn-ea"/>
                          <a:cs typeface="+mn-cs"/>
                        </a:rPr>
                        <a:t>nakup rabljene opreme in mehanizacije (razen zbirk in starin);</a:t>
                      </a:r>
                    </a:p>
                    <a:p>
                      <a:pPr marL="285750" lvl="0" indent="-285750">
                        <a:lnSpc>
                          <a:spcPct val="150000"/>
                        </a:lnSpc>
                        <a:buFont typeface="Arial" panose="020B0604020202020204" pitchFamily="34" charset="0"/>
                        <a:buChar char="•"/>
                      </a:pPr>
                      <a:r>
                        <a:rPr lang="sl-SI" sz="1600" kern="1200" dirty="0">
                          <a:solidFill>
                            <a:schemeClr val="tx1"/>
                          </a:solidFill>
                          <a:effectLst/>
                          <a:latin typeface="Arial Nova Light" panose="020B0304020202020204" pitchFamily="34" charset="0"/>
                          <a:ea typeface="+mn-ea"/>
                          <a:cs typeface="+mn-cs"/>
                        </a:rPr>
                        <a:t>investicije in nakupi opreme, mehanizacije in storitev, namenjenih za zasebno rabo;</a:t>
                      </a:r>
                    </a:p>
                    <a:p>
                      <a:pPr marL="285750" lvl="0" indent="-285750">
                        <a:lnSpc>
                          <a:spcPct val="150000"/>
                        </a:lnSpc>
                        <a:buFont typeface="Arial" panose="020B0604020202020204" pitchFamily="34" charset="0"/>
                        <a:buChar char="•"/>
                      </a:pPr>
                      <a:r>
                        <a:rPr lang="sl-SI" sz="1600" kern="1200" dirty="0">
                          <a:solidFill>
                            <a:schemeClr val="tx1"/>
                          </a:solidFill>
                          <a:effectLst/>
                          <a:latin typeface="Arial Nova Light" panose="020B0304020202020204" pitchFamily="34" charset="0"/>
                          <a:ea typeface="+mn-ea"/>
                          <a:cs typeface="+mn-cs"/>
                        </a:rPr>
                        <a:t>plačilo davkov, carin in dajatev pri uvozu, obresti na dolgove, bančne garancije in stroške garancij, upravne takse;</a:t>
                      </a:r>
                    </a:p>
                    <a:p>
                      <a:pPr marL="285750" lvl="0" indent="-285750">
                        <a:lnSpc>
                          <a:spcPct val="150000"/>
                        </a:lnSpc>
                        <a:buFont typeface="Arial" panose="020B0604020202020204" pitchFamily="34" charset="0"/>
                        <a:buChar char="•"/>
                      </a:pPr>
                      <a:r>
                        <a:rPr lang="sl-SI" sz="1600" kern="1200" dirty="0">
                          <a:solidFill>
                            <a:schemeClr val="tx1"/>
                          </a:solidFill>
                          <a:effectLst/>
                          <a:latin typeface="Arial Nova Light" panose="020B0304020202020204" pitchFamily="34" charset="0"/>
                          <a:ea typeface="+mn-ea"/>
                          <a:cs typeface="+mn-cs"/>
                        </a:rPr>
                        <a:t>investicije v infrastrukturo, kot so javna cestna, komunalna in vodovodna infrastruktura, ki izhajajo iz zakona, ki ureja lokalno samoupravo, ter gre pri sofinanciranju naložb za samostojni projekt, niso upravičen strošek;</a:t>
                      </a:r>
                    </a:p>
                    <a:p>
                      <a:pPr marL="285750" indent="-285750">
                        <a:lnSpc>
                          <a:spcPct val="150000"/>
                        </a:lnSpc>
                        <a:buFont typeface="Arial" panose="020B0604020202020204" pitchFamily="34" charset="0"/>
                        <a:buChar char="•"/>
                      </a:pPr>
                      <a:r>
                        <a:rPr lang="sl-SI" sz="1600" kern="1200" dirty="0">
                          <a:solidFill>
                            <a:schemeClr val="tx1"/>
                          </a:solidFill>
                          <a:effectLst/>
                          <a:latin typeface="Arial Nova Light" panose="020B0304020202020204" pitchFamily="34" charset="0"/>
                          <a:ea typeface="+mn-ea"/>
                          <a:cs typeface="+mn-cs"/>
                        </a:rPr>
                        <a:t>investicija v nepremičnino, na kateri se opravlja izvršba v skladu s predpisi, ki urejajo izvršbo in zavarovanje, ne more biti predmet podpore po tem javnem pozivu.</a:t>
                      </a:r>
                    </a:p>
                    <a:p>
                      <a:pPr marL="285750" indent="-285750">
                        <a:lnSpc>
                          <a:spcPct val="150000"/>
                        </a:lnSpc>
                        <a:buFont typeface="Arial" panose="020B0604020202020204" pitchFamily="34" charset="0"/>
                        <a:buChar char="•"/>
                      </a:pPr>
                      <a:r>
                        <a:rPr lang="sl-SI" sz="1600" kern="100" dirty="0">
                          <a:effectLst/>
                          <a:latin typeface="Arial Nova Light" panose="020B0304020202020204" pitchFamily="34" charset="0"/>
                          <a:ea typeface="Aptos" panose="020B0004020202020204" pitchFamily="34" charset="0"/>
                          <a:cs typeface="Times New Roman" panose="02020603050405020304" pitchFamily="18" charset="0"/>
                        </a:rPr>
                        <a:t>naložbe v infrastrukturo, kot so javna cestna, komunalna in vodovodna infrastruktura, ki izhajajo iz Zakona o lokalni samoupravi, ter gre pri sofinanciranju naložb za samostojni projekt, niso upravičen strošek</a:t>
                      </a:r>
                    </a:p>
                  </a:txBody>
                  <a:tcPr marL="83855" marR="83855" marT="0" marB="0"/>
                </a:tc>
                <a:tc hMerge="1">
                  <a:txBody>
                    <a:bodyPr/>
                    <a:lstStyle/>
                    <a:p>
                      <a:endParaRPr dirty="0"/>
                    </a:p>
                  </a:txBody>
                  <a:tcPr marL="68580" marR="68580" marT="0" marB="0"/>
                </a:tc>
                <a:extLst>
                  <a:ext uri="{0D108BD9-81ED-4DB2-BD59-A6C34878D82A}">
                    <a16:rowId xmlns:a16="http://schemas.microsoft.com/office/drawing/2014/main" val="512017695"/>
                  </a:ext>
                </a:extLst>
              </a:tr>
            </a:tbl>
          </a:graphicData>
        </a:graphic>
      </p:graphicFrame>
    </p:spTree>
    <p:extLst>
      <p:ext uri="{BB962C8B-B14F-4D97-AF65-F5344CB8AC3E}">
        <p14:creationId xmlns:p14="http://schemas.microsoft.com/office/powerpoint/2010/main" val="1787082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7D22F7-768E-1237-BD8A-E84B9905FC7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Označba mesta številke diapozitiva 1">
            <a:extLst>
              <a:ext uri="{FF2B5EF4-FFF2-40B4-BE49-F238E27FC236}">
                <a16:creationId xmlns:a16="http://schemas.microsoft.com/office/drawing/2014/main" id="{C25EB54A-78EB-7062-E80B-108F04102171}"/>
              </a:ext>
            </a:extLst>
          </p:cNvPr>
          <p:cNvSpPr>
            <a:spLocks noGrp="1"/>
          </p:cNvSpPr>
          <p:nvPr>
            <p:ph type="sldNum" sz="quarter" idx="12"/>
          </p:nvPr>
        </p:nvSpPr>
        <p:spPr>
          <a:xfrm>
            <a:off x="8805333" y="6356350"/>
            <a:ext cx="2743200" cy="365125"/>
          </a:xfrm>
        </p:spPr>
        <p:txBody>
          <a:bodyPr vert="horz" lIns="91440" tIns="45720" rIns="91440" bIns="45720" rtlCol="0">
            <a:normAutofit/>
          </a:bodyPr>
          <a:lstStyle/>
          <a:p>
            <a:pPr marL="0" marR="0" lvl="0" indent="0" defTabSz="914400" rtl="0" eaLnBrk="1" fontAlgn="auto" latinLnBrk="0" hangingPunct="1">
              <a:spcBef>
                <a:spcPts val="0"/>
              </a:spcBef>
              <a:spcAft>
                <a:spcPts val="600"/>
              </a:spcAft>
              <a:buClrTx/>
              <a:buSzTx/>
              <a:buFontTx/>
              <a:buNone/>
              <a:tabLst/>
              <a:defRPr/>
            </a:pPr>
            <a:fld id="{FC30E9C9-987F-49A1-9782-C2FC726E5B8D}" type="slidenum">
              <a:rPr kumimoji="0" lang="en-US"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21</a:t>
            </a:fld>
            <a:endParaRPr kumimoji="0" lang="en-US" b="0" i="0" u="none" strike="noStrike" kern="1200" cap="none" spc="0" normalizeH="0" baseline="0" noProof="0">
              <a:ln>
                <a:noFill/>
              </a:ln>
              <a:effectLst/>
              <a:uLnTx/>
              <a:uFillTx/>
              <a:latin typeface="Calibri" panose="020F0502020204030204"/>
              <a:ea typeface="+mn-ea"/>
              <a:cs typeface="+mn-cs"/>
            </a:endParaRPr>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ela 2">
            <a:extLst>
              <a:ext uri="{FF2B5EF4-FFF2-40B4-BE49-F238E27FC236}">
                <a16:creationId xmlns:a16="http://schemas.microsoft.com/office/drawing/2014/main" id="{F93FBB53-0A3E-A497-951F-9E39CD16EC3B}"/>
              </a:ext>
            </a:extLst>
          </p:cNvPr>
          <p:cNvGraphicFramePr>
            <a:graphicFrameLocks noGrp="1"/>
          </p:cNvGraphicFramePr>
          <p:nvPr>
            <p:extLst>
              <p:ext uri="{D42A27DB-BD31-4B8C-83A1-F6EECF244321}">
                <p14:modId xmlns:p14="http://schemas.microsoft.com/office/powerpoint/2010/main" val="2545297387"/>
              </p:ext>
            </p:extLst>
          </p:nvPr>
        </p:nvGraphicFramePr>
        <p:xfrm>
          <a:off x="986250" y="643467"/>
          <a:ext cx="11083830" cy="5600882"/>
        </p:xfrm>
        <a:graphic>
          <a:graphicData uri="http://schemas.openxmlformats.org/drawingml/2006/table">
            <a:tbl>
              <a:tblPr firstRow="1" firstCol="1" bandRow="1">
                <a:tableStyleId>{8799B23B-EC83-4686-B30A-512413B5E67A}</a:tableStyleId>
              </a:tblPr>
              <a:tblGrid>
                <a:gridCol w="1692295">
                  <a:extLst>
                    <a:ext uri="{9D8B030D-6E8A-4147-A177-3AD203B41FA5}">
                      <a16:colId xmlns:a16="http://schemas.microsoft.com/office/drawing/2014/main" val="4059995277"/>
                    </a:ext>
                  </a:extLst>
                </a:gridCol>
                <a:gridCol w="4627419">
                  <a:extLst>
                    <a:ext uri="{9D8B030D-6E8A-4147-A177-3AD203B41FA5}">
                      <a16:colId xmlns:a16="http://schemas.microsoft.com/office/drawing/2014/main" val="3329177389"/>
                    </a:ext>
                  </a:extLst>
                </a:gridCol>
                <a:gridCol w="4764116">
                  <a:extLst>
                    <a:ext uri="{9D8B030D-6E8A-4147-A177-3AD203B41FA5}">
                      <a16:colId xmlns:a16="http://schemas.microsoft.com/office/drawing/2014/main" val="1764105868"/>
                    </a:ext>
                  </a:extLst>
                </a:gridCol>
              </a:tblGrid>
              <a:tr h="382960">
                <a:tc>
                  <a:txBody>
                    <a:bodyPr/>
                    <a:lstStyle/>
                    <a:p>
                      <a:pPr algn="just">
                        <a:lnSpc>
                          <a:spcPct val="107000"/>
                        </a:lnSpc>
                        <a:spcAft>
                          <a:spcPts val="800"/>
                        </a:spcAft>
                      </a:pPr>
                      <a:r>
                        <a:rPr lang="sl-SI" sz="2300" kern="100">
                          <a:effectLst/>
                          <a:latin typeface="Arial Nova Light" panose="020B0304020202020204" pitchFamily="34" charset="0"/>
                        </a:rPr>
                        <a:t> </a:t>
                      </a:r>
                      <a:endParaRPr lang="sl-SI" sz="2300" kern="100">
                        <a:effectLst/>
                        <a:latin typeface="Arial Nova Light" panose="020B0304020202020204" pitchFamily="34" charset="0"/>
                        <a:ea typeface="Aptos" panose="020B0004020202020204" pitchFamily="34" charset="0"/>
                        <a:cs typeface="Times New Roman" panose="02020603050405020304" pitchFamily="18" charset="0"/>
                      </a:endParaRPr>
                    </a:p>
                  </a:txBody>
                  <a:tcPr marL="77564" marR="77564" marT="0" marB="0" anchor="ctr"/>
                </a:tc>
                <a:tc>
                  <a:txBody>
                    <a:bodyPr/>
                    <a:lstStyle/>
                    <a:p>
                      <a:pPr algn="just">
                        <a:lnSpc>
                          <a:spcPct val="107000"/>
                        </a:lnSpc>
                        <a:spcAft>
                          <a:spcPts val="800"/>
                        </a:spcAft>
                      </a:pPr>
                      <a:r>
                        <a:rPr lang="sl-SI" sz="1800" kern="100" dirty="0">
                          <a:effectLst/>
                          <a:latin typeface="Arial Nova Light" panose="020B0304020202020204" pitchFamily="34" charset="0"/>
                        </a:rPr>
                        <a:t>EKSRP</a:t>
                      </a:r>
                      <a:endParaRPr lang="sl-SI" sz="1800" kern="100" dirty="0">
                        <a:effectLst/>
                        <a:latin typeface="Arial Nova Light" panose="020B0304020202020204" pitchFamily="34" charset="0"/>
                        <a:ea typeface="Aptos" panose="020B0004020202020204" pitchFamily="34" charset="0"/>
                        <a:cs typeface="Times New Roman" panose="02020603050405020304" pitchFamily="18" charset="0"/>
                      </a:endParaRPr>
                    </a:p>
                  </a:txBody>
                  <a:tcPr marL="77564" marR="77564" marT="0" marB="0" anchor="ctr"/>
                </a:tc>
                <a:tc>
                  <a:txBody>
                    <a:bodyPr/>
                    <a:lstStyle/>
                    <a:p>
                      <a:r>
                        <a:rPr lang="sl-SI" sz="1800" kern="100" dirty="0">
                          <a:effectLst/>
                          <a:latin typeface="Arial Nova Light" panose="020B0304020202020204" pitchFamily="34" charset="0"/>
                        </a:rPr>
                        <a:t>ESRR</a:t>
                      </a:r>
                      <a:endParaRPr lang="sl-SI" sz="1700" dirty="0"/>
                    </a:p>
                  </a:txBody>
                  <a:tcPr marL="77564" marR="77564" marT="0" marB="0" anchor="ctr"/>
                </a:tc>
                <a:extLst>
                  <a:ext uri="{0D108BD9-81ED-4DB2-BD59-A6C34878D82A}">
                    <a16:rowId xmlns:a16="http://schemas.microsoft.com/office/drawing/2014/main" val="1086867969"/>
                  </a:ext>
                </a:extLst>
              </a:tr>
              <a:tr h="5188105">
                <a:tc>
                  <a:txBody>
                    <a:bodyPr/>
                    <a:lstStyle/>
                    <a:p>
                      <a:pPr algn="just">
                        <a:lnSpc>
                          <a:spcPct val="107000"/>
                        </a:lnSpc>
                        <a:spcAft>
                          <a:spcPts val="800"/>
                        </a:spcAft>
                      </a:pPr>
                      <a:endParaRPr lang="sl-SI" sz="1800" kern="100" dirty="0">
                        <a:effectLst/>
                        <a:latin typeface="Arial Nova Light" panose="020B03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endParaRPr lang="sl-SI" sz="1800" kern="100" dirty="0">
                        <a:effectLst/>
                        <a:latin typeface="Arial Nova Light" panose="020B03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sl-SI" sz="1800" kern="100" dirty="0">
                          <a:effectLst/>
                          <a:latin typeface="Arial Nova Light" panose="020B0304020202020204" pitchFamily="34" charset="0"/>
                          <a:ea typeface="Aptos" panose="020B0004020202020204" pitchFamily="34" charset="0"/>
                          <a:cs typeface="Times New Roman" panose="02020603050405020304" pitchFamily="18" charset="0"/>
                        </a:rPr>
                        <a:t>PREDPLAČILO</a:t>
                      </a:r>
                    </a:p>
                  </a:txBody>
                  <a:tcPr marL="77564" marR="77564" marT="0" marB="0"/>
                </a:tc>
                <a:tc>
                  <a:txBody>
                    <a:bodyPr/>
                    <a:lstStyle/>
                    <a:p>
                      <a:pPr marL="0" lvl="0" indent="0">
                        <a:lnSpc>
                          <a:spcPct val="150000"/>
                        </a:lnSpc>
                        <a:buFont typeface="Arial" panose="020B0604020202020204" pitchFamily="34" charset="0"/>
                        <a:buNone/>
                      </a:pPr>
                      <a:r>
                        <a:rPr lang="sl-SI" sz="1200" kern="100" dirty="0">
                          <a:effectLst/>
                          <a:latin typeface="Arial Nova Light" panose="020B0304020202020204" pitchFamily="34" charset="0"/>
                          <a:ea typeface="Aptos" panose="020B0004020202020204" pitchFamily="34" charset="0"/>
                          <a:cs typeface="Times New Roman" panose="02020603050405020304" pitchFamily="18" charset="0"/>
                        </a:rPr>
                        <a:t>Vlagatelji, pri katerih je na podlagi Zakona o izvrševanju proračuna RS dovoljeno predplačilo do 30 % predvidenih pogodbenih obveznosti za sofinanciranje projektov, lahko za predplačilo zaprosijo v vlogi brez predložitve bančne garancije. =&gt; Zahtevek najmanj v višini predplačila mora biti vložen najpozneje v 180 dneh po izplačilu predplačila. </a:t>
                      </a:r>
                    </a:p>
                    <a:p>
                      <a:pPr marL="0" lvl="0" indent="0">
                        <a:lnSpc>
                          <a:spcPct val="150000"/>
                        </a:lnSpc>
                        <a:buFont typeface="Arial" panose="020B0604020202020204" pitchFamily="34" charset="0"/>
                        <a:buNone/>
                      </a:pPr>
                      <a:endParaRPr lang="sl-SI" sz="1200" kern="100" dirty="0">
                        <a:effectLst/>
                        <a:latin typeface="Arial Nova Light" panose="020B0304020202020204" pitchFamily="34" charset="0"/>
                        <a:ea typeface="Aptos" panose="020B0004020202020204" pitchFamily="34" charset="0"/>
                        <a:cs typeface="Times New Roman" panose="02020603050405020304" pitchFamily="18" charset="0"/>
                      </a:endParaRPr>
                    </a:p>
                    <a:p>
                      <a:pPr marL="0" lvl="0" indent="0">
                        <a:lnSpc>
                          <a:spcPct val="150000"/>
                        </a:lnSpc>
                        <a:buFont typeface="Arial" panose="020B0604020202020204" pitchFamily="34" charset="0"/>
                        <a:buNone/>
                      </a:pPr>
                      <a:r>
                        <a:rPr lang="sl-SI" sz="1200" b="1"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rPr>
                        <a:t>Za vlagatelje, ki niso upravičenci do predplačila po ZIPRS, je dovoljeno predplačilo samo pri skladu EKSRP do 50 % vrednosti odobrenih sredstev.</a:t>
                      </a:r>
                    </a:p>
                    <a:p>
                      <a:pPr marL="0" lvl="0" indent="0">
                        <a:lnSpc>
                          <a:spcPct val="150000"/>
                        </a:lnSpc>
                        <a:buFont typeface="Arial" panose="020B0604020202020204" pitchFamily="34" charset="0"/>
                        <a:buNone/>
                      </a:pPr>
                      <a:r>
                        <a:rPr lang="sl-SI" sz="1200" b="1"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rPr>
                        <a:t>Predložitev originalne bančne garancijo v višini 100 % zneska predplačila v 30 dneh od vročitve odločbe o pravici do sredstev ARSKTRP (veljavnost najmanj šest mesecev od datuma vložitve zahtevka za izplačilo sredstev, katerega vrednost je večja od višine predplačila in na katerega je vezana sprostitev bančne garancije. Stroške zavarovanja predplačila nosi upravičenec, ki je prejemnik predplačila.) Predplačilo se izplača na podlagi zahtevka prijavitelja po izdani odločbi.</a:t>
                      </a:r>
                    </a:p>
                    <a:p>
                      <a:pPr marL="0" lvl="0" indent="0">
                        <a:lnSpc>
                          <a:spcPct val="150000"/>
                        </a:lnSpc>
                        <a:buFont typeface="Arial" panose="020B0604020202020204" pitchFamily="34" charset="0"/>
                        <a:buNone/>
                      </a:pPr>
                      <a:endParaRPr lang="sl-SI" sz="1400" kern="100" dirty="0">
                        <a:effectLst/>
                        <a:latin typeface="Arial Nova Light" panose="020B0304020202020204" pitchFamily="34" charset="0"/>
                        <a:ea typeface="Aptos" panose="020B0004020202020204" pitchFamily="34" charset="0"/>
                        <a:cs typeface="Times New Roman" panose="02020603050405020304" pitchFamily="18" charset="0"/>
                      </a:endParaRPr>
                    </a:p>
                  </a:txBody>
                  <a:tcPr marL="77564" marR="77564" marT="0" marB="0"/>
                </a:tc>
                <a:tc>
                  <a:txBody>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sl-SI" sz="12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rPr>
                        <a:t>Vlagatelji, pri katerih je na podlagi Zakona o izvrševanju proračuna RS dovoljeno predplačilo do 30 % predvidenih pogodbenih obveznosti za sofinanciranje projektov, lahko za predplačilo zaprosijo v vlogi brez predložitve bančne garancije. =&gt; Zahtevek najmanj v višini predplačila mora biti vložen najpozneje v 180 dneh po izplačilu predplačila. </a:t>
                      </a:r>
                      <a:endParaRPr lang="sl-SI" sz="1400" kern="100" dirty="0">
                        <a:effectLst/>
                        <a:latin typeface="Arial Nova Light" panose="020B0304020202020204" pitchFamily="34" charset="0"/>
                        <a:ea typeface="Aptos" panose="020B0004020202020204" pitchFamily="34" charset="0"/>
                        <a:cs typeface="Times New Roman" panose="02020603050405020304" pitchFamily="18" charset="0"/>
                      </a:endParaRPr>
                    </a:p>
                  </a:txBody>
                  <a:tcPr marL="77564" marR="77564" marT="0" marB="0"/>
                </a:tc>
                <a:extLst>
                  <a:ext uri="{0D108BD9-81ED-4DB2-BD59-A6C34878D82A}">
                    <a16:rowId xmlns:a16="http://schemas.microsoft.com/office/drawing/2014/main" val="512017695"/>
                  </a:ext>
                </a:extLst>
              </a:tr>
            </a:tbl>
          </a:graphicData>
        </a:graphic>
      </p:graphicFrame>
    </p:spTree>
    <p:extLst>
      <p:ext uri="{BB962C8B-B14F-4D97-AF65-F5344CB8AC3E}">
        <p14:creationId xmlns:p14="http://schemas.microsoft.com/office/powerpoint/2010/main" val="31337168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05384-72FE-AD15-7059-D86656B5DF8D}"/>
            </a:ext>
          </a:extLst>
        </p:cNvPr>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3B0B3FAB-7926-8506-62FE-8A0130A36B06}"/>
              </a:ext>
            </a:extLst>
          </p:cNvPr>
          <p:cNvSpPr>
            <a:spLocks noGrp="1"/>
          </p:cNvSpPr>
          <p:nvPr>
            <p:ph type="sldNum" sz="quarter" idx="12"/>
          </p:nvPr>
        </p:nvSpPr>
        <p:spPr>
          <a:xfrm>
            <a:off x="8805333" y="6356350"/>
            <a:ext cx="2743200" cy="365125"/>
          </a:xfrm>
        </p:spPr>
        <p:txBody>
          <a:bodyPr vert="horz" lIns="91440" tIns="45720" rIns="91440" bIns="45720" rtlCol="0">
            <a:normAutofit/>
          </a:bodyPr>
          <a:lstStyle/>
          <a:p>
            <a:pPr marL="0" marR="0" lvl="0" indent="0" defTabSz="914400" rtl="0" eaLnBrk="1" fontAlgn="auto" latinLnBrk="0" hangingPunct="1">
              <a:spcBef>
                <a:spcPts val="0"/>
              </a:spcBef>
              <a:spcAft>
                <a:spcPts val="600"/>
              </a:spcAft>
              <a:buClrTx/>
              <a:buSzTx/>
              <a:buFontTx/>
              <a:buNone/>
              <a:tabLst/>
              <a:defRPr/>
            </a:pPr>
            <a:fld id="{FC30E9C9-987F-49A1-9782-C2FC726E5B8D}" type="slidenum">
              <a:rPr kumimoji="0" lang="en-US"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22</a:t>
            </a:fld>
            <a:endParaRPr kumimoji="0" lang="en-US" b="0" i="0" u="none" strike="noStrike" kern="1200" cap="none" spc="0" normalizeH="0" baseline="0" noProof="0">
              <a:ln>
                <a:noFill/>
              </a:ln>
              <a:effectLst/>
              <a:uLnTx/>
              <a:uFillTx/>
              <a:latin typeface="Calibri" panose="020F0502020204030204"/>
              <a:ea typeface="+mn-ea"/>
              <a:cs typeface="+mn-cs"/>
            </a:endParaRPr>
          </a:p>
        </p:txBody>
      </p:sp>
      <p:graphicFrame>
        <p:nvGraphicFramePr>
          <p:cNvPr id="3" name="Tabela 2">
            <a:extLst>
              <a:ext uri="{FF2B5EF4-FFF2-40B4-BE49-F238E27FC236}">
                <a16:creationId xmlns:a16="http://schemas.microsoft.com/office/drawing/2014/main" id="{DC1F67D7-7EBE-1262-6568-49B0BF1005D6}"/>
              </a:ext>
            </a:extLst>
          </p:cNvPr>
          <p:cNvGraphicFramePr>
            <a:graphicFrameLocks noGrp="1"/>
          </p:cNvGraphicFramePr>
          <p:nvPr>
            <p:extLst>
              <p:ext uri="{D42A27DB-BD31-4B8C-83A1-F6EECF244321}">
                <p14:modId xmlns:p14="http://schemas.microsoft.com/office/powerpoint/2010/main" val="3174727129"/>
              </p:ext>
            </p:extLst>
          </p:nvPr>
        </p:nvGraphicFramePr>
        <p:xfrm>
          <a:off x="728202" y="643467"/>
          <a:ext cx="10735597" cy="5571066"/>
        </p:xfrm>
        <a:graphic>
          <a:graphicData uri="http://schemas.openxmlformats.org/drawingml/2006/table">
            <a:tbl>
              <a:tblPr firstRow="1" firstCol="1" bandRow="1">
                <a:tableStyleId>{8799B23B-EC83-4686-B30A-512413B5E67A}</a:tableStyleId>
              </a:tblPr>
              <a:tblGrid>
                <a:gridCol w="1249685">
                  <a:extLst>
                    <a:ext uri="{9D8B030D-6E8A-4147-A177-3AD203B41FA5}">
                      <a16:colId xmlns:a16="http://schemas.microsoft.com/office/drawing/2014/main" val="4059995277"/>
                    </a:ext>
                  </a:extLst>
                </a:gridCol>
                <a:gridCol w="4818349">
                  <a:extLst>
                    <a:ext uri="{9D8B030D-6E8A-4147-A177-3AD203B41FA5}">
                      <a16:colId xmlns:a16="http://schemas.microsoft.com/office/drawing/2014/main" val="3329177389"/>
                    </a:ext>
                  </a:extLst>
                </a:gridCol>
                <a:gridCol w="4667563">
                  <a:extLst>
                    <a:ext uri="{9D8B030D-6E8A-4147-A177-3AD203B41FA5}">
                      <a16:colId xmlns:a16="http://schemas.microsoft.com/office/drawing/2014/main" val="1764105868"/>
                    </a:ext>
                  </a:extLst>
                </a:gridCol>
              </a:tblGrid>
              <a:tr h="444636">
                <a:tc>
                  <a:txBody>
                    <a:bodyPr/>
                    <a:lstStyle/>
                    <a:p>
                      <a:pPr algn="just">
                        <a:lnSpc>
                          <a:spcPct val="107000"/>
                        </a:lnSpc>
                        <a:spcAft>
                          <a:spcPts val="800"/>
                        </a:spcAft>
                      </a:pPr>
                      <a:r>
                        <a:rPr lang="sl-SI" sz="2700" kern="100">
                          <a:effectLst/>
                          <a:latin typeface="Arial Nova Light" panose="020B0304020202020204" pitchFamily="34" charset="0"/>
                        </a:rPr>
                        <a:t> </a:t>
                      </a:r>
                      <a:endParaRPr lang="sl-SI" sz="2700" kern="100">
                        <a:effectLst/>
                        <a:latin typeface="Arial Nova Light" panose="020B0304020202020204" pitchFamily="34" charset="0"/>
                        <a:ea typeface="Aptos" panose="020B0004020202020204" pitchFamily="34" charset="0"/>
                        <a:cs typeface="Times New Roman" panose="02020603050405020304" pitchFamily="18" charset="0"/>
                      </a:endParaRPr>
                    </a:p>
                  </a:txBody>
                  <a:tcPr marL="89845" marR="89845" marT="0" marB="0" anchor="ctr"/>
                </a:tc>
                <a:tc>
                  <a:txBody>
                    <a:bodyPr/>
                    <a:lstStyle/>
                    <a:p>
                      <a:pPr algn="just">
                        <a:lnSpc>
                          <a:spcPct val="107000"/>
                        </a:lnSpc>
                        <a:spcAft>
                          <a:spcPts val="800"/>
                        </a:spcAft>
                      </a:pPr>
                      <a:r>
                        <a:rPr lang="sl-SI" sz="2100" kern="100">
                          <a:effectLst/>
                          <a:latin typeface="Arial Nova Light" panose="020B0304020202020204" pitchFamily="34" charset="0"/>
                        </a:rPr>
                        <a:t>EKSRP</a:t>
                      </a:r>
                      <a:endParaRPr lang="sl-SI" sz="2100" kern="100">
                        <a:effectLst/>
                        <a:latin typeface="Arial Nova Light" panose="020B0304020202020204" pitchFamily="34" charset="0"/>
                        <a:ea typeface="Aptos" panose="020B0004020202020204" pitchFamily="34" charset="0"/>
                        <a:cs typeface="Times New Roman" panose="02020603050405020304" pitchFamily="18" charset="0"/>
                      </a:endParaRPr>
                    </a:p>
                  </a:txBody>
                  <a:tcPr marL="89845" marR="89845" marT="0" marB="0" anchor="ctr"/>
                </a:tc>
                <a:tc>
                  <a:txBody>
                    <a:bodyPr/>
                    <a:lstStyle/>
                    <a:p>
                      <a:r>
                        <a:rPr lang="sl-SI" sz="2100" kern="100">
                          <a:effectLst/>
                          <a:latin typeface="Arial Nova Light" panose="020B0304020202020204" pitchFamily="34" charset="0"/>
                        </a:rPr>
                        <a:t>ESRR</a:t>
                      </a:r>
                      <a:endParaRPr lang="sl-SI" sz="2000"/>
                    </a:p>
                  </a:txBody>
                  <a:tcPr marL="89845" marR="89845" marT="0" marB="0" anchor="ctr"/>
                </a:tc>
                <a:extLst>
                  <a:ext uri="{0D108BD9-81ED-4DB2-BD59-A6C34878D82A}">
                    <a16:rowId xmlns:a16="http://schemas.microsoft.com/office/drawing/2014/main" val="1086867969"/>
                  </a:ext>
                </a:extLst>
              </a:tr>
              <a:tr h="5126430">
                <a:tc>
                  <a:txBody>
                    <a:bodyPr/>
                    <a:lstStyle/>
                    <a:p>
                      <a:pPr>
                        <a:lnSpc>
                          <a:spcPct val="107000"/>
                        </a:lnSpc>
                        <a:spcAft>
                          <a:spcPts val="800"/>
                        </a:spcAft>
                      </a:pPr>
                      <a:r>
                        <a:rPr lang="sl-SI" sz="2100" b="1" kern="10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rPr>
                        <a:t>Državna pomoč</a:t>
                      </a:r>
                    </a:p>
                  </a:txBody>
                  <a:tcPr marL="79438" marR="79438" marT="0" marB="0" anchor="ctr"/>
                </a:tc>
                <a:tc gridSpan="2">
                  <a:txBody>
                    <a:bodyPr/>
                    <a:lstStyle/>
                    <a:p>
                      <a:pPr algn="just"/>
                      <a:endParaRPr lang="sl-SI" sz="1900" kern="100" dirty="0">
                        <a:effectLst/>
                        <a:latin typeface="Arial Nova Light" panose="020B0304020202020204" pitchFamily="34" charset="0"/>
                        <a:ea typeface="Aptos" panose="020B0004020202020204" pitchFamily="34" charset="0"/>
                        <a:cs typeface="Times New Roman" panose="02020603050405020304" pitchFamily="18" charset="0"/>
                      </a:endParaRPr>
                    </a:p>
                    <a:p>
                      <a:pPr algn="just"/>
                      <a:r>
                        <a:rPr lang="sl-SI" sz="1600" kern="100" dirty="0">
                          <a:effectLst/>
                          <a:latin typeface="Arial Nova Light" panose="020B0304020202020204" pitchFamily="34" charset="0"/>
                          <a:ea typeface="Aptos" panose="020B0004020202020204" pitchFamily="34" charset="0"/>
                          <a:cs typeface="Times New Roman" panose="02020603050405020304" pitchFamily="18" charset="0"/>
                        </a:rPr>
                        <a:t>Državna pomoč so javna sredstev, ki jih javni organi (ministrstva, občine, javni zavodi, skladi in agencije ter drugi javni organi) z namenom splošnega gospodarskega razvoja dodelijo subjektom, ki delujejo na trgu. </a:t>
                      </a:r>
                    </a:p>
                    <a:p>
                      <a:pPr algn="just"/>
                      <a:endParaRPr lang="sl-SI" sz="1600" kern="100" dirty="0">
                        <a:effectLst/>
                        <a:latin typeface="Arial Nova Light" panose="020B0304020202020204" pitchFamily="34" charset="0"/>
                        <a:ea typeface="Aptos" panose="020B0004020202020204" pitchFamily="34" charset="0"/>
                        <a:cs typeface="Times New Roman" panose="02020603050405020304" pitchFamily="18" charset="0"/>
                      </a:endParaRPr>
                    </a:p>
                    <a:p>
                      <a:pPr algn="just"/>
                      <a:r>
                        <a:rPr lang="sl-SI" sz="1600" kern="100" dirty="0">
                          <a:effectLst/>
                          <a:latin typeface="Arial Nova Light" panose="020B0304020202020204" pitchFamily="34" charset="0"/>
                          <a:ea typeface="Aptos" panose="020B0004020202020204" pitchFamily="34" charset="0"/>
                          <a:cs typeface="Times New Roman" panose="02020603050405020304" pitchFamily="18" charset="0"/>
                        </a:rPr>
                        <a:t>Gre za katerikoli subjekt, ki se ukvarja z gospodarsko dejavnostjo, ne glede na njegov pravni status ali pravnoorganizacijsko obliko. Za podjetje se lahko šteje tudi društvo ali javni zavod, ki izvaja gospodarsko dejavnost.</a:t>
                      </a:r>
                    </a:p>
                    <a:p>
                      <a:pPr algn="just"/>
                      <a:endParaRPr lang="sl-SI" sz="1900" kern="100" dirty="0">
                        <a:effectLst/>
                        <a:latin typeface="Arial Nova Light" panose="020B0304020202020204" pitchFamily="34" charset="0"/>
                        <a:ea typeface="Aptos" panose="020B0004020202020204" pitchFamily="34" charset="0"/>
                        <a:cs typeface="Times New Roman" panose="02020603050405020304" pitchFamily="18" charset="0"/>
                      </a:endParaRPr>
                    </a:p>
                    <a:p>
                      <a:pPr algn="just"/>
                      <a:r>
                        <a:rPr lang="sl-SI" sz="16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rPr>
                        <a:t>Če se podpora za izvajanje projektov dodeli kot pomoč po pravilu de </a:t>
                      </a:r>
                      <a:r>
                        <a:rPr lang="sl-SI" sz="1600" kern="100" dirty="0" err="1">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rPr>
                        <a:t>minimis</a:t>
                      </a:r>
                      <a:r>
                        <a:rPr lang="sl-SI" sz="1600" kern="10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rPr>
                        <a:t>, mora vlagatelj k vlogi priložiti pisno izjavo, ki je del razpisne dokumentacije in se samo izpolni:</a:t>
                      </a:r>
                    </a:p>
                    <a:p>
                      <a:pPr marL="342900" lvl="0" indent="-342900" algn="just">
                        <a:buFont typeface="Symbol" panose="05050102010706020507" pitchFamily="18" charset="2"/>
                        <a:buChar char=""/>
                      </a:pPr>
                      <a:r>
                        <a:rPr lang="sl-SI" sz="1400" kern="100" dirty="0">
                          <a:effectLst/>
                          <a:latin typeface="Arial Nova Light" panose="020B0304020202020204" pitchFamily="34" charset="0"/>
                          <a:ea typeface="Aptos" panose="020B0004020202020204" pitchFamily="34" charset="0"/>
                          <a:cs typeface="Times New Roman" panose="02020603050405020304" pitchFamily="18" charset="0"/>
                        </a:rPr>
                        <a:t>pisno izjavo o vseh drugih pomočeh de </a:t>
                      </a:r>
                      <a:r>
                        <a:rPr lang="sl-SI" sz="1400" kern="100" dirty="0" err="1">
                          <a:effectLst/>
                          <a:latin typeface="Arial Nova Light" panose="020B0304020202020204" pitchFamily="34" charset="0"/>
                          <a:ea typeface="Aptos" panose="020B0004020202020204" pitchFamily="34" charset="0"/>
                          <a:cs typeface="Times New Roman" panose="02020603050405020304" pitchFamily="18" charset="0"/>
                        </a:rPr>
                        <a:t>minimis</a:t>
                      </a:r>
                      <a:r>
                        <a:rPr lang="sl-SI" sz="1400" kern="100" dirty="0">
                          <a:effectLst/>
                          <a:latin typeface="Arial Nova Light" panose="020B0304020202020204" pitchFamily="34" charset="0"/>
                          <a:ea typeface="Aptos" panose="020B0004020202020204" pitchFamily="34" charset="0"/>
                          <a:cs typeface="Times New Roman" panose="02020603050405020304" pitchFamily="18" charset="0"/>
                        </a:rPr>
                        <a:t>, ki jih je vlagatelj prejel na podlagi predpisov, ki urejajo de </a:t>
                      </a:r>
                      <a:r>
                        <a:rPr lang="sl-SI" sz="1400" kern="100" dirty="0" err="1">
                          <a:effectLst/>
                          <a:latin typeface="Arial Nova Light" panose="020B0304020202020204" pitchFamily="34" charset="0"/>
                          <a:ea typeface="Aptos" panose="020B0004020202020204" pitchFamily="34" charset="0"/>
                          <a:cs typeface="Times New Roman" panose="02020603050405020304" pitchFamily="18" charset="0"/>
                        </a:rPr>
                        <a:t>minimis</a:t>
                      </a:r>
                      <a:r>
                        <a:rPr lang="sl-SI" sz="1400" kern="100" dirty="0">
                          <a:effectLst/>
                          <a:latin typeface="Arial Nova Light" panose="020B0304020202020204" pitchFamily="34" charset="0"/>
                          <a:ea typeface="Aptos" panose="020B0004020202020204" pitchFamily="34" charset="0"/>
                          <a:cs typeface="Times New Roman" panose="02020603050405020304" pitchFamily="18" charset="0"/>
                        </a:rPr>
                        <a:t> v obdobju treh let;</a:t>
                      </a:r>
                    </a:p>
                    <a:p>
                      <a:pPr marL="342900" lvl="0" indent="-342900" algn="just">
                        <a:buFont typeface="Symbol" panose="05050102010706020507" pitchFamily="18" charset="2"/>
                        <a:buChar char=""/>
                      </a:pPr>
                      <a:r>
                        <a:rPr lang="sl-SI" sz="1400" kern="100" dirty="0">
                          <a:effectLst/>
                          <a:latin typeface="Arial Nova Light" panose="020B0304020202020204" pitchFamily="34" charset="0"/>
                          <a:ea typeface="Aptos" panose="020B0004020202020204" pitchFamily="34" charset="0"/>
                          <a:cs typeface="Times New Roman" panose="02020603050405020304" pitchFamily="18" charset="0"/>
                        </a:rPr>
                        <a:t>pisno izjavo o drugih že prejetih ali zaprošenih pomočeh za iste upravičene stroške;</a:t>
                      </a:r>
                    </a:p>
                    <a:p>
                      <a:pPr marL="342900" lvl="0" indent="-342900" algn="just">
                        <a:buFont typeface="Symbol" panose="05050102010706020507" pitchFamily="18" charset="2"/>
                        <a:buChar char=""/>
                      </a:pPr>
                      <a:r>
                        <a:rPr lang="sl-SI" sz="1400" kern="100" dirty="0">
                          <a:effectLst/>
                          <a:latin typeface="Arial Nova Light" panose="020B0304020202020204" pitchFamily="34" charset="0"/>
                          <a:ea typeface="Aptos" panose="020B0004020202020204" pitchFamily="34" charset="0"/>
                          <a:cs typeface="Times New Roman" panose="02020603050405020304" pitchFamily="18" charset="0"/>
                        </a:rPr>
                        <a:t>pisno izjavo, ali gre za enotno podjetje z navedbo podjetij, ki so z njim povezana, z namenom preveritve skupnega zneska že prejetih pomoči de </a:t>
                      </a:r>
                      <a:r>
                        <a:rPr lang="sl-SI" sz="1400" kern="100" dirty="0" err="1">
                          <a:effectLst/>
                          <a:latin typeface="Arial Nova Light" panose="020B0304020202020204" pitchFamily="34" charset="0"/>
                          <a:ea typeface="Aptos" panose="020B0004020202020204" pitchFamily="34" charset="0"/>
                          <a:cs typeface="Times New Roman" panose="02020603050405020304" pitchFamily="18" charset="0"/>
                        </a:rPr>
                        <a:t>minimis</a:t>
                      </a:r>
                      <a:r>
                        <a:rPr lang="sl-SI" sz="1400" kern="100" dirty="0">
                          <a:effectLst/>
                          <a:latin typeface="Arial Nova Light" panose="020B0304020202020204" pitchFamily="34" charset="0"/>
                          <a:ea typeface="Aptos" panose="020B0004020202020204" pitchFamily="34" charset="0"/>
                          <a:cs typeface="Times New Roman" panose="02020603050405020304" pitchFamily="18" charset="0"/>
                        </a:rPr>
                        <a:t> za vsa, z njim povezana podjetja</a:t>
                      </a:r>
                      <a:r>
                        <a:rPr lang="sl-SI" sz="1900" kern="100" dirty="0">
                          <a:effectLst/>
                          <a:latin typeface="Arial Nova Light" panose="020B0304020202020204" pitchFamily="34" charset="0"/>
                          <a:ea typeface="Aptos" panose="020B0004020202020204" pitchFamily="34" charset="0"/>
                          <a:cs typeface="Times New Roman" panose="02020603050405020304" pitchFamily="18" charset="0"/>
                        </a:rPr>
                        <a:t>.</a:t>
                      </a:r>
                    </a:p>
                    <a:p>
                      <a:pPr algn="just"/>
                      <a:r>
                        <a:rPr lang="sl-SI" sz="1900" kern="100" dirty="0">
                          <a:effectLst/>
                          <a:latin typeface="Arial Nova Light" panose="020B0304020202020204" pitchFamily="34" charset="0"/>
                          <a:ea typeface="Aptos" panose="020B0004020202020204" pitchFamily="34" charset="0"/>
                          <a:cs typeface="Times New Roman" panose="02020603050405020304" pitchFamily="18" charset="0"/>
                        </a:rPr>
                        <a:t> </a:t>
                      </a:r>
                    </a:p>
                  </a:txBody>
                  <a:tcPr marL="79438" marR="79438" marT="0" marB="0"/>
                </a:tc>
                <a:tc hMerge="1">
                  <a:txBody>
                    <a:bodyPr/>
                    <a:lstStyle/>
                    <a:p>
                      <a:endParaRPr dirty="0"/>
                    </a:p>
                  </a:txBody>
                  <a:tcPr marL="68580" marR="68580" marT="0" marB="0" anchor="ctr"/>
                </a:tc>
                <a:extLst>
                  <a:ext uri="{0D108BD9-81ED-4DB2-BD59-A6C34878D82A}">
                    <a16:rowId xmlns:a16="http://schemas.microsoft.com/office/drawing/2014/main" val="512017695"/>
                  </a:ext>
                </a:extLst>
              </a:tr>
            </a:tbl>
          </a:graphicData>
        </a:graphic>
      </p:graphicFrame>
    </p:spTree>
    <p:extLst>
      <p:ext uri="{BB962C8B-B14F-4D97-AF65-F5344CB8AC3E}">
        <p14:creationId xmlns:p14="http://schemas.microsoft.com/office/powerpoint/2010/main" val="3960766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a:extLst>
            <a:ext uri="{FF2B5EF4-FFF2-40B4-BE49-F238E27FC236}">
              <a16:creationId xmlns:a16="http://schemas.microsoft.com/office/drawing/2014/main" id="{57072AA9-F935-1202-0632-FBC1C16CC4CF}"/>
            </a:ext>
          </a:extLst>
        </p:cNvPr>
        <p:cNvGrpSpPr/>
        <p:nvPr/>
      </p:nvGrpSpPr>
      <p:grpSpPr>
        <a:xfrm>
          <a:off x="0" y="0"/>
          <a:ext cx="0" cy="0"/>
          <a:chOff x="0" y="0"/>
          <a:chExt cx="0" cy="0"/>
        </a:xfrm>
      </p:grpSpPr>
      <p:sp>
        <p:nvSpPr>
          <p:cNvPr id="50" name="Rectangle 44">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47" name="Group 46">
            <a:extLst>
              <a:ext uri="{FF2B5EF4-FFF2-40B4-BE49-F238E27FC236}">
                <a16:creationId xmlns:a16="http://schemas.microsoft.com/office/drawing/2014/main" id="{5DD5AFF2-B0BF-41FA-BA95-B06DB47DF1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3429000"/>
            <a:ext cx="12191999" cy="3429000"/>
            <a:chOff x="7467600" y="0"/>
            <a:chExt cx="4724400" cy="6858000"/>
          </a:xfrm>
        </p:grpSpPr>
        <p:sp>
          <p:nvSpPr>
            <p:cNvPr id="48" name="Rectangle 47">
              <a:extLst>
                <a:ext uri="{FF2B5EF4-FFF2-40B4-BE49-F238E27FC236}">
                  <a16:creationId xmlns:a16="http://schemas.microsoft.com/office/drawing/2014/main" id="{346F474B-53B3-4567-B505-9E3D725108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10ECCC9F-C36C-4275-B251-A115347C1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1" name="Freeform: Shape 50">
            <a:extLst>
              <a:ext uri="{FF2B5EF4-FFF2-40B4-BE49-F238E27FC236}">
                <a16:creationId xmlns:a16="http://schemas.microsoft.com/office/drawing/2014/main" id="{3FE49A6B-0100-4397-88F8-FE2410D089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12192000" cy="3429000"/>
          </a:xfrm>
          <a:custGeom>
            <a:avLst/>
            <a:gdLst>
              <a:gd name="connsiteX0" fmla="*/ 369702 w 12192000"/>
              <a:gd name="connsiteY0" fmla="*/ 3283169 h 3429000"/>
              <a:gd name="connsiteX1" fmla="*/ 366575 w 12192000"/>
              <a:gd name="connsiteY1" fmla="*/ 3286556 h 3429000"/>
              <a:gd name="connsiteX2" fmla="*/ 371637 w 12192000"/>
              <a:gd name="connsiteY2" fmla="*/ 3284954 h 3429000"/>
              <a:gd name="connsiteX3" fmla="*/ 7392322 w 12192000"/>
              <a:gd name="connsiteY3" fmla="*/ 3229238 h 3429000"/>
              <a:gd name="connsiteX4" fmla="*/ 7611337 w 12192000"/>
              <a:gd name="connsiteY4" fmla="*/ 3303821 h 3429000"/>
              <a:gd name="connsiteX5" fmla="*/ 7955762 w 12192000"/>
              <a:gd name="connsiteY5" fmla="*/ 3413006 h 3429000"/>
              <a:gd name="connsiteX6" fmla="*/ 7512455 w 12192000"/>
              <a:gd name="connsiteY6" fmla="*/ 3245734 h 3429000"/>
              <a:gd name="connsiteX7" fmla="*/ 9928143 w 12192000"/>
              <a:gd name="connsiteY7" fmla="*/ 3086312 h 3429000"/>
              <a:gd name="connsiteX8" fmla="*/ 9753801 w 12192000"/>
              <a:gd name="connsiteY8" fmla="*/ 3096103 h 3429000"/>
              <a:gd name="connsiteX9" fmla="*/ 9578027 w 12192000"/>
              <a:gd name="connsiteY9" fmla="*/ 3103104 h 3429000"/>
              <a:gd name="connsiteX10" fmla="*/ 9424342 w 12192000"/>
              <a:gd name="connsiteY10" fmla="*/ 3099403 h 3429000"/>
              <a:gd name="connsiteX11" fmla="*/ 9001907 w 12192000"/>
              <a:gd name="connsiteY11" fmla="*/ 3131369 h 3429000"/>
              <a:gd name="connsiteX12" fmla="*/ 8922138 w 12192000"/>
              <a:gd name="connsiteY12" fmla="*/ 3162702 h 3429000"/>
              <a:gd name="connsiteX13" fmla="*/ 9087550 w 12192000"/>
              <a:gd name="connsiteY13" fmla="*/ 3170765 h 3429000"/>
              <a:gd name="connsiteX14" fmla="*/ 9512475 w 12192000"/>
              <a:gd name="connsiteY14" fmla="*/ 3134693 h 3429000"/>
              <a:gd name="connsiteX15" fmla="*/ 9928143 w 12192000"/>
              <a:gd name="connsiteY15" fmla="*/ 3086312 h 3429000"/>
              <a:gd name="connsiteX16" fmla="*/ 9351220 w 12192000"/>
              <a:gd name="connsiteY16" fmla="*/ 3030370 h 3429000"/>
              <a:gd name="connsiteX17" fmla="*/ 8999756 w 12192000"/>
              <a:gd name="connsiteY17" fmla="*/ 3100929 h 3429000"/>
              <a:gd name="connsiteX18" fmla="*/ 9425830 w 12192000"/>
              <a:gd name="connsiteY18" fmla="*/ 3069517 h 3429000"/>
              <a:gd name="connsiteX19" fmla="*/ 9578307 w 12192000"/>
              <a:gd name="connsiteY19" fmla="*/ 3073035 h 3429000"/>
              <a:gd name="connsiteX20" fmla="*/ 9752771 w 12192000"/>
              <a:gd name="connsiteY20" fmla="*/ 3066471 h 3429000"/>
              <a:gd name="connsiteX21" fmla="*/ 9852779 w 12192000"/>
              <a:gd name="connsiteY21" fmla="*/ 3060665 h 3429000"/>
              <a:gd name="connsiteX22" fmla="*/ 9694862 w 12192000"/>
              <a:gd name="connsiteY22" fmla="*/ 3044140 h 3429000"/>
              <a:gd name="connsiteX23" fmla="*/ 9351220 w 12192000"/>
              <a:gd name="connsiteY23" fmla="*/ 3030370 h 3429000"/>
              <a:gd name="connsiteX24" fmla="*/ 1019354 w 12192000"/>
              <a:gd name="connsiteY24" fmla="*/ 2886006 h 3429000"/>
              <a:gd name="connsiteX25" fmla="*/ 441046 w 12192000"/>
              <a:gd name="connsiteY25" fmla="*/ 3262153 h 3429000"/>
              <a:gd name="connsiteX26" fmla="*/ 1019354 w 12192000"/>
              <a:gd name="connsiteY26" fmla="*/ 2886006 h 3429000"/>
              <a:gd name="connsiteX27" fmla="*/ 991680 w 12192000"/>
              <a:gd name="connsiteY27" fmla="*/ 2869413 h 3429000"/>
              <a:gd name="connsiteX28" fmla="*/ 409060 w 12192000"/>
              <a:gd name="connsiteY28" fmla="*/ 3242470 h 3429000"/>
              <a:gd name="connsiteX29" fmla="*/ 991680 w 12192000"/>
              <a:gd name="connsiteY29" fmla="*/ 2869413 h 3429000"/>
              <a:gd name="connsiteX30" fmla="*/ 7254615 w 12192000"/>
              <a:gd name="connsiteY30" fmla="*/ 2482918 h 3429000"/>
              <a:gd name="connsiteX31" fmla="*/ 7312589 w 12192000"/>
              <a:gd name="connsiteY31" fmla="*/ 2553309 h 3429000"/>
              <a:gd name="connsiteX32" fmla="*/ 7580896 w 12192000"/>
              <a:gd name="connsiteY32" fmla="*/ 2973069 h 3429000"/>
              <a:gd name="connsiteX33" fmla="*/ 7990862 w 12192000"/>
              <a:gd name="connsiteY33" fmla="*/ 3378025 h 3429000"/>
              <a:gd name="connsiteX34" fmla="*/ 7871964 w 12192000"/>
              <a:gd name="connsiteY34" fmla="*/ 3220139 h 3429000"/>
              <a:gd name="connsiteX35" fmla="*/ 7859674 w 12192000"/>
              <a:gd name="connsiteY35" fmla="*/ 3207358 h 3429000"/>
              <a:gd name="connsiteX36" fmla="*/ 7545050 w 12192000"/>
              <a:gd name="connsiteY36" fmla="*/ 2831110 h 3429000"/>
              <a:gd name="connsiteX37" fmla="*/ 7254615 w 12192000"/>
              <a:gd name="connsiteY37" fmla="*/ 2482918 h 3429000"/>
              <a:gd name="connsiteX38" fmla="*/ 9078855 w 12192000"/>
              <a:gd name="connsiteY38" fmla="*/ 2455754 h 3429000"/>
              <a:gd name="connsiteX39" fmla="*/ 8825188 w 12192000"/>
              <a:gd name="connsiteY39" fmla="*/ 3067752 h 3429000"/>
              <a:gd name="connsiteX40" fmla="*/ 9078855 w 12192000"/>
              <a:gd name="connsiteY40" fmla="*/ 2455754 h 3429000"/>
              <a:gd name="connsiteX41" fmla="*/ 9113805 w 12192000"/>
              <a:gd name="connsiteY41" fmla="*/ 2454072 h 3429000"/>
              <a:gd name="connsiteX42" fmla="*/ 8855200 w 12192000"/>
              <a:gd name="connsiteY42" fmla="*/ 3065950 h 3429000"/>
              <a:gd name="connsiteX43" fmla="*/ 9113805 w 12192000"/>
              <a:gd name="connsiteY43" fmla="*/ 2454072 h 3429000"/>
              <a:gd name="connsiteX44" fmla="*/ 9123940 w 12192000"/>
              <a:gd name="connsiteY44" fmla="*/ 2396040 h 3429000"/>
              <a:gd name="connsiteX45" fmla="*/ 9120846 w 12192000"/>
              <a:gd name="connsiteY45" fmla="*/ 2400053 h 3429000"/>
              <a:gd name="connsiteX46" fmla="*/ 9123267 w 12192000"/>
              <a:gd name="connsiteY46" fmla="*/ 2400425 h 3429000"/>
              <a:gd name="connsiteX47" fmla="*/ 103333 w 12192000"/>
              <a:gd name="connsiteY47" fmla="*/ 2270602 h 3429000"/>
              <a:gd name="connsiteX48" fmla="*/ 233938 w 12192000"/>
              <a:gd name="connsiteY48" fmla="*/ 2380416 h 3429000"/>
              <a:gd name="connsiteX49" fmla="*/ 883580 w 12192000"/>
              <a:gd name="connsiteY49" fmla="*/ 2751710 h 3429000"/>
              <a:gd name="connsiteX50" fmla="*/ 487337 w 12192000"/>
              <a:gd name="connsiteY50" fmla="*/ 2521182 h 3429000"/>
              <a:gd name="connsiteX51" fmla="*/ 354051 w 12192000"/>
              <a:gd name="connsiteY51" fmla="*/ 2425912 h 3429000"/>
              <a:gd name="connsiteX52" fmla="*/ 195436 w 12192000"/>
              <a:gd name="connsiteY52" fmla="*/ 2326068 h 3429000"/>
              <a:gd name="connsiteX53" fmla="*/ 5539432 w 12192000"/>
              <a:gd name="connsiteY53" fmla="*/ 2213928 h 3429000"/>
              <a:gd name="connsiteX54" fmla="*/ 5555462 w 12192000"/>
              <a:gd name="connsiteY54" fmla="*/ 2265454 h 3429000"/>
              <a:gd name="connsiteX55" fmla="*/ 5828270 w 12192000"/>
              <a:gd name="connsiteY55" fmla="*/ 2891663 h 3429000"/>
              <a:gd name="connsiteX56" fmla="*/ 5947416 w 12192000"/>
              <a:gd name="connsiteY56" fmla="*/ 3145846 h 3429000"/>
              <a:gd name="connsiteX57" fmla="*/ 5539432 w 12192000"/>
              <a:gd name="connsiteY57" fmla="*/ 2213928 h 3429000"/>
              <a:gd name="connsiteX58" fmla="*/ 51253 w 12192000"/>
              <a:gd name="connsiteY58" fmla="*/ 2202825 h 3429000"/>
              <a:gd name="connsiteX59" fmla="*/ 211622 w 12192000"/>
              <a:gd name="connsiteY59" fmla="*/ 2299803 h 3429000"/>
              <a:gd name="connsiteX60" fmla="*/ 371652 w 12192000"/>
              <a:gd name="connsiteY60" fmla="*/ 2400062 h 3429000"/>
              <a:gd name="connsiteX61" fmla="*/ 505903 w 12192000"/>
              <a:gd name="connsiteY61" fmla="*/ 2496221 h 3429000"/>
              <a:gd name="connsiteX62" fmla="*/ 899240 w 12192000"/>
              <a:gd name="connsiteY62" fmla="*/ 2724068 h 3429000"/>
              <a:gd name="connsiteX63" fmla="*/ 988114 w 12192000"/>
              <a:gd name="connsiteY63" fmla="*/ 2745204 h 3429000"/>
              <a:gd name="connsiteX64" fmla="*/ 845971 w 12192000"/>
              <a:gd name="connsiteY64" fmla="*/ 2638177 h 3429000"/>
              <a:gd name="connsiteX65" fmla="*/ 448057 w 12192000"/>
              <a:gd name="connsiteY65" fmla="*/ 2412376 h 3429000"/>
              <a:gd name="connsiteX66" fmla="*/ 51253 w 12192000"/>
              <a:gd name="connsiteY66" fmla="*/ 2202825 h 3429000"/>
              <a:gd name="connsiteX67" fmla="*/ 2606687 w 12192000"/>
              <a:gd name="connsiteY67" fmla="*/ 2201718 h 3429000"/>
              <a:gd name="connsiteX68" fmla="*/ 2645658 w 12192000"/>
              <a:gd name="connsiteY68" fmla="*/ 3211259 h 3429000"/>
              <a:gd name="connsiteX69" fmla="*/ 2606687 w 12192000"/>
              <a:gd name="connsiteY69" fmla="*/ 2201718 h 3429000"/>
              <a:gd name="connsiteX70" fmla="*/ 10097724 w 12192000"/>
              <a:gd name="connsiteY70" fmla="*/ 2162852 h 3429000"/>
              <a:gd name="connsiteX71" fmla="*/ 9645248 w 12192000"/>
              <a:gd name="connsiteY71" fmla="*/ 2201119 h 3429000"/>
              <a:gd name="connsiteX72" fmla="*/ 9543858 w 12192000"/>
              <a:gd name="connsiteY72" fmla="*/ 2221510 h 3429000"/>
              <a:gd name="connsiteX73" fmla="*/ 9681648 w 12192000"/>
              <a:gd name="connsiteY73" fmla="*/ 2200828 h 3429000"/>
              <a:gd name="connsiteX74" fmla="*/ 10557846 w 12192000"/>
              <a:gd name="connsiteY74" fmla="*/ 2172337 h 3429000"/>
              <a:gd name="connsiteX75" fmla="*/ 10301704 w 12192000"/>
              <a:gd name="connsiteY75" fmla="*/ 2169847 h 3429000"/>
              <a:gd name="connsiteX76" fmla="*/ 10250553 w 12192000"/>
              <a:gd name="connsiteY76" fmla="*/ 2166539 h 3429000"/>
              <a:gd name="connsiteX77" fmla="*/ 10097724 w 12192000"/>
              <a:gd name="connsiteY77" fmla="*/ 2162852 h 3429000"/>
              <a:gd name="connsiteX78" fmla="*/ 3642057 w 12192000"/>
              <a:gd name="connsiteY78" fmla="*/ 2144487 h 3429000"/>
              <a:gd name="connsiteX79" fmla="*/ 3632981 w 12192000"/>
              <a:gd name="connsiteY79" fmla="*/ 2150437 h 3429000"/>
              <a:gd name="connsiteX80" fmla="*/ 3382436 w 12192000"/>
              <a:gd name="connsiteY80" fmla="*/ 2523726 h 3429000"/>
              <a:gd name="connsiteX81" fmla="*/ 3191929 w 12192000"/>
              <a:gd name="connsiteY81" fmla="*/ 3233669 h 3429000"/>
              <a:gd name="connsiteX82" fmla="*/ 3369898 w 12192000"/>
              <a:gd name="connsiteY82" fmla="*/ 2652771 h 3429000"/>
              <a:gd name="connsiteX83" fmla="*/ 3642057 w 12192000"/>
              <a:gd name="connsiteY83" fmla="*/ 2144487 h 3429000"/>
              <a:gd name="connsiteX84" fmla="*/ 7015907 w 12192000"/>
              <a:gd name="connsiteY84" fmla="*/ 2112548 h 3429000"/>
              <a:gd name="connsiteX85" fmla="*/ 7259646 w 12192000"/>
              <a:gd name="connsiteY85" fmla="*/ 2336985 h 3429000"/>
              <a:gd name="connsiteX86" fmla="*/ 7741483 w 12192000"/>
              <a:gd name="connsiteY86" fmla="*/ 2850980 h 3429000"/>
              <a:gd name="connsiteX87" fmla="*/ 8008941 w 12192000"/>
              <a:gd name="connsiteY87" fmla="*/ 3304560 h 3429000"/>
              <a:gd name="connsiteX88" fmla="*/ 7999234 w 12192000"/>
              <a:gd name="connsiteY88" fmla="*/ 3181993 h 3429000"/>
              <a:gd name="connsiteX89" fmla="*/ 7715154 w 12192000"/>
              <a:gd name="connsiteY89" fmla="*/ 2768148 h 3429000"/>
              <a:gd name="connsiteX90" fmla="*/ 7271900 w 12192000"/>
              <a:gd name="connsiteY90" fmla="*/ 2305551 h 3429000"/>
              <a:gd name="connsiteX91" fmla="*/ 7015907 w 12192000"/>
              <a:gd name="connsiteY91" fmla="*/ 2112548 h 3429000"/>
              <a:gd name="connsiteX92" fmla="*/ 2650666 w 12192000"/>
              <a:gd name="connsiteY92" fmla="*/ 2101686 h 3429000"/>
              <a:gd name="connsiteX93" fmla="*/ 2650249 w 12192000"/>
              <a:gd name="connsiteY93" fmla="*/ 2103101 h 3429000"/>
              <a:gd name="connsiteX94" fmla="*/ 2663808 w 12192000"/>
              <a:gd name="connsiteY94" fmla="*/ 3106215 h 3429000"/>
              <a:gd name="connsiteX95" fmla="*/ 2665418 w 12192000"/>
              <a:gd name="connsiteY95" fmla="*/ 2703756 h 3429000"/>
              <a:gd name="connsiteX96" fmla="*/ 2650666 w 12192000"/>
              <a:gd name="connsiteY96" fmla="*/ 2101686 h 3429000"/>
              <a:gd name="connsiteX97" fmla="*/ 10218664 w 12192000"/>
              <a:gd name="connsiteY97" fmla="*/ 2096300 h 3429000"/>
              <a:gd name="connsiteX98" fmla="*/ 10086154 w 12192000"/>
              <a:gd name="connsiteY98" fmla="*/ 2096937 h 3429000"/>
              <a:gd name="connsiteX99" fmla="*/ 9778614 w 12192000"/>
              <a:gd name="connsiteY99" fmla="*/ 2121189 h 3429000"/>
              <a:gd name="connsiteX100" fmla="*/ 9601703 w 12192000"/>
              <a:gd name="connsiteY100" fmla="*/ 2176852 h 3429000"/>
              <a:gd name="connsiteX101" fmla="*/ 9641684 w 12192000"/>
              <a:gd name="connsiteY101" fmla="*/ 2171203 h 3429000"/>
              <a:gd name="connsiteX102" fmla="*/ 10252799 w 12192000"/>
              <a:gd name="connsiteY102" fmla="*/ 2135971 h 3429000"/>
              <a:gd name="connsiteX103" fmla="*/ 10304297 w 12192000"/>
              <a:gd name="connsiteY103" fmla="*/ 2139822 h 3429000"/>
              <a:gd name="connsiteX104" fmla="*/ 10533945 w 12192000"/>
              <a:gd name="connsiteY104" fmla="*/ 2144703 h 3429000"/>
              <a:gd name="connsiteX105" fmla="*/ 10446061 w 12192000"/>
              <a:gd name="connsiteY105" fmla="*/ 2126562 h 3429000"/>
              <a:gd name="connsiteX106" fmla="*/ 10360877 w 12192000"/>
              <a:gd name="connsiteY106" fmla="*/ 2109004 h 3429000"/>
              <a:gd name="connsiteX107" fmla="*/ 10218664 w 12192000"/>
              <a:gd name="connsiteY107" fmla="*/ 2096300 h 3429000"/>
              <a:gd name="connsiteX108" fmla="*/ 6946849 w 12192000"/>
              <a:gd name="connsiteY108" fmla="*/ 2094271 h 3429000"/>
              <a:gd name="connsiteX109" fmla="*/ 6946972 w 12192000"/>
              <a:gd name="connsiteY109" fmla="*/ 2097491 h 3429000"/>
              <a:gd name="connsiteX110" fmla="*/ 7105827 w 12192000"/>
              <a:gd name="connsiteY110" fmla="*/ 2289700 h 3429000"/>
              <a:gd name="connsiteX111" fmla="*/ 7126431 w 12192000"/>
              <a:gd name="connsiteY111" fmla="*/ 2308872 h 3429000"/>
              <a:gd name="connsiteX112" fmla="*/ 7567269 w 12192000"/>
              <a:gd name="connsiteY112" fmla="*/ 2811461 h 3429000"/>
              <a:gd name="connsiteX113" fmla="*/ 7880270 w 12192000"/>
              <a:gd name="connsiteY113" fmla="*/ 3186176 h 3429000"/>
              <a:gd name="connsiteX114" fmla="*/ 7892560 w 12192000"/>
              <a:gd name="connsiteY114" fmla="*/ 3198949 h 3429000"/>
              <a:gd name="connsiteX115" fmla="*/ 7971643 w 12192000"/>
              <a:gd name="connsiteY115" fmla="*/ 3289236 h 3429000"/>
              <a:gd name="connsiteX116" fmla="*/ 7719359 w 12192000"/>
              <a:gd name="connsiteY116" fmla="*/ 2870011 h 3429000"/>
              <a:gd name="connsiteX117" fmla="*/ 7240170 w 12192000"/>
              <a:gd name="connsiteY117" fmla="*/ 2358985 h 3429000"/>
              <a:gd name="connsiteX118" fmla="*/ 6946849 w 12192000"/>
              <a:gd name="connsiteY118" fmla="*/ 2094271 h 3429000"/>
              <a:gd name="connsiteX119" fmla="*/ 2680277 w 12192000"/>
              <a:gd name="connsiteY119" fmla="*/ 2050204 h 3429000"/>
              <a:gd name="connsiteX120" fmla="*/ 2678972 w 12192000"/>
              <a:gd name="connsiteY120" fmla="*/ 2052582 h 3429000"/>
              <a:gd name="connsiteX121" fmla="*/ 2696666 w 12192000"/>
              <a:gd name="connsiteY121" fmla="*/ 2704836 h 3429000"/>
              <a:gd name="connsiteX122" fmla="*/ 2695769 w 12192000"/>
              <a:gd name="connsiteY122" fmla="*/ 2961955 h 3429000"/>
              <a:gd name="connsiteX123" fmla="*/ 2739893 w 12192000"/>
              <a:gd name="connsiteY123" fmla="*/ 2679357 h 3429000"/>
              <a:gd name="connsiteX124" fmla="*/ 2680277 w 12192000"/>
              <a:gd name="connsiteY124" fmla="*/ 2050204 h 3429000"/>
              <a:gd name="connsiteX125" fmla="*/ 1132195 w 12192000"/>
              <a:gd name="connsiteY125" fmla="*/ 2038980 h 3429000"/>
              <a:gd name="connsiteX126" fmla="*/ 1679056 w 12192000"/>
              <a:gd name="connsiteY126" fmla="*/ 2087907 h 3429000"/>
              <a:gd name="connsiteX127" fmla="*/ 2128648 w 12192000"/>
              <a:gd name="connsiteY127" fmla="*/ 2045249 h 3429000"/>
              <a:gd name="connsiteX128" fmla="*/ 1825619 w 12192000"/>
              <a:gd name="connsiteY128" fmla="*/ 2049447 h 3429000"/>
              <a:gd name="connsiteX129" fmla="*/ 1737798 w 12192000"/>
              <a:gd name="connsiteY129" fmla="*/ 2054353 h 3429000"/>
              <a:gd name="connsiteX130" fmla="*/ 1132195 w 12192000"/>
              <a:gd name="connsiteY130" fmla="*/ 2038980 h 3429000"/>
              <a:gd name="connsiteX131" fmla="*/ 10104407 w 12192000"/>
              <a:gd name="connsiteY131" fmla="*/ 2029317 h 3429000"/>
              <a:gd name="connsiteX132" fmla="*/ 9704375 w 12192000"/>
              <a:gd name="connsiteY132" fmla="*/ 2107349 h 3429000"/>
              <a:gd name="connsiteX133" fmla="*/ 9773804 w 12192000"/>
              <a:gd name="connsiteY133" fmla="*/ 2090543 h 3429000"/>
              <a:gd name="connsiteX134" fmla="*/ 10086605 w 12192000"/>
              <a:gd name="connsiteY134" fmla="*/ 2065992 h 3429000"/>
              <a:gd name="connsiteX135" fmla="*/ 10367276 w 12192000"/>
              <a:gd name="connsiteY135" fmla="*/ 2078848 h 3429000"/>
              <a:gd name="connsiteX136" fmla="*/ 10454262 w 12192000"/>
              <a:gd name="connsiteY136" fmla="*/ 2096798 h 3429000"/>
              <a:gd name="connsiteX137" fmla="*/ 10569223 w 12192000"/>
              <a:gd name="connsiteY137" fmla="*/ 2118311 h 3429000"/>
              <a:gd name="connsiteX138" fmla="*/ 10104407 w 12192000"/>
              <a:gd name="connsiteY138" fmla="*/ 2029317 h 3429000"/>
              <a:gd name="connsiteX139" fmla="*/ 6861797 w 12192000"/>
              <a:gd name="connsiteY139" fmla="*/ 1990899 h 3429000"/>
              <a:gd name="connsiteX140" fmla="*/ 6879594 w 12192000"/>
              <a:gd name="connsiteY140" fmla="*/ 1995547 h 3429000"/>
              <a:gd name="connsiteX141" fmla="*/ 7789028 w 12192000"/>
              <a:gd name="connsiteY141" fmla="*/ 2783316 h 3429000"/>
              <a:gd name="connsiteX142" fmla="*/ 8093600 w 12192000"/>
              <a:gd name="connsiteY142" fmla="*/ 3281671 h 3429000"/>
              <a:gd name="connsiteX143" fmla="*/ 8129425 w 12192000"/>
              <a:gd name="connsiteY143" fmla="*/ 3425298 h 3429000"/>
              <a:gd name="connsiteX144" fmla="*/ 8130898 w 12192000"/>
              <a:gd name="connsiteY144" fmla="*/ 3428998 h 3429000"/>
              <a:gd name="connsiteX145" fmla="*/ 7899365 w 12192000"/>
              <a:gd name="connsiteY145" fmla="*/ 3428998 h 3429000"/>
              <a:gd name="connsiteX146" fmla="*/ 7761176 w 12192000"/>
              <a:gd name="connsiteY146" fmla="*/ 3387656 h 3429000"/>
              <a:gd name="connsiteX147" fmla="*/ 7602080 w 12192000"/>
              <a:gd name="connsiteY147" fmla="*/ 3331867 h 3429000"/>
              <a:gd name="connsiteX148" fmla="*/ 7289862 w 12192000"/>
              <a:gd name="connsiteY148" fmla="*/ 3230827 h 3429000"/>
              <a:gd name="connsiteX149" fmla="*/ 7582411 w 12192000"/>
              <a:gd name="connsiteY149" fmla="*/ 3355122 h 3429000"/>
              <a:gd name="connsiteX150" fmla="*/ 7605759 w 12192000"/>
              <a:gd name="connsiteY150" fmla="*/ 3364465 h 3429000"/>
              <a:gd name="connsiteX151" fmla="*/ 7737910 w 12192000"/>
              <a:gd name="connsiteY151" fmla="*/ 3411638 h 3429000"/>
              <a:gd name="connsiteX152" fmla="*/ 7826532 w 12192000"/>
              <a:gd name="connsiteY152" fmla="*/ 3428999 h 3429000"/>
              <a:gd name="connsiteX153" fmla="*/ 7696096 w 12192000"/>
              <a:gd name="connsiteY153" fmla="*/ 3428999 h 3429000"/>
              <a:gd name="connsiteX154" fmla="*/ 7594081 w 12192000"/>
              <a:gd name="connsiteY154" fmla="*/ 3392149 h 3429000"/>
              <a:gd name="connsiteX155" fmla="*/ 7570734 w 12192000"/>
              <a:gd name="connsiteY155" fmla="*/ 3382799 h 3429000"/>
              <a:gd name="connsiteX156" fmla="*/ 7271814 w 12192000"/>
              <a:gd name="connsiteY156" fmla="*/ 3255601 h 3429000"/>
              <a:gd name="connsiteX157" fmla="*/ 7585232 w 12192000"/>
              <a:gd name="connsiteY157" fmla="*/ 3421060 h 3429000"/>
              <a:gd name="connsiteX158" fmla="*/ 7613775 w 12192000"/>
              <a:gd name="connsiteY158" fmla="*/ 3428998 h 3429000"/>
              <a:gd name="connsiteX159" fmla="*/ 7522197 w 12192000"/>
              <a:gd name="connsiteY159" fmla="*/ 3428998 h 3429000"/>
              <a:gd name="connsiteX160" fmla="*/ 7410696 w 12192000"/>
              <a:gd name="connsiteY160" fmla="*/ 3374861 h 3429000"/>
              <a:gd name="connsiteX161" fmla="*/ 7088673 w 12192000"/>
              <a:gd name="connsiteY161" fmla="*/ 3181396 h 3429000"/>
              <a:gd name="connsiteX162" fmla="*/ 7090188 w 12192000"/>
              <a:gd name="connsiteY162" fmla="*/ 3155365 h 3429000"/>
              <a:gd name="connsiteX163" fmla="*/ 7780046 w 12192000"/>
              <a:gd name="connsiteY163" fmla="*/ 3282283 h 3429000"/>
              <a:gd name="connsiteX164" fmla="*/ 7944957 w 12192000"/>
              <a:gd name="connsiteY164" fmla="*/ 3370347 h 3429000"/>
              <a:gd name="connsiteX165" fmla="*/ 7601828 w 12192000"/>
              <a:gd name="connsiteY165" fmla="*/ 3074934 h 3429000"/>
              <a:gd name="connsiteX166" fmla="*/ 7042773 w 12192000"/>
              <a:gd name="connsiteY166" fmla="*/ 2305011 h 3429000"/>
              <a:gd name="connsiteX167" fmla="*/ 6844835 w 12192000"/>
              <a:gd name="connsiteY167" fmla="*/ 1995988 h 3429000"/>
              <a:gd name="connsiteX168" fmla="*/ 6861797 w 12192000"/>
              <a:gd name="connsiteY168" fmla="*/ 1990899 h 3429000"/>
              <a:gd name="connsiteX169" fmla="*/ 1456157 w 12192000"/>
              <a:gd name="connsiteY169" fmla="*/ 1942404 h 3429000"/>
              <a:gd name="connsiteX170" fmla="*/ 1244432 w 12192000"/>
              <a:gd name="connsiteY170" fmla="*/ 1956601 h 3429000"/>
              <a:gd name="connsiteX171" fmla="*/ 973990 w 12192000"/>
              <a:gd name="connsiteY171" fmla="*/ 1995940 h 3429000"/>
              <a:gd name="connsiteX172" fmla="*/ 1103809 w 12192000"/>
              <a:gd name="connsiteY172" fmla="*/ 2004720 h 3429000"/>
              <a:gd name="connsiteX173" fmla="*/ 1123454 w 12192000"/>
              <a:gd name="connsiteY173" fmla="*/ 2006727 h 3429000"/>
              <a:gd name="connsiteX174" fmla="*/ 1737017 w 12192000"/>
              <a:gd name="connsiteY174" fmla="*/ 2023183 h 3429000"/>
              <a:gd name="connsiteX175" fmla="*/ 1824397 w 12192000"/>
              <a:gd name="connsiteY175" fmla="*/ 2018757 h 3429000"/>
              <a:gd name="connsiteX176" fmla="*/ 2070059 w 12192000"/>
              <a:gd name="connsiteY176" fmla="*/ 2012660 h 3429000"/>
              <a:gd name="connsiteX177" fmla="*/ 1456157 w 12192000"/>
              <a:gd name="connsiteY177" fmla="*/ 1942404 h 3429000"/>
              <a:gd name="connsiteX178" fmla="*/ 4988186 w 12192000"/>
              <a:gd name="connsiteY178" fmla="*/ 1787467 h 3429000"/>
              <a:gd name="connsiteX179" fmla="*/ 4777334 w 12192000"/>
              <a:gd name="connsiteY179" fmla="*/ 1977072 h 3429000"/>
              <a:gd name="connsiteX180" fmla="*/ 4718341 w 12192000"/>
              <a:gd name="connsiteY180" fmla="*/ 2039043 h 3429000"/>
              <a:gd name="connsiteX181" fmla="*/ 4604655 w 12192000"/>
              <a:gd name="connsiteY181" fmla="*/ 2154434 h 3429000"/>
              <a:gd name="connsiteX182" fmla="*/ 4565074 w 12192000"/>
              <a:gd name="connsiteY182" fmla="*/ 2189550 h 3429000"/>
              <a:gd name="connsiteX183" fmla="*/ 4988186 w 12192000"/>
              <a:gd name="connsiteY183" fmla="*/ 1787467 h 3429000"/>
              <a:gd name="connsiteX184" fmla="*/ 4978032 w 12192000"/>
              <a:gd name="connsiteY184" fmla="*/ 1754809 h 3429000"/>
              <a:gd name="connsiteX185" fmla="*/ 4463413 w 12192000"/>
              <a:gd name="connsiteY185" fmla="*/ 2186162 h 3429000"/>
              <a:gd name="connsiteX186" fmla="*/ 4358134 w 12192000"/>
              <a:gd name="connsiteY186" fmla="*/ 2313791 h 3429000"/>
              <a:gd name="connsiteX187" fmla="*/ 4376219 w 12192000"/>
              <a:gd name="connsiteY187" fmla="*/ 2300027 h 3429000"/>
              <a:gd name="connsiteX188" fmla="*/ 4582340 w 12192000"/>
              <a:gd name="connsiteY188" fmla="*/ 2132037 h 3429000"/>
              <a:gd name="connsiteX189" fmla="*/ 4694684 w 12192000"/>
              <a:gd name="connsiteY189" fmla="*/ 2018098 h 3429000"/>
              <a:gd name="connsiteX190" fmla="*/ 4754123 w 12192000"/>
              <a:gd name="connsiteY190" fmla="*/ 1955643 h 3429000"/>
              <a:gd name="connsiteX191" fmla="*/ 4978032 w 12192000"/>
              <a:gd name="connsiteY191" fmla="*/ 1754809 h 3429000"/>
              <a:gd name="connsiteX192" fmla="*/ 7427076 w 12192000"/>
              <a:gd name="connsiteY192" fmla="*/ 1713684 h 3429000"/>
              <a:gd name="connsiteX193" fmla="*/ 7485963 w 12192000"/>
              <a:gd name="connsiteY193" fmla="*/ 1745783 h 3429000"/>
              <a:gd name="connsiteX194" fmla="*/ 7719410 w 12192000"/>
              <a:gd name="connsiteY194" fmla="*/ 1928281 h 3429000"/>
              <a:gd name="connsiteX195" fmla="*/ 7907163 w 12192000"/>
              <a:gd name="connsiteY195" fmla="*/ 2117863 h 3429000"/>
              <a:gd name="connsiteX196" fmla="*/ 7956656 w 12192000"/>
              <a:gd name="connsiteY196" fmla="*/ 2186961 h 3429000"/>
              <a:gd name="connsiteX197" fmla="*/ 8023445 w 12192000"/>
              <a:gd name="connsiteY197" fmla="*/ 2276642 h 3429000"/>
              <a:gd name="connsiteX198" fmla="*/ 7754656 w 12192000"/>
              <a:gd name="connsiteY198" fmla="*/ 1912546 h 3429000"/>
              <a:gd name="connsiteX199" fmla="*/ 7427076 w 12192000"/>
              <a:gd name="connsiteY199" fmla="*/ 1713684 h 3429000"/>
              <a:gd name="connsiteX200" fmla="*/ 7312201 w 12192000"/>
              <a:gd name="connsiteY200" fmla="*/ 1699278 h 3429000"/>
              <a:gd name="connsiteX201" fmla="*/ 7343603 w 12192000"/>
              <a:gd name="connsiteY201" fmla="*/ 1720746 h 3429000"/>
              <a:gd name="connsiteX202" fmla="*/ 7791759 w 12192000"/>
              <a:gd name="connsiteY202" fmla="*/ 2086717 h 3429000"/>
              <a:gd name="connsiteX203" fmla="*/ 7825280 w 12192000"/>
              <a:gd name="connsiteY203" fmla="*/ 2122608 h 3429000"/>
              <a:gd name="connsiteX204" fmla="*/ 7982410 w 12192000"/>
              <a:gd name="connsiteY204" fmla="*/ 2273551 h 3429000"/>
              <a:gd name="connsiteX205" fmla="*/ 7932408 w 12192000"/>
              <a:gd name="connsiteY205" fmla="*/ 2203736 h 3429000"/>
              <a:gd name="connsiteX206" fmla="*/ 7883927 w 12192000"/>
              <a:gd name="connsiteY206" fmla="*/ 2136087 h 3429000"/>
              <a:gd name="connsiteX207" fmla="*/ 7699832 w 12192000"/>
              <a:gd name="connsiteY207" fmla="*/ 1950904 h 3429000"/>
              <a:gd name="connsiteX208" fmla="*/ 7470240 w 12192000"/>
              <a:gd name="connsiteY208" fmla="*/ 1771559 h 3429000"/>
              <a:gd name="connsiteX209" fmla="*/ 7312201 w 12192000"/>
              <a:gd name="connsiteY209" fmla="*/ 1699278 h 3429000"/>
              <a:gd name="connsiteX210" fmla="*/ 7244057 w 12192000"/>
              <a:gd name="connsiteY210" fmla="*/ 1695233 h 3429000"/>
              <a:gd name="connsiteX211" fmla="*/ 7353035 w 12192000"/>
              <a:gd name="connsiteY211" fmla="*/ 1768318 h 3429000"/>
              <a:gd name="connsiteX212" fmla="*/ 7981878 w 12192000"/>
              <a:gd name="connsiteY212" fmla="*/ 2309345 h 3429000"/>
              <a:gd name="connsiteX213" fmla="*/ 7804780 w 12192000"/>
              <a:gd name="connsiteY213" fmla="*/ 2143174 h 3429000"/>
              <a:gd name="connsiteX214" fmla="*/ 7771164 w 12192000"/>
              <a:gd name="connsiteY214" fmla="*/ 2107908 h 3429000"/>
              <a:gd name="connsiteX215" fmla="*/ 7327465 w 12192000"/>
              <a:gd name="connsiteY215" fmla="*/ 1745181 h 3429000"/>
              <a:gd name="connsiteX216" fmla="*/ 7244057 w 12192000"/>
              <a:gd name="connsiteY216" fmla="*/ 1695233 h 3429000"/>
              <a:gd name="connsiteX217" fmla="*/ 7133363 w 12192000"/>
              <a:gd name="connsiteY217" fmla="*/ 1621246 h 3429000"/>
              <a:gd name="connsiteX218" fmla="*/ 8128687 w 12192000"/>
              <a:gd name="connsiteY218" fmla="*/ 2361959 h 3429000"/>
              <a:gd name="connsiteX219" fmla="*/ 8497002 w 12192000"/>
              <a:gd name="connsiteY219" fmla="*/ 2775913 h 3429000"/>
              <a:gd name="connsiteX220" fmla="*/ 8514292 w 12192000"/>
              <a:gd name="connsiteY220" fmla="*/ 2586372 h 3429000"/>
              <a:gd name="connsiteX221" fmla="*/ 8491838 w 12192000"/>
              <a:gd name="connsiteY221" fmla="*/ 1907275 h 3429000"/>
              <a:gd name="connsiteX222" fmla="*/ 8605731 w 12192000"/>
              <a:gd name="connsiteY222" fmla="*/ 2171804 h 3429000"/>
              <a:gd name="connsiteX223" fmla="*/ 8594880 w 12192000"/>
              <a:gd name="connsiteY223" fmla="*/ 2610262 h 3429000"/>
              <a:gd name="connsiteX224" fmla="*/ 8494242 w 12192000"/>
              <a:gd name="connsiteY224" fmla="*/ 3363600 h 3429000"/>
              <a:gd name="connsiteX225" fmla="*/ 8794675 w 12192000"/>
              <a:gd name="connsiteY225" fmla="*/ 3161735 h 3429000"/>
              <a:gd name="connsiteX226" fmla="*/ 8800448 w 12192000"/>
              <a:gd name="connsiteY226" fmla="*/ 3152371 h 3429000"/>
              <a:gd name="connsiteX227" fmla="*/ 8788186 w 12192000"/>
              <a:gd name="connsiteY227" fmla="*/ 3143441 h 3429000"/>
              <a:gd name="connsiteX228" fmla="*/ 9137232 w 12192000"/>
              <a:gd name="connsiteY228" fmla="*/ 2236639 h 3429000"/>
              <a:gd name="connsiteX229" fmla="*/ 9216765 w 12192000"/>
              <a:gd name="connsiteY229" fmla="*/ 2267416 h 3429000"/>
              <a:gd name="connsiteX230" fmla="*/ 8969849 w 12192000"/>
              <a:gd name="connsiteY230" fmla="*/ 3037405 h 3429000"/>
              <a:gd name="connsiteX231" fmla="*/ 9706237 w 12192000"/>
              <a:gd name="connsiteY231" fmla="*/ 2990148 h 3429000"/>
              <a:gd name="connsiteX232" fmla="*/ 10110375 w 12192000"/>
              <a:gd name="connsiteY232" fmla="*/ 3134116 h 3429000"/>
              <a:gd name="connsiteX233" fmla="*/ 10096281 w 12192000"/>
              <a:gd name="connsiteY233" fmla="*/ 3149254 h 3429000"/>
              <a:gd name="connsiteX234" fmla="*/ 9067672 w 12192000"/>
              <a:gd name="connsiteY234" fmla="*/ 3219608 h 3429000"/>
              <a:gd name="connsiteX235" fmla="*/ 8859441 w 12192000"/>
              <a:gd name="connsiteY235" fmla="*/ 3212028 h 3429000"/>
              <a:gd name="connsiteX236" fmla="*/ 8857528 w 12192000"/>
              <a:gd name="connsiteY236" fmla="*/ 3212375 h 3429000"/>
              <a:gd name="connsiteX237" fmla="*/ 8848579 w 12192000"/>
              <a:gd name="connsiteY237" fmla="*/ 3214204 h 3429000"/>
              <a:gd name="connsiteX238" fmla="*/ 8576285 w 12192000"/>
              <a:gd name="connsiteY238" fmla="*/ 3395788 h 3429000"/>
              <a:gd name="connsiteX239" fmla="*/ 8519159 w 12192000"/>
              <a:gd name="connsiteY239" fmla="*/ 3428998 h 3429000"/>
              <a:gd name="connsiteX240" fmla="*/ 8393540 w 12192000"/>
              <a:gd name="connsiteY240" fmla="*/ 3428998 h 3429000"/>
              <a:gd name="connsiteX241" fmla="*/ 8417346 w 12192000"/>
              <a:gd name="connsiteY241" fmla="*/ 3316652 h 3429000"/>
              <a:gd name="connsiteX242" fmla="*/ 8485502 w 12192000"/>
              <a:gd name="connsiteY242" fmla="*/ 2879216 h 3429000"/>
              <a:gd name="connsiteX243" fmla="*/ 8480214 w 12192000"/>
              <a:gd name="connsiteY243" fmla="*/ 2873278 h 3429000"/>
              <a:gd name="connsiteX244" fmla="*/ 8112215 w 12192000"/>
              <a:gd name="connsiteY244" fmla="*/ 2408768 h 3429000"/>
              <a:gd name="connsiteX245" fmla="*/ 8095146 w 12192000"/>
              <a:gd name="connsiteY245" fmla="*/ 2402943 h 3429000"/>
              <a:gd name="connsiteX246" fmla="*/ 7131946 w 12192000"/>
              <a:gd name="connsiteY246" fmla="*/ 1646653 h 3429000"/>
              <a:gd name="connsiteX247" fmla="*/ 7133363 w 12192000"/>
              <a:gd name="connsiteY247" fmla="*/ 1621246 h 3429000"/>
              <a:gd name="connsiteX248" fmla="*/ 1903353 w 12192000"/>
              <a:gd name="connsiteY248" fmla="*/ 1615827 h 3429000"/>
              <a:gd name="connsiteX249" fmla="*/ 1936931 w 12192000"/>
              <a:gd name="connsiteY249" fmla="*/ 1664954 h 3429000"/>
              <a:gd name="connsiteX250" fmla="*/ 2195868 w 12192000"/>
              <a:gd name="connsiteY250" fmla="*/ 1967574 h 3429000"/>
              <a:gd name="connsiteX251" fmla="*/ 2088852 w 12192000"/>
              <a:gd name="connsiteY251" fmla="*/ 1737123 h 3429000"/>
              <a:gd name="connsiteX252" fmla="*/ 1958241 w 12192000"/>
              <a:gd name="connsiteY252" fmla="*/ 1638955 h 3429000"/>
              <a:gd name="connsiteX253" fmla="*/ 1903353 w 12192000"/>
              <a:gd name="connsiteY253" fmla="*/ 1615827 h 3429000"/>
              <a:gd name="connsiteX254" fmla="*/ 11544294 w 12192000"/>
              <a:gd name="connsiteY254" fmla="*/ 1515364 h 3429000"/>
              <a:gd name="connsiteX255" fmla="*/ 11755210 w 12192000"/>
              <a:gd name="connsiteY255" fmla="*/ 2159157 h 3429000"/>
              <a:gd name="connsiteX256" fmla="*/ 11544294 w 12192000"/>
              <a:gd name="connsiteY256" fmla="*/ 1515364 h 3429000"/>
              <a:gd name="connsiteX257" fmla="*/ 11571408 w 12192000"/>
              <a:gd name="connsiteY257" fmla="*/ 1489599 h 3429000"/>
              <a:gd name="connsiteX258" fmla="*/ 11778250 w 12192000"/>
              <a:gd name="connsiteY258" fmla="*/ 2136760 h 3429000"/>
              <a:gd name="connsiteX259" fmla="*/ 11571408 w 12192000"/>
              <a:gd name="connsiteY259" fmla="*/ 1489599 h 3429000"/>
              <a:gd name="connsiteX260" fmla="*/ 11540154 w 12192000"/>
              <a:gd name="connsiteY260" fmla="*/ 1438303 h 3429000"/>
              <a:gd name="connsiteX261" fmla="*/ 11540380 w 12192000"/>
              <a:gd name="connsiteY261" fmla="*/ 1443526 h 3429000"/>
              <a:gd name="connsiteX262" fmla="*/ 11542590 w 12192000"/>
              <a:gd name="connsiteY262" fmla="*/ 1442112 h 3429000"/>
              <a:gd name="connsiteX263" fmla="*/ 10567662 w 12192000"/>
              <a:gd name="connsiteY263" fmla="*/ 1437948 h 3429000"/>
              <a:gd name="connsiteX264" fmla="*/ 10431225 w 12192000"/>
              <a:gd name="connsiteY264" fmla="*/ 1448568 h 3429000"/>
              <a:gd name="connsiteX265" fmla="*/ 10277556 w 12192000"/>
              <a:gd name="connsiteY265" fmla="*/ 1460247 h 3429000"/>
              <a:gd name="connsiteX266" fmla="*/ 10155875 w 12192000"/>
              <a:gd name="connsiteY266" fmla="*/ 1453769 h 3429000"/>
              <a:gd name="connsiteX267" fmla="*/ 10072733 w 12192000"/>
              <a:gd name="connsiteY267" fmla="*/ 1447924 h 3429000"/>
              <a:gd name="connsiteX268" fmla="*/ 9882500 w 12192000"/>
              <a:gd name="connsiteY268" fmla="*/ 1452330 h 3429000"/>
              <a:gd name="connsiteX269" fmla="*/ 9685205 w 12192000"/>
              <a:gd name="connsiteY269" fmla="*/ 1456650 h 3429000"/>
              <a:gd name="connsiteX270" fmla="*/ 9666932 w 12192000"/>
              <a:gd name="connsiteY270" fmla="*/ 1456075 h 3429000"/>
              <a:gd name="connsiteX271" fmla="*/ 9608662 w 12192000"/>
              <a:gd name="connsiteY271" fmla="*/ 1455027 h 3429000"/>
              <a:gd name="connsiteX272" fmla="*/ 10026230 w 12192000"/>
              <a:gd name="connsiteY272" fmla="*/ 1509088 h 3429000"/>
              <a:gd name="connsiteX273" fmla="*/ 10567662 w 12192000"/>
              <a:gd name="connsiteY273" fmla="*/ 1437948 h 3429000"/>
              <a:gd name="connsiteX274" fmla="*/ 10221015 w 12192000"/>
              <a:gd name="connsiteY274" fmla="*/ 1354657 h 3429000"/>
              <a:gd name="connsiteX275" fmla="*/ 10107121 w 12192000"/>
              <a:gd name="connsiteY275" fmla="*/ 1356091 h 3429000"/>
              <a:gd name="connsiteX276" fmla="*/ 9660668 w 12192000"/>
              <a:gd name="connsiteY276" fmla="*/ 1425595 h 3429000"/>
              <a:gd name="connsiteX277" fmla="*/ 9669531 w 12192000"/>
              <a:gd name="connsiteY277" fmla="*/ 1426057 h 3429000"/>
              <a:gd name="connsiteX278" fmla="*/ 9687254 w 12192000"/>
              <a:gd name="connsiteY278" fmla="*/ 1426986 h 3429000"/>
              <a:gd name="connsiteX279" fmla="*/ 9881290 w 12192000"/>
              <a:gd name="connsiteY279" fmla="*/ 1422445 h 3429000"/>
              <a:gd name="connsiteX280" fmla="*/ 10074432 w 12192000"/>
              <a:gd name="connsiteY280" fmla="*/ 1417715 h 3429000"/>
              <a:gd name="connsiteX281" fmla="*/ 10159369 w 12192000"/>
              <a:gd name="connsiteY281" fmla="*/ 1423935 h 3429000"/>
              <a:gd name="connsiteX282" fmla="*/ 10278706 w 12192000"/>
              <a:gd name="connsiteY282" fmla="*/ 1430393 h 3429000"/>
              <a:gd name="connsiteX283" fmla="*/ 10429120 w 12192000"/>
              <a:gd name="connsiteY283" fmla="*/ 1418493 h 3429000"/>
              <a:gd name="connsiteX284" fmla="*/ 10538565 w 12192000"/>
              <a:gd name="connsiteY284" fmla="*/ 1408270 h 3429000"/>
              <a:gd name="connsiteX285" fmla="*/ 10221015 w 12192000"/>
              <a:gd name="connsiteY285" fmla="*/ 1354657 h 3429000"/>
              <a:gd name="connsiteX286" fmla="*/ 1979378 w 12192000"/>
              <a:gd name="connsiteY286" fmla="*/ 1340504 h 3429000"/>
              <a:gd name="connsiteX287" fmla="*/ 2882120 w 12192000"/>
              <a:gd name="connsiteY287" fmla="*/ 1635547 h 3429000"/>
              <a:gd name="connsiteX288" fmla="*/ 2793103 w 12192000"/>
              <a:gd name="connsiteY288" fmla="*/ 1610699 h 3429000"/>
              <a:gd name="connsiteX289" fmla="*/ 2770041 w 12192000"/>
              <a:gd name="connsiteY289" fmla="*/ 1604634 h 3429000"/>
              <a:gd name="connsiteX290" fmla="*/ 1979378 w 12192000"/>
              <a:gd name="connsiteY290" fmla="*/ 1340504 h 3429000"/>
              <a:gd name="connsiteX291" fmla="*/ 1927410 w 12192000"/>
              <a:gd name="connsiteY291" fmla="*/ 1287164 h 3429000"/>
              <a:gd name="connsiteX292" fmla="*/ 1959587 w 12192000"/>
              <a:gd name="connsiteY292" fmla="*/ 1299849 h 3429000"/>
              <a:gd name="connsiteX293" fmla="*/ 2777707 w 12192000"/>
              <a:gd name="connsiteY293" fmla="*/ 1574991 h 3429000"/>
              <a:gd name="connsiteX294" fmla="*/ 2800768 w 12192000"/>
              <a:gd name="connsiteY294" fmla="*/ 1581056 h 3429000"/>
              <a:gd name="connsiteX295" fmla="*/ 2879408 w 12192000"/>
              <a:gd name="connsiteY295" fmla="*/ 1602590 h 3429000"/>
              <a:gd name="connsiteX296" fmla="*/ 2862295 w 12192000"/>
              <a:gd name="connsiteY296" fmla="*/ 1593958 h 3429000"/>
              <a:gd name="connsiteX297" fmla="*/ 2813343 w 12192000"/>
              <a:gd name="connsiteY297" fmla="*/ 1569369 h 3429000"/>
              <a:gd name="connsiteX298" fmla="*/ 2646245 w 12192000"/>
              <a:gd name="connsiteY298" fmla="*/ 1501999 h 3429000"/>
              <a:gd name="connsiteX299" fmla="*/ 1999243 w 12192000"/>
              <a:gd name="connsiteY299" fmla="*/ 1301524 h 3429000"/>
              <a:gd name="connsiteX300" fmla="*/ 1979527 w 12192000"/>
              <a:gd name="connsiteY300" fmla="*/ 1297651 h 3429000"/>
              <a:gd name="connsiteX301" fmla="*/ 1997014 w 12192000"/>
              <a:gd name="connsiteY301" fmla="*/ 1269007 h 3429000"/>
              <a:gd name="connsiteX302" fmla="*/ 2005458 w 12192000"/>
              <a:gd name="connsiteY302" fmla="*/ 1270540 h 3429000"/>
              <a:gd name="connsiteX303" fmla="*/ 2657186 w 12192000"/>
              <a:gd name="connsiteY303" fmla="*/ 1472687 h 3429000"/>
              <a:gd name="connsiteX304" fmla="*/ 2826662 w 12192000"/>
              <a:gd name="connsiteY304" fmla="*/ 1541362 h 3429000"/>
              <a:gd name="connsiteX305" fmla="*/ 2876100 w 12192000"/>
              <a:gd name="connsiteY305" fmla="*/ 1566397 h 3429000"/>
              <a:gd name="connsiteX306" fmla="*/ 3042600 w 12192000"/>
              <a:gd name="connsiteY306" fmla="*/ 1630532 h 3429000"/>
              <a:gd name="connsiteX307" fmla="*/ 1997014 w 12192000"/>
              <a:gd name="connsiteY307" fmla="*/ 1269007 h 3429000"/>
              <a:gd name="connsiteX308" fmla="*/ 9857254 w 12192000"/>
              <a:gd name="connsiteY308" fmla="*/ 846904 h 3429000"/>
              <a:gd name="connsiteX309" fmla="*/ 8989866 w 12192000"/>
              <a:gd name="connsiteY309" fmla="*/ 1043742 h 3429000"/>
              <a:gd name="connsiteX310" fmla="*/ 8931614 w 12192000"/>
              <a:gd name="connsiteY310" fmla="*/ 1069508 h 3429000"/>
              <a:gd name="connsiteX311" fmla="*/ 8843711 w 12192000"/>
              <a:gd name="connsiteY311" fmla="*/ 1107334 h 3429000"/>
              <a:gd name="connsiteX312" fmla="*/ 8966093 w 12192000"/>
              <a:gd name="connsiteY312" fmla="*/ 1073509 h 3429000"/>
              <a:gd name="connsiteX313" fmla="*/ 9299227 w 12192000"/>
              <a:gd name="connsiteY313" fmla="*/ 1025994 h 3429000"/>
              <a:gd name="connsiteX314" fmla="*/ 9857254 w 12192000"/>
              <a:gd name="connsiteY314" fmla="*/ 846904 h 3429000"/>
              <a:gd name="connsiteX315" fmla="*/ 9615182 w 12192000"/>
              <a:gd name="connsiteY315" fmla="*/ 791499 h 3429000"/>
              <a:gd name="connsiteX316" fmla="*/ 9023688 w 12192000"/>
              <a:gd name="connsiteY316" fmla="*/ 996819 h 3429000"/>
              <a:gd name="connsiteX317" fmla="*/ 9814527 w 12192000"/>
              <a:gd name="connsiteY317" fmla="*/ 819048 h 3429000"/>
              <a:gd name="connsiteX318" fmla="*/ 9615182 w 12192000"/>
              <a:gd name="connsiteY318" fmla="*/ 791499 h 3429000"/>
              <a:gd name="connsiteX319" fmla="*/ 2305292 w 12192000"/>
              <a:gd name="connsiteY319" fmla="*/ 790492 h 3429000"/>
              <a:gd name="connsiteX320" fmla="*/ 3360922 w 12192000"/>
              <a:gd name="connsiteY320" fmla="*/ 1100373 h 3429000"/>
              <a:gd name="connsiteX321" fmla="*/ 3492420 w 12192000"/>
              <a:gd name="connsiteY321" fmla="*/ 1081145 h 3429000"/>
              <a:gd name="connsiteX322" fmla="*/ 3364086 w 12192000"/>
              <a:gd name="connsiteY322" fmla="*/ 1051340 h 3429000"/>
              <a:gd name="connsiteX323" fmla="*/ 3225818 w 12192000"/>
              <a:gd name="connsiteY323" fmla="*/ 982822 h 3429000"/>
              <a:gd name="connsiteX324" fmla="*/ 3129696 w 12192000"/>
              <a:gd name="connsiteY324" fmla="*/ 931704 h 3429000"/>
              <a:gd name="connsiteX325" fmla="*/ 2814545 w 12192000"/>
              <a:gd name="connsiteY325" fmla="*/ 853955 h 3429000"/>
              <a:gd name="connsiteX326" fmla="*/ 2305292 w 12192000"/>
              <a:gd name="connsiteY326" fmla="*/ 790492 h 3429000"/>
              <a:gd name="connsiteX327" fmla="*/ 2626982 w 12192000"/>
              <a:gd name="connsiteY327" fmla="*/ 777450 h 3429000"/>
              <a:gd name="connsiteX328" fmla="*/ 2490617 w 12192000"/>
              <a:gd name="connsiteY328" fmla="*/ 777951 h 3429000"/>
              <a:gd name="connsiteX329" fmla="*/ 2819869 w 12192000"/>
              <a:gd name="connsiteY329" fmla="*/ 823936 h 3429000"/>
              <a:gd name="connsiteX330" fmla="*/ 3143018 w 12192000"/>
              <a:gd name="connsiteY330" fmla="*/ 903698 h 3429000"/>
              <a:gd name="connsiteX331" fmla="*/ 3241520 w 12192000"/>
              <a:gd name="connsiteY331" fmla="*/ 956112 h 3429000"/>
              <a:gd name="connsiteX332" fmla="*/ 3374575 w 12192000"/>
              <a:gd name="connsiteY332" fmla="*/ 1022517 h 3429000"/>
              <a:gd name="connsiteX333" fmla="*/ 3505221 w 12192000"/>
              <a:gd name="connsiteY333" fmla="*/ 1051757 h 3429000"/>
              <a:gd name="connsiteX334" fmla="*/ 2626982 w 12192000"/>
              <a:gd name="connsiteY334" fmla="*/ 777450 h 3429000"/>
              <a:gd name="connsiteX335" fmla="*/ 9258094 w 12192000"/>
              <a:gd name="connsiteY335" fmla="*/ 529602 h 3429000"/>
              <a:gd name="connsiteX336" fmla="*/ 8526712 w 12192000"/>
              <a:gd name="connsiteY336" fmla="*/ 690804 h 3429000"/>
              <a:gd name="connsiteX337" fmla="*/ 9258094 w 12192000"/>
              <a:gd name="connsiteY337" fmla="*/ 529602 h 3429000"/>
              <a:gd name="connsiteX338" fmla="*/ 1310106 w 12192000"/>
              <a:gd name="connsiteY338" fmla="*/ 514217 h 3429000"/>
              <a:gd name="connsiteX339" fmla="*/ 854994 w 12192000"/>
              <a:gd name="connsiteY339" fmla="*/ 970136 h 3429000"/>
              <a:gd name="connsiteX340" fmla="*/ 742462 w 12192000"/>
              <a:gd name="connsiteY340" fmla="*/ 1165648 h 3429000"/>
              <a:gd name="connsiteX341" fmla="*/ 820602 w 12192000"/>
              <a:gd name="connsiteY341" fmla="*/ 1056915 h 3429000"/>
              <a:gd name="connsiteX342" fmla="*/ 878295 w 12192000"/>
              <a:gd name="connsiteY342" fmla="*/ 974594 h 3429000"/>
              <a:gd name="connsiteX343" fmla="*/ 1240607 w 12192000"/>
              <a:gd name="connsiteY343" fmla="*/ 581401 h 3429000"/>
              <a:gd name="connsiteX344" fmla="*/ 11225213 w 12192000"/>
              <a:gd name="connsiteY344" fmla="*/ 507722 h 3429000"/>
              <a:gd name="connsiteX345" fmla="*/ 11182914 w 12192000"/>
              <a:gd name="connsiteY345" fmla="*/ 767771 h 3429000"/>
              <a:gd name="connsiteX346" fmla="*/ 11099211 w 12192000"/>
              <a:gd name="connsiteY346" fmla="*/ 1184594 h 3429000"/>
              <a:gd name="connsiteX347" fmla="*/ 11064509 w 12192000"/>
              <a:gd name="connsiteY347" fmla="*/ 1278830 h 3429000"/>
              <a:gd name="connsiteX348" fmla="*/ 11049349 w 12192000"/>
              <a:gd name="connsiteY348" fmla="*/ 1318418 h 3429000"/>
              <a:gd name="connsiteX349" fmla="*/ 10978260 w 12192000"/>
              <a:gd name="connsiteY349" fmla="*/ 1537094 h 3429000"/>
              <a:gd name="connsiteX350" fmla="*/ 11225213 w 12192000"/>
              <a:gd name="connsiteY350" fmla="*/ 507722 h 3429000"/>
              <a:gd name="connsiteX351" fmla="*/ 9168987 w 12192000"/>
              <a:gd name="connsiteY351" fmla="*/ 490232 h 3429000"/>
              <a:gd name="connsiteX352" fmla="*/ 8603910 w 12192000"/>
              <a:gd name="connsiteY352" fmla="*/ 639895 h 3429000"/>
              <a:gd name="connsiteX353" fmla="*/ 9252382 w 12192000"/>
              <a:gd name="connsiteY353" fmla="*/ 498759 h 3429000"/>
              <a:gd name="connsiteX354" fmla="*/ 9168987 w 12192000"/>
              <a:gd name="connsiteY354" fmla="*/ 490232 h 3429000"/>
              <a:gd name="connsiteX355" fmla="*/ 11201005 w 12192000"/>
              <a:gd name="connsiteY355" fmla="*/ 471089 h 3429000"/>
              <a:gd name="connsiteX356" fmla="*/ 10968432 w 12192000"/>
              <a:gd name="connsiteY356" fmla="*/ 1456010 h 3429000"/>
              <a:gd name="connsiteX357" fmla="*/ 11019967 w 12192000"/>
              <a:gd name="connsiteY357" fmla="*/ 1306553 h 3429000"/>
              <a:gd name="connsiteX358" fmla="*/ 11035125 w 12192000"/>
              <a:gd name="connsiteY358" fmla="*/ 1266966 h 3429000"/>
              <a:gd name="connsiteX359" fmla="*/ 11069972 w 12192000"/>
              <a:gd name="connsiteY359" fmla="*/ 1174168 h 3429000"/>
              <a:gd name="connsiteX360" fmla="*/ 11152239 w 12192000"/>
              <a:gd name="connsiteY360" fmla="*/ 763628 h 3429000"/>
              <a:gd name="connsiteX361" fmla="*/ 11201005 w 12192000"/>
              <a:gd name="connsiteY361" fmla="*/ 471089 h 3429000"/>
              <a:gd name="connsiteX362" fmla="*/ 1423113 w 12192000"/>
              <a:gd name="connsiteY362" fmla="*/ 445565 h 3429000"/>
              <a:gd name="connsiteX363" fmla="*/ 1260565 w 12192000"/>
              <a:gd name="connsiteY363" fmla="*/ 602982 h 3429000"/>
              <a:gd name="connsiteX364" fmla="*/ 901900 w 12192000"/>
              <a:gd name="connsiteY364" fmla="*/ 992236 h 3429000"/>
              <a:gd name="connsiteX365" fmla="*/ 845044 w 12192000"/>
              <a:gd name="connsiteY365" fmla="*/ 1073436 h 3429000"/>
              <a:gd name="connsiteX366" fmla="*/ 685926 w 12192000"/>
              <a:gd name="connsiteY366" fmla="*/ 1274069 h 3429000"/>
              <a:gd name="connsiteX367" fmla="*/ 684248 w 12192000"/>
              <a:gd name="connsiteY367" fmla="*/ 1277721 h 3429000"/>
              <a:gd name="connsiteX368" fmla="*/ 1423113 w 12192000"/>
              <a:gd name="connsiteY368" fmla="*/ 445565 h 3429000"/>
              <a:gd name="connsiteX369" fmla="*/ 3316479 w 12192000"/>
              <a:gd name="connsiteY369" fmla="*/ 443136 h 3429000"/>
              <a:gd name="connsiteX370" fmla="*/ 3546806 w 12192000"/>
              <a:gd name="connsiteY370" fmla="*/ 927139 h 3429000"/>
              <a:gd name="connsiteX371" fmla="*/ 3364433 w 12192000"/>
              <a:gd name="connsiteY371" fmla="*/ 524121 h 3429000"/>
              <a:gd name="connsiteX372" fmla="*/ 10268559 w 12192000"/>
              <a:gd name="connsiteY372" fmla="*/ 442054 h 3429000"/>
              <a:gd name="connsiteX373" fmla="*/ 10494169 w 12192000"/>
              <a:gd name="connsiteY373" fmla="*/ 1091780 h 3429000"/>
              <a:gd name="connsiteX374" fmla="*/ 10356661 w 12192000"/>
              <a:gd name="connsiteY374" fmla="*/ 728302 h 3429000"/>
              <a:gd name="connsiteX375" fmla="*/ 10268559 w 12192000"/>
              <a:gd name="connsiteY375" fmla="*/ 442054 h 3429000"/>
              <a:gd name="connsiteX376" fmla="*/ 3291335 w 12192000"/>
              <a:gd name="connsiteY376" fmla="*/ 338420 h 3429000"/>
              <a:gd name="connsiteX377" fmla="*/ 3390805 w 12192000"/>
              <a:gd name="connsiteY377" fmla="*/ 508163 h 3429000"/>
              <a:gd name="connsiteX378" fmla="*/ 3579062 w 12192000"/>
              <a:gd name="connsiteY378" fmla="*/ 930040 h 3429000"/>
              <a:gd name="connsiteX379" fmla="*/ 3467355 w 12192000"/>
              <a:gd name="connsiteY379" fmla="*/ 559130 h 3429000"/>
              <a:gd name="connsiteX380" fmla="*/ 3310753 w 12192000"/>
              <a:gd name="connsiteY380" fmla="*/ 358140 h 3429000"/>
              <a:gd name="connsiteX381" fmla="*/ 3291335 w 12192000"/>
              <a:gd name="connsiteY381" fmla="*/ 338420 h 3429000"/>
              <a:gd name="connsiteX382" fmla="*/ 1635889 w 12192000"/>
              <a:gd name="connsiteY382" fmla="*/ 280494 h 3429000"/>
              <a:gd name="connsiteX383" fmla="*/ 1634800 w 12192000"/>
              <a:gd name="connsiteY383" fmla="*/ 302111 h 3429000"/>
              <a:gd name="connsiteX384" fmla="*/ 1635889 w 12192000"/>
              <a:gd name="connsiteY384" fmla="*/ 280494 h 3429000"/>
              <a:gd name="connsiteX385" fmla="*/ 10277529 w 12192000"/>
              <a:gd name="connsiteY385" fmla="*/ 272307 h 3429000"/>
              <a:gd name="connsiteX386" fmla="*/ 10276797 w 12192000"/>
              <a:gd name="connsiteY386" fmla="*/ 279672 h 3429000"/>
              <a:gd name="connsiteX387" fmla="*/ 10385906 w 12192000"/>
              <a:gd name="connsiteY387" fmla="*/ 718031 h 3429000"/>
              <a:gd name="connsiteX388" fmla="*/ 10536458 w 12192000"/>
              <a:gd name="connsiteY388" fmla="*/ 1115310 h 3429000"/>
              <a:gd name="connsiteX389" fmla="*/ 10436479 w 12192000"/>
              <a:gd name="connsiteY389" fmla="*/ 715570 h 3429000"/>
              <a:gd name="connsiteX390" fmla="*/ 10277529 w 12192000"/>
              <a:gd name="connsiteY390" fmla="*/ 272307 h 3429000"/>
              <a:gd name="connsiteX391" fmla="*/ 1510397 w 12192000"/>
              <a:gd name="connsiteY391" fmla="*/ 255705 h 3429000"/>
              <a:gd name="connsiteX392" fmla="*/ 1146550 w 12192000"/>
              <a:gd name="connsiteY392" fmla="*/ 373012 h 3429000"/>
              <a:gd name="connsiteX393" fmla="*/ 698834 w 12192000"/>
              <a:gd name="connsiteY393" fmla="*/ 523272 h 3429000"/>
              <a:gd name="connsiteX394" fmla="*/ 34256 w 12192000"/>
              <a:gd name="connsiteY394" fmla="*/ 918603 h 3429000"/>
              <a:gd name="connsiteX395" fmla="*/ 527241 w 12192000"/>
              <a:gd name="connsiteY395" fmla="*/ 636078 h 3429000"/>
              <a:gd name="connsiteX396" fmla="*/ 1510397 w 12192000"/>
              <a:gd name="connsiteY396" fmla="*/ 255705 h 3429000"/>
              <a:gd name="connsiteX397" fmla="*/ 1313114 w 12192000"/>
              <a:gd name="connsiteY397" fmla="*/ 226216 h 3429000"/>
              <a:gd name="connsiteX398" fmla="*/ 1109304 w 12192000"/>
              <a:gd name="connsiteY398" fmla="*/ 240030 h 3429000"/>
              <a:gd name="connsiteX399" fmla="*/ 8129 w 12192000"/>
              <a:gd name="connsiteY399" fmla="*/ 901519 h 3429000"/>
              <a:gd name="connsiteX400" fmla="*/ 687572 w 12192000"/>
              <a:gd name="connsiteY400" fmla="*/ 496629 h 3429000"/>
              <a:gd name="connsiteX401" fmla="*/ 1138365 w 12192000"/>
              <a:gd name="connsiteY401" fmla="*/ 345515 h 3429000"/>
              <a:gd name="connsiteX402" fmla="*/ 1505579 w 12192000"/>
              <a:gd name="connsiteY402" fmla="*/ 226526 h 3429000"/>
              <a:gd name="connsiteX403" fmla="*/ 1313114 w 12192000"/>
              <a:gd name="connsiteY403" fmla="*/ 226216 h 3429000"/>
              <a:gd name="connsiteX404" fmla="*/ 3655073 w 12192000"/>
              <a:gd name="connsiteY404" fmla="*/ 221884 h 3429000"/>
              <a:gd name="connsiteX405" fmla="*/ 3989938 w 12192000"/>
              <a:gd name="connsiteY405" fmla="*/ 562685 h 3429000"/>
              <a:gd name="connsiteX406" fmla="*/ 4393907 w 12192000"/>
              <a:gd name="connsiteY406" fmla="*/ 832258 h 3429000"/>
              <a:gd name="connsiteX407" fmla="*/ 4648051 w 12192000"/>
              <a:gd name="connsiteY407" fmla="*/ 945051 h 3429000"/>
              <a:gd name="connsiteX408" fmla="*/ 4383389 w 12192000"/>
              <a:gd name="connsiteY408" fmla="*/ 755369 h 3429000"/>
              <a:gd name="connsiteX409" fmla="*/ 4165508 w 12192000"/>
              <a:gd name="connsiteY409" fmla="*/ 606196 h 3429000"/>
              <a:gd name="connsiteX410" fmla="*/ 4068162 w 12192000"/>
              <a:gd name="connsiteY410" fmla="*/ 524394 h 3429000"/>
              <a:gd name="connsiteX411" fmla="*/ 3981416 w 12192000"/>
              <a:gd name="connsiteY411" fmla="*/ 451482 h 3429000"/>
              <a:gd name="connsiteX412" fmla="*/ 3800147 w 12192000"/>
              <a:gd name="connsiteY412" fmla="*/ 320872 h 3429000"/>
              <a:gd name="connsiteX413" fmla="*/ 3670252 w 12192000"/>
              <a:gd name="connsiteY413" fmla="*/ 193798 h 3429000"/>
              <a:gd name="connsiteX414" fmla="*/ 3817258 w 12192000"/>
              <a:gd name="connsiteY414" fmla="*/ 294577 h 3429000"/>
              <a:gd name="connsiteX415" fmla="*/ 4000461 w 12192000"/>
              <a:gd name="connsiteY415" fmla="*/ 426966 h 3429000"/>
              <a:gd name="connsiteX416" fmla="*/ 4088180 w 12192000"/>
              <a:gd name="connsiteY416" fmla="*/ 500774 h 3429000"/>
              <a:gd name="connsiteX417" fmla="*/ 4184555 w 12192000"/>
              <a:gd name="connsiteY417" fmla="*/ 581683 h 3429000"/>
              <a:gd name="connsiteX418" fmla="*/ 4399563 w 12192000"/>
              <a:gd name="connsiteY418" fmla="*/ 729106 h 3429000"/>
              <a:gd name="connsiteX419" fmla="*/ 4684469 w 12192000"/>
              <a:gd name="connsiteY419" fmla="*/ 935680 h 3429000"/>
              <a:gd name="connsiteX420" fmla="*/ 4690271 w 12192000"/>
              <a:gd name="connsiteY420" fmla="*/ 941034 h 3429000"/>
              <a:gd name="connsiteX421" fmla="*/ 4136093 w 12192000"/>
              <a:gd name="connsiteY421" fmla="*/ 429466 h 3429000"/>
              <a:gd name="connsiteX422" fmla="*/ 3670252 w 12192000"/>
              <a:gd name="connsiteY422" fmla="*/ 193798 h 3429000"/>
              <a:gd name="connsiteX423" fmla="*/ 9334796 w 12192000"/>
              <a:gd name="connsiteY423" fmla="*/ 27584 h 3429000"/>
              <a:gd name="connsiteX424" fmla="*/ 9651570 w 12192000"/>
              <a:gd name="connsiteY424" fmla="*/ 397505 h 3429000"/>
              <a:gd name="connsiteX425" fmla="*/ 9334796 w 12192000"/>
              <a:gd name="connsiteY425" fmla="*/ 27584 h 3429000"/>
              <a:gd name="connsiteX426" fmla="*/ 4440129 w 12192000"/>
              <a:gd name="connsiteY426" fmla="*/ 19571 h 3429000"/>
              <a:gd name="connsiteX427" fmla="*/ 4856525 w 12192000"/>
              <a:gd name="connsiteY427" fmla="*/ 486351 h 3429000"/>
              <a:gd name="connsiteX428" fmla="*/ 5059055 w 12192000"/>
              <a:gd name="connsiteY428" fmla="*/ 679918 h 3429000"/>
              <a:gd name="connsiteX429" fmla="*/ 5290070 w 12192000"/>
              <a:gd name="connsiteY429" fmla="*/ 834619 h 3429000"/>
              <a:gd name="connsiteX430" fmla="*/ 4834991 w 12192000"/>
              <a:gd name="connsiteY430" fmla="*/ 401985 h 3429000"/>
              <a:gd name="connsiteX431" fmla="*/ 4440129 w 12192000"/>
              <a:gd name="connsiteY431" fmla="*/ 19571 h 3429000"/>
              <a:gd name="connsiteX432" fmla="*/ 8613009 w 12192000"/>
              <a:gd name="connsiteY432" fmla="*/ 0 h 3429000"/>
              <a:gd name="connsiteX433" fmla="*/ 8720364 w 12192000"/>
              <a:gd name="connsiteY433" fmla="*/ 0 h 3429000"/>
              <a:gd name="connsiteX434" fmla="*/ 8781165 w 12192000"/>
              <a:gd name="connsiteY434" fmla="*/ 82863 h 3429000"/>
              <a:gd name="connsiteX435" fmla="*/ 8971448 w 12192000"/>
              <a:gd name="connsiteY435" fmla="*/ 246946 h 3429000"/>
              <a:gd name="connsiteX436" fmla="*/ 8820691 w 12192000"/>
              <a:gd name="connsiteY436" fmla="*/ 57482 h 3429000"/>
              <a:gd name="connsiteX437" fmla="*/ 8807612 w 12192000"/>
              <a:gd name="connsiteY437" fmla="*/ 38256 h 3429000"/>
              <a:gd name="connsiteX438" fmla="*/ 8780258 w 12192000"/>
              <a:gd name="connsiteY438" fmla="*/ 0 h 3429000"/>
              <a:gd name="connsiteX439" fmla="*/ 8818949 w 12192000"/>
              <a:gd name="connsiteY439" fmla="*/ 0 h 3429000"/>
              <a:gd name="connsiteX440" fmla="*/ 8833783 w 12192000"/>
              <a:gd name="connsiteY440" fmla="*/ 20753 h 3429000"/>
              <a:gd name="connsiteX441" fmla="*/ 8846863 w 12192000"/>
              <a:gd name="connsiteY441" fmla="*/ 39981 h 3429000"/>
              <a:gd name="connsiteX442" fmla="*/ 8960046 w 12192000"/>
              <a:gd name="connsiteY442" fmla="*/ 191389 h 3429000"/>
              <a:gd name="connsiteX443" fmla="*/ 8876789 w 12192000"/>
              <a:gd name="connsiteY443" fmla="*/ 0 h 3429000"/>
              <a:gd name="connsiteX444" fmla="*/ 8980100 w 12192000"/>
              <a:gd name="connsiteY444" fmla="*/ 0 h 3429000"/>
              <a:gd name="connsiteX445" fmla="*/ 9090618 w 12192000"/>
              <a:gd name="connsiteY445" fmla="*/ 287225 h 3429000"/>
              <a:gd name="connsiteX446" fmla="*/ 9762441 w 12192000"/>
              <a:gd name="connsiteY446" fmla="*/ 664587 h 3429000"/>
              <a:gd name="connsiteX447" fmla="*/ 9717826 w 12192000"/>
              <a:gd name="connsiteY447" fmla="*/ 487719 h 3429000"/>
              <a:gd name="connsiteX448" fmla="*/ 9713123 w 12192000"/>
              <a:gd name="connsiteY448" fmla="*/ 487663 h 3429000"/>
              <a:gd name="connsiteX449" fmla="*/ 9260878 w 12192000"/>
              <a:gd name="connsiteY449" fmla="*/ 87448 h 3429000"/>
              <a:gd name="connsiteX450" fmla="*/ 9221522 w 12192000"/>
              <a:gd name="connsiteY450" fmla="*/ 0 h 3429000"/>
              <a:gd name="connsiteX451" fmla="*/ 9425221 w 12192000"/>
              <a:gd name="connsiteY451" fmla="*/ 0 h 3429000"/>
              <a:gd name="connsiteX452" fmla="*/ 9453548 w 12192000"/>
              <a:gd name="connsiteY452" fmla="*/ 23392 h 3429000"/>
              <a:gd name="connsiteX453" fmla="*/ 9625671 w 12192000"/>
              <a:gd name="connsiteY453" fmla="*/ 210960 h 3429000"/>
              <a:gd name="connsiteX454" fmla="*/ 9632927 w 12192000"/>
              <a:gd name="connsiteY454" fmla="*/ 60128 h 3429000"/>
              <a:gd name="connsiteX455" fmla="*/ 9642174 w 12192000"/>
              <a:gd name="connsiteY455" fmla="*/ 0 h 3429000"/>
              <a:gd name="connsiteX456" fmla="*/ 9731615 w 12192000"/>
              <a:gd name="connsiteY456" fmla="*/ 0 h 3429000"/>
              <a:gd name="connsiteX457" fmla="*/ 9721255 w 12192000"/>
              <a:gd name="connsiteY457" fmla="*/ 74242 h 3429000"/>
              <a:gd name="connsiteX458" fmla="*/ 9736458 w 12192000"/>
              <a:gd name="connsiteY458" fmla="*/ 329413 h 3429000"/>
              <a:gd name="connsiteX459" fmla="*/ 9763499 w 12192000"/>
              <a:gd name="connsiteY459" fmla="*/ 99057 h 3429000"/>
              <a:gd name="connsiteX460" fmla="*/ 9777267 w 12192000"/>
              <a:gd name="connsiteY460" fmla="*/ 0 h 3429000"/>
              <a:gd name="connsiteX461" fmla="*/ 9808036 w 12192000"/>
              <a:gd name="connsiteY461" fmla="*/ 0 h 3429000"/>
              <a:gd name="connsiteX462" fmla="*/ 9793821 w 12192000"/>
              <a:gd name="connsiteY462" fmla="*/ 102652 h 3429000"/>
              <a:gd name="connsiteX463" fmla="*/ 9767436 w 12192000"/>
              <a:gd name="connsiteY463" fmla="*/ 321864 h 3429000"/>
              <a:gd name="connsiteX464" fmla="*/ 9814477 w 12192000"/>
              <a:gd name="connsiteY464" fmla="*/ 233531 h 3429000"/>
              <a:gd name="connsiteX465" fmla="*/ 9873012 w 12192000"/>
              <a:gd name="connsiteY465" fmla="*/ 38619 h 3429000"/>
              <a:gd name="connsiteX466" fmla="*/ 9875879 w 12192000"/>
              <a:gd name="connsiteY466" fmla="*/ 0 h 3429000"/>
              <a:gd name="connsiteX467" fmla="*/ 9965253 w 12192000"/>
              <a:gd name="connsiteY467" fmla="*/ 0 h 3429000"/>
              <a:gd name="connsiteX468" fmla="*/ 9930901 w 12192000"/>
              <a:gd name="connsiteY468" fmla="*/ 135026 h 3429000"/>
              <a:gd name="connsiteX469" fmla="*/ 9880832 w 12192000"/>
              <a:gd name="connsiteY469" fmla="*/ 271562 h 3429000"/>
              <a:gd name="connsiteX470" fmla="*/ 9896024 w 12192000"/>
              <a:gd name="connsiteY470" fmla="*/ 749295 h 3429000"/>
              <a:gd name="connsiteX471" fmla="*/ 10395379 w 12192000"/>
              <a:gd name="connsiteY471" fmla="*/ 1102843 h 3429000"/>
              <a:gd name="connsiteX472" fmla="*/ 10225980 w 12192000"/>
              <a:gd name="connsiteY472" fmla="*/ 132061 h 3429000"/>
              <a:gd name="connsiteX473" fmla="*/ 10314210 w 12192000"/>
              <a:gd name="connsiteY473" fmla="*/ 109353 h 3429000"/>
              <a:gd name="connsiteX474" fmla="*/ 10573663 w 12192000"/>
              <a:gd name="connsiteY474" fmla="*/ 842430 h 3429000"/>
              <a:gd name="connsiteX475" fmla="*/ 10583736 w 12192000"/>
              <a:gd name="connsiteY475" fmla="*/ 1259819 h 3429000"/>
              <a:gd name="connsiteX476" fmla="*/ 10880472 w 12192000"/>
              <a:gd name="connsiteY476" fmla="*/ 1537558 h 3429000"/>
              <a:gd name="connsiteX477" fmla="*/ 11231212 w 12192000"/>
              <a:gd name="connsiteY477" fmla="*/ 216474 h 3429000"/>
              <a:gd name="connsiteX478" fmla="*/ 11317765 w 12192000"/>
              <a:gd name="connsiteY478" fmla="*/ 209405 h 3429000"/>
              <a:gd name="connsiteX479" fmla="*/ 10982911 w 12192000"/>
              <a:gd name="connsiteY479" fmla="*/ 1622260 h 3429000"/>
              <a:gd name="connsiteX480" fmla="*/ 10968747 w 12192000"/>
              <a:gd name="connsiteY480" fmla="*/ 1630552 h 3429000"/>
              <a:gd name="connsiteX481" fmla="*/ 11258020 w 12192000"/>
              <a:gd name="connsiteY481" fmla="*/ 1972078 h 3429000"/>
              <a:gd name="connsiteX482" fmla="*/ 11688741 w 12192000"/>
              <a:gd name="connsiteY482" fmla="*/ 2616312 h 3429000"/>
              <a:gd name="connsiteX483" fmla="*/ 11794425 w 12192000"/>
              <a:gd name="connsiteY483" fmla="*/ 2252109 h 3429000"/>
              <a:gd name="connsiteX484" fmla="*/ 11792727 w 12192000"/>
              <a:gd name="connsiteY484" fmla="*/ 2240934 h 3429000"/>
              <a:gd name="connsiteX485" fmla="*/ 11776744 w 12192000"/>
              <a:gd name="connsiteY485" fmla="*/ 2242723 h 3429000"/>
              <a:gd name="connsiteX486" fmla="*/ 11442546 w 12192000"/>
              <a:gd name="connsiteY486" fmla="*/ 1307592 h 3429000"/>
              <a:gd name="connsiteX487" fmla="*/ 11527771 w 12192000"/>
              <a:gd name="connsiteY487" fmla="*/ 1275317 h 3429000"/>
              <a:gd name="connsiteX488" fmla="*/ 11851542 w 12192000"/>
              <a:gd name="connsiteY488" fmla="*/ 2034703 h 3429000"/>
              <a:gd name="connsiteX489" fmla="*/ 12122505 w 12192000"/>
              <a:gd name="connsiteY489" fmla="*/ 1727948 h 3429000"/>
              <a:gd name="connsiteX490" fmla="*/ 12192000 w 12192000"/>
              <a:gd name="connsiteY490" fmla="*/ 1669975 h 3429000"/>
              <a:gd name="connsiteX491" fmla="*/ 12192000 w 12192000"/>
              <a:gd name="connsiteY491" fmla="*/ 1731063 h 3429000"/>
              <a:gd name="connsiteX492" fmla="*/ 12155105 w 12192000"/>
              <a:gd name="connsiteY492" fmla="*/ 1762181 h 3429000"/>
              <a:gd name="connsiteX493" fmla="*/ 11918903 w 12192000"/>
              <a:gd name="connsiteY493" fmla="*/ 2062132 h 3429000"/>
              <a:gd name="connsiteX494" fmla="*/ 12067554 w 12192000"/>
              <a:gd name="connsiteY494" fmla="*/ 1888498 h 3429000"/>
              <a:gd name="connsiteX495" fmla="*/ 12192000 w 12192000"/>
              <a:gd name="connsiteY495" fmla="*/ 1782392 h 3429000"/>
              <a:gd name="connsiteX496" fmla="*/ 12192000 w 12192000"/>
              <a:gd name="connsiteY496" fmla="*/ 1822559 h 3429000"/>
              <a:gd name="connsiteX497" fmla="*/ 12087498 w 12192000"/>
              <a:gd name="connsiteY497" fmla="*/ 1911764 h 3429000"/>
              <a:gd name="connsiteX498" fmla="*/ 11941335 w 12192000"/>
              <a:gd name="connsiteY498" fmla="*/ 2083809 h 3429000"/>
              <a:gd name="connsiteX499" fmla="*/ 11898139 w 12192000"/>
              <a:gd name="connsiteY499" fmla="*/ 2163553 h 3429000"/>
              <a:gd name="connsiteX500" fmla="*/ 12037359 w 12192000"/>
              <a:gd name="connsiteY500" fmla="*/ 2053816 h 3429000"/>
              <a:gd name="connsiteX501" fmla="*/ 12192000 w 12192000"/>
              <a:gd name="connsiteY501" fmla="*/ 1901891 h 3429000"/>
              <a:gd name="connsiteX502" fmla="*/ 12192000 w 12192000"/>
              <a:gd name="connsiteY502" fmla="*/ 1973912 h 3429000"/>
              <a:gd name="connsiteX503" fmla="*/ 12054488 w 12192000"/>
              <a:gd name="connsiteY503" fmla="*/ 2104939 h 3429000"/>
              <a:gd name="connsiteX504" fmla="*/ 11880977 w 12192000"/>
              <a:gd name="connsiteY504" fmla="*/ 2245040 h 3429000"/>
              <a:gd name="connsiteX505" fmla="*/ 11879666 w 12192000"/>
              <a:gd name="connsiteY505" fmla="*/ 2246644 h 3429000"/>
              <a:gd name="connsiteX506" fmla="*/ 11873674 w 12192000"/>
              <a:gd name="connsiteY506" fmla="*/ 2254306 h 3429000"/>
              <a:gd name="connsiteX507" fmla="*/ 11738608 w 12192000"/>
              <a:gd name="connsiteY507" fmla="*/ 2689417 h 3429000"/>
              <a:gd name="connsiteX508" fmla="*/ 11732820 w 12192000"/>
              <a:gd name="connsiteY508" fmla="*/ 2696184 h 3429000"/>
              <a:gd name="connsiteX509" fmla="*/ 12058063 w 12192000"/>
              <a:gd name="connsiteY509" fmla="*/ 3376045 h 3429000"/>
              <a:gd name="connsiteX510" fmla="*/ 12077722 w 12192000"/>
              <a:gd name="connsiteY510" fmla="*/ 3428999 h 3429000"/>
              <a:gd name="connsiteX511" fmla="*/ 11980831 w 12192000"/>
              <a:gd name="connsiteY511" fmla="*/ 3428999 h 3429000"/>
              <a:gd name="connsiteX512" fmla="*/ 11842370 w 12192000"/>
              <a:gd name="connsiteY512" fmla="*/ 3103596 h 3429000"/>
              <a:gd name="connsiteX513" fmla="*/ 11807118 w 12192000"/>
              <a:gd name="connsiteY513" fmla="*/ 3032642 h 3429000"/>
              <a:gd name="connsiteX514" fmla="*/ 11352410 w 12192000"/>
              <a:gd name="connsiteY514" fmla="*/ 2253534 h 3429000"/>
              <a:gd name="connsiteX515" fmla="*/ 11344098 w 12192000"/>
              <a:gd name="connsiteY515" fmla="*/ 2252717 h 3429000"/>
              <a:gd name="connsiteX516" fmla="*/ 10730809 w 12192000"/>
              <a:gd name="connsiteY516" fmla="*/ 2156749 h 3429000"/>
              <a:gd name="connsiteX517" fmla="*/ 10713050 w 12192000"/>
              <a:gd name="connsiteY517" fmla="*/ 2164271 h 3429000"/>
              <a:gd name="connsiteX518" fmla="*/ 9420192 w 12192000"/>
              <a:gd name="connsiteY518" fmla="*/ 2263050 h 3429000"/>
              <a:gd name="connsiteX519" fmla="*/ 9404066 w 12192000"/>
              <a:gd name="connsiteY519" fmla="*/ 2242708 h 3429000"/>
              <a:gd name="connsiteX520" fmla="*/ 10712309 w 12192000"/>
              <a:gd name="connsiteY520" fmla="*/ 2109562 h 3429000"/>
              <a:gd name="connsiteX521" fmla="*/ 11291486 w 12192000"/>
              <a:gd name="connsiteY521" fmla="*/ 2166804 h 3429000"/>
              <a:gd name="connsiteX522" fmla="*/ 11176624 w 12192000"/>
              <a:gd name="connsiteY522" fmla="*/ 2010340 h 3429000"/>
              <a:gd name="connsiteX523" fmla="*/ 10665962 w 12192000"/>
              <a:gd name="connsiteY523" fmla="*/ 1445588 h 3429000"/>
              <a:gd name="connsiteX524" fmla="*/ 10647017 w 12192000"/>
              <a:gd name="connsiteY524" fmla="*/ 1450047 h 3429000"/>
              <a:gd name="connsiteX525" fmla="*/ 10107096 w 12192000"/>
              <a:gd name="connsiteY525" fmla="*/ 1560072 h 3429000"/>
              <a:gd name="connsiteX526" fmla="*/ 9439953 w 12192000"/>
              <a:gd name="connsiteY526" fmla="*/ 1480921 h 3429000"/>
              <a:gd name="connsiteX527" fmla="*/ 9470279 w 12192000"/>
              <a:gd name="connsiteY527" fmla="*/ 1443131 h 3429000"/>
              <a:gd name="connsiteX528" fmla="*/ 10565024 w 12192000"/>
              <a:gd name="connsiteY528" fmla="*/ 1352269 h 3429000"/>
              <a:gd name="connsiteX529" fmla="*/ 9922490 w 12192000"/>
              <a:gd name="connsiteY529" fmla="*/ 858833 h 3429000"/>
              <a:gd name="connsiteX530" fmla="*/ 9920481 w 12192000"/>
              <a:gd name="connsiteY530" fmla="*/ 859346 h 3429000"/>
              <a:gd name="connsiteX531" fmla="*/ 9916127 w 12192000"/>
              <a:gd name="connsiteY531" fmla="*/ 859836 h 3429000"/>
              <a:gd name="connsiteX532" fmla="*/ 9791125 w 12192000"/>
              <a:gd name="connsiteY532" fmla="*/ 938248 h 3429000"/>
              <a:gd name="connsiteX533" fmla="*/ 9528364 w 12192000"/>
              <a:gd name="connsiteY533" fmla="*/ 1022767 h 3429000"/>
              <a:gd name="connsiteX534" fmla="*/ 8629850 w 12192000"/>
              <a:gd name="connsiteY534" fmla="*/ 1184329 h 3429000"/>
              <a:gd name="connsiteX535" fmla="*/ 8600239 w 12192000"/>
              <a:gd name="connsiteY535" fmla="*/ 1167243 h 3429000"/>
              <a:gd name="connsiteX536" fmla="*/ 9761570 w 12192000"/>
              <a:gd name="connsiteY536" fmla="*/ 753283 h 3429000"/>
              <a:gd name="connsiteX537" fmla="*/ 9368237 w 12192000"/>
              <a:gd name="connsiteY537" fmla="*/ 520470 h 3429000"/>
              <a:gd name="connsiteX538" fmla="*/ 9354614 w 12192000"/>
              <a:gd name="connsiteY538" fmla="*/ 522288 h 3429000"/>
              <a:gd name="connsiteX539" fmla="*/ 8364351 w 12192000"/>
              <a:gd name="connsiteY539" fmla="*/ 730267 h 3429000"/>
              <a:gd name="connsiteX540" fmla="*/ 8386567 w 12192000"/>
              <a:gd name="connsiteY540" fmla="*/ 690760 h 3429000"/>
              <a:gd name="connsiteX541" fmla="*/ 9231713 w 12192000"/>
              <a:gd name="connsiteY541" fmla="*/ 444539 h 3429000"/>
              <a:gd name="connsiteX542" fmla="*/ 9023301 w 12192000"/>
              <a:gd name="connsiteY542" fmla="*/ 334109 h 3429000"/>
              <a:gd name="connsiteX543" fmla="*/ 9010556 w 12192000"/>
              <a:gd name="connsiteY543" fmla="*/ 329998 h 3429000"/>
              <a:gd name="connsiteX544" fmla="*/ 8687367 w 12192000"/>
              <a:gd name="connsiteY544" fmla="*/ 101276 h 3429000"/>
              <a:gd name="connsiteX545" fmla="*/ 4382818 w 12192000"/>
              <a:gd name="connsiteY545" fmla="*/ 0 h 3429000"/>
              <a:gd name="connsiteX546" fmla="*/ 4463614 w 12192000"/>
              <a:gd name="connsiteY546" fmla="*/ 0 h 3429000"/>
              <a:gd name="connsiteX547" fmla="*/ 4557150 w 12192000"/>
              <a:gd name="connsiteY547" fmla="*/ 81023 h 3429000"/>
              <a:gd name="connsiteX548" fmla="*/ 4856936 w 12192000"/>
              <a:gd name="connsiteY548" fmla="*/ 380146 h 3429000"/>
              <a:gd name="connsiteX549" fmla="*/ 5111996 w 12192000"/>
              <a:gd name="connsiteY549" fmla="*/ 636759 h 3429000"/>
              <a:gd name="connsiteX550" fmla="*/ 5388878 w 12192000"/>
              <a:gd name="connsiteY550" fmla="*/ 871185 h 3429000"/>
              <a:gd name="connsiteX551" fmla="*/ 5425556 w 12192000"/>
              <a:gd name="connsiteY551" fmla="*/ 879967 h 3429000"/>
              <a:gd name="connsiteX552" fmla="*/ 4943646 w 12192000"/>
              <a:gd name="connsiteY552" fmla="*/ 393916 h 3429000"/>
              <a:gd name="connsiteX553" fmla="*/ 4594837 w 12192000"/>
              <a:gd name="connsiteY553" fmla="*/ 103274 h 3429000"/>
              <a:gd name="connsiteX554" fmla="*/ 4518536 w 12192000"/>
              <a:gd name="connsiteY554" fmla="*/ 31511 h 3429000"/>
              <a:gd name="connsiteX555" fmla="*/ 4483543 w 12192000"/>
              <a:gd name="connsiteY555" fmla="*/ 0 h 3429000"/>
              <a:gd name="connsiteX556" fmla="*/ 4534233 w 12192000"/>
              <a:gd name="connsiteY556" fmla="*/ 0 h 3429000"/>
              <a:gd name="connsiteX557" fmla="*/ 4633631 w 12192000"/>
              <a:gd name="connsiteY557" fmla="*/ 74706 h 3429000"/>
              <a:gd name="connsiteX558" fmla="*/ 4949299 w 12192000"/>
              <a:gd name="connsiteY558" fmla="*/ 337336 h 3429000"/>
              <a:gd name="connsiteX559" fmla="*/ 5291452 w 12192000"/>
              <a:gd name="connsiteY559" fmla="*/ 647801 h 3429000"/>
              <a:gd name="connsiteX560" fmla="*/ 5434998 w 12192000"/>
              <a:gd name="connsiteY560" fmla="*/ 825100 h 3429000"/>
              <a:gd name="connsiteX561" fmla="*/ 5351015 w 12192000"/>
              <a:gd name="connsiteY561" fmla="*/ 331989 h 3429000"/>
              <a:gd name="connsiteX562" fmla="*/ 5344012 w 12192000"/>
              <a:gd name="connsiteY562" fmla="*/ 131333 h 3429000"/>
              <a:gd name="connsiteX563" fmla="*/ 5349920 w 12192000"/>
              <a:gd name="connsiteY563" fmla="*/ 0 h 3429000"/>
              <a:gd name="connsiteX564" fmla="*/ 5401317 w 12192000"/>
              <a:gd name="connsiteY564" fmla="*/ 0 h 3429000"/>
              <a:gd name="connsiteX565" fmla="*/ 5400859 w 12192000"/>
              <a:gd name="connsiteY565" fmla="*/ 83801 h 3429000"/>
              <a:gd name="connsiteX566" fmla="*/ 5401644 w 12192000"/>
              <a:gd name="connsiteY566" fmla="*/ 188847 h 3429000"/>
              <a:gd name="connsiteX567" fmla="*/ 5467256 w 12192000"/>
              <a:gd name="connsiteY567" fmla="*/ 746494 h 3429000"/>
              <a:gd name="connsiteX568" fmla="*/ 5448069 w 12192000"/>
              <a:gd name="connsiteY568" fmla="*/ 138554 h 3429000"/>
              <a:gd name="connsiteX569" fmla="*/ 5440458 w 12192000"/>
              <a:gd name="connsiteY569" fmla="*/ 0 h 3429000"/>
              <a:gd name="connsiteX570" fmla="*/ 5472521 w 12192000"/>
              <a:gd name="connsiteY570" fmla="*/ 0 h 3429000"/>
              <a:gd name="connsiteX571" fmla="*/ 5480135 w 12192000"/>
              <a:gd name="connsiteY571" fmla="*/ 136802 h 3429000"/>
              <a:gd name="connsiteX572" fmla="*/ 5499023 w 12192000"/>
              <a:gd name="connsiteY572" fmla="*/ 737310 h 3429000"/>
              <a:gd name="connsiteX573" fmla="*/ 5547022 w 12192000"/>
              <a:gd name="connsiteY573" fmla="*/ 178838 h 3429000"/>
              <a:gd name="connsiteX574" fmla="*/ 5522799 w 12192000"/>
              <a:gd name="connsiteY574" fmla="*/ 0 h 3429000"/>
              <a:gd name="connsiteX575" fmla="*/ 5573386 w 12192000"/>
              <a:gd name="connsiteY575" fmla="*/ 0 h 3429000"/>
              <a:gd name="connsiteX576" fmla="*/ 5587618 w 12192000"/>
              <a:gd name="connsiteY576" fmla="*/ 82353 h 3429000"/>
              <a:gd name="connsiteX577" fmla="*/ 5519779 w 12192000"/>
              <a:gd name="connsiteY577" fmla="*/ 930223 h 3429000"/>
              <a:gd name="connsiteX578" fmla="*/ 5520293 w 12192000"/>
              <a:gd name="connsiteY578" fmla="*/ 931602 h 3429000"/>
              <a:gd name="connsiteX579" fmla="*/ 5767221 w 12192000"/>
              <a:gd name="connsiteY579" fmla="*/ 1236564 h 3429000"/>
              <a:gd name="connsiteX580" fmla="*/ 6937169 w 12192000"/>
              <a:gd name="connsiteY580" fmla="*/ 1386941 h 3429000"/>
              <a:gd name="connsiteX581" fmla="*/ 6953922 w 12192000"/>
              <a:gd name="connsiteY581" fmla="*/ 1461068 h 3429000"/>
              <a:gd name="connsiteX582" fmla="*/ 6071359 w 12192000"/>
              <a:gd name="connsiteY582" fmla="*/ 1341770 h 3429000"/>
              <a:gd name="connsiteX583" fmla="*/ 6038839 w 12192000"/>
              <a:gd name="connsiteY583" fmla="*/ 1335474 h 3429000"/>
              <a:gd name="connsiteX584" fmla="*/ 6038706 w 12192000"/>
              <a:gd name="connsiteY584" fmla="*/ 1334847 h 3429000"/>
              <a:gd name="connsiteX585" fmla="*/ 6037784 w 12192000"/>
              <a:gd name="connsiteY585" fmla="*/ 1335270 h 3429000"/>
              <a:gd name="connsiteX586" fmla="*/ 6038839 w 12192000"/>
              <a:gd name="connsiteY586" fmla="*/ 1335474 h 3429000"/>
              <a:gd name="connsiteX587" fmla="*/ 6040338 w 12192000"/>
              <a:gd name="connsiteY587" fmla="*/ 1342418 h 3429000"/>
              <a:gd name="connsiteX588" fmla="*/ 6024488 w 12192000"/>
              <a:gd name="connsiteY588" fmla="*/ 1380903 h 3429000"/>
              <a:gd name="connsiteX589" fmla="*/ 5599771 w 12192000"/>
              <a:gd name="connsiteY589" fmla="*/ 2080652 h 3429000"/>
              <a:gd name="connsiteX590" fmla="*/ 5548843 w 12192000"/>
              <a:gd name="connsiteY590" fmla="*/ 2134845 h 3429000"/>
              <a:gd name="connsiteX591" fmla="*/ 5940952 w 12192000"/>
              <a:gd name="connsiteY591" fmla="*/ 2821028 h 3429000"/>
              <a:gd name="connsiteX592" fmla="*/ 6043441 w 12192000"/>
              <a:gd name="connsiteY592" fmla="*/ 3236847 h 3429000"/>
              <a:gd name="connsiteX593" fmla="*/ 6093432 w 12192000"/>
              <a:gd name="connsiteY593" fmla="*/ 3429000 h 3429000"/>
              <a:gd name="connsiteX594" fmla="*/ 6034344 w 12192000"/>
              <a:gd name="connsiteY594" fmla="*/ 3429000 h 3429000"/>
              <a:gd name="connsiteX595" fmla="*/ 6026679 w 12192000"/>
              <a:gd name="connsiteY595" fmla="*/ 3407959 h 3429000"/>
              <a:gd name="connsiteX596" fmla="*/ 5800441 w 12192000"/>
              <a:gd name="connsiteY596" fmla="*/ 2906286 h 3429000"/>
              <a:gd name="connsiteX597" fmla="*/ 5526562 w 12192000"/>
              <a:gd name="connsiteY597" fmla="*/ 2276388 h 3429000"/>
              <a:gd name="connsiteX598" fmla="*/ 5519640 w 12192000"/>
              <a:gd name="connsiteY598" fmla="*/ 2254774 h 3429000"/>
              <a:gd name="connsiteX599" fmla="*/ 5844559 w 12192000"/>
              <a:gd name="connsiteY599" fmla="*/ 3124349 h 3429000"/>
              <a:gd name="connsiteX600" fmla="*/ 5975994 w 12192000"/>
              <a:gd name="connsiteY600" fmla="*/ 3429000 h 3429000"/>
              <a:gd name="connsiteX601" fmla="*/ 5898547 w 12192000"/>
              <a:gd name="connsiteY601" fmla="*/ 3429000 h 3429000"/>
              <a:gd name="connsiteX602" fmla="*/ 5682041 w 12192000"/>
              <a:gd name="connsiteY602" fmla="*/ 2926860 h 3429000"/>
              <a:gd name="connsiteX603" fmla="*/ 5461758 w 12192000"/>
              <a:gd name="connsiteY603" fmla="*/ 2391220 h 3429000"/>
              <a:gd name="connsiteX604" fmla="*/ 5237282 w 12192000"/>
              <a:gd name="connsiteY604" fmla="*/ 3150086 h 3429000"/>
              <a:gd name="connsiteX605" fmla="*/ 5115009 w 12192000"/>
              <a:gd name="connsiteY605" fmla="*/ 3429000 h 3429000"/>
              <a:gd name="connsiteX606" fmla="*/ 5028074 w 12192000"/>
              <a:gd name="connsiteY606" fmla="*/ 3429000 h 3429000"/>
              <a:gd name="connsiteX607" fmla="*/ 5079508 w 12192000"/>
              <a:gd name="connsiteY607" fmla="*/ 3320074 h 3429000"/>
              <a:gd name="connsiteX608" fmla="*/ 5371846 w 12192000"/>
              <a:gd name="connsiteY608" fmla="*/ 2495413 h 3429000"/>
              <a:gd name="connsiteX609" fmla="*/ 5270512 w 12192000"/>
              <a:gd name="connsiteY609" fmla="*/ 2709975 h 3429000"/>
              <a:gd name="connsiteX610" fmla="*/ 5062409 w 12192000"/>
              <a:gd name="connsiteY610" fmla="*/ 3224544 h 3429000"/>
              <a:gd name="connsiteX611" fmla="*/ 5036628 w 12192000"/>
              <a:gd name="connsiteY611" fmla="*/ 3325247 h 3429000"/>
              <a:gd name="connsiteX612" fmla="*/ 5009112 w 12192000"/>
              <a:gd name="connsiteY612" fmla="*/ 3429000 h 3429000"/>
              <a:gd name="connsiteX613" fmla="*/ 4976679 w 12192000"/>
              <a:gd name="connsiteY613" fmla="*/ 3429000 h 3429000"/>
              <a:gd name="connsiteX614" fmla="*/ 5006537 w 12192000"/>
              <a:gd name="connsiteY614" fmla="*/ 3318068 h 3429000"/>
              <a:gd name="connsiteX615" fmla="*/ 5032723 w 12192000"/>
              <a:gd name="connsiteY615" fmla="*/ 3215957 h 3429000"/>
              <a:gd name="connsiteX616" fmla="*/ 5242949 w 12192000"/>
              <a:gd name="connsiteY616" fmla="*/ 2696175 h 3429000"/>
              <a:gd name="connsiteX617" fmla="*/ 5286321 w 12192000"/>
              <a:gd name="connsiteY617" fmla="*/ 2604555 h 3429000"/>
              <a:gd name="connsiteX618" fmla="*/ 5008210 w 12192000"/>
              <a:gd name="connsiteY618" fmla="*/ 3220194 h 3429000"/>
              <a:gd name="connsiteX619" fmla="*/ 4986321 w 12192000"/>
              <a:gd name="connsiteY619" fmla="*/ 3336687 h 3429000"/>
              <a:gd name="connsiteX620" fmla="*/ 4973474 w 12192000"/>
              <a:gd name="connsiteY620" fmla="*/ 3429000 h 3429000"/>
              <a:gd name="connsiteX621" fmla="*/ 4907178 w 12192000"/>
              <a:gd name="connsiteY621" fmla="*/ 3429000 h 3429000"/>
              <a:gd name="connsiteX622" fmla="*/ 4910810 w 12192000"/>
              <a:gd name="connsiteY622" fmla="*/ 3400660 h 3429000"/>
              <a:gd name="connsiteX623" fmla="*/ 4987461 w 12192000"/>
              <a:gd name="connsiteY623" fmla="*/ 3003994 h 3429000"/>
              <a:gd name="connsiteX624" fmla="*/ 5179262 w 12192000"/>
              <a:gd name="connsiteY624" fmla="*/ 2606044 h 3429000"/>
              <a:gd name="connsiteX625" fmla="*/ 4689678 w 12192000"/>
              <a:gd name="connsiteY625" fmla="*/ 3011241 h 3429000"/>
              <a:gd name="connsiteX626" fmla="*/ 4477543 w 12192000"/>
              <a:gd name="connsiteY626" fmla="*/ 3245836 h 3429000"/>
              <a:gd name="connsiteX627" fmla="*/ 4329957 w 12192000"/>
              <a:gd name="connsiteY627" fmla="*/ 3429000 h 3429000"/>
              <a:gd name="connsiteX628" fmla="*/ 4218595 w 12192000"/>
              <a:gd name="connsiteY628" fmla="*/ 3429000 h 3429000"/>
              <a:gd name="connsiteX629" fmla="*/ 4368888 w 12192000"/>
              <a:gd name="connsiteY629" fmla="*/ 3239412 h 3429000"/>
              <a:gd name="connsiteX630" fmla="*/ 4563091 w 12192000"/>
              <a:gd name="connsiteY630" fmla="*/ 3013508 h 3429000"/>
              <a:gd name="connsiteX631" fmla="*/ 5387324 w 12192000"/>
              <a:gd name="connsiteY631" fmla="*/ 2276830 h 3429000"/>
              <a:gd name="connsiteX632" fmla="*/ 5073620 w 12192000"/>
              <a:gd name="connsiteY632" fmla="*/ 2526437 h 3429000"/>
              <a:gd name="connsiteX633" fmla="*/ 4689789 w 12192000"/>
              <a:gd name="connsiteY633" fmla="*/ 2839382 h 3429000"/>
              <a:gd name="connsiteX634" fmla="*/ 4418722 w 12192000"/>
              <a:gd name="connsiteY634" fmla="*/ 3141886 h 3429000"/>
              <a:gd name="connsiteX635" fmla="*/ 4214944 w 12192000"/>
              <a:gd name="connsiteY635" fmla="*/ 3429000 h 3429000"/>
              <a:gd name="connsiteX636" fmla="*/ 4177898 w 12192000"/>
              <a:gd name="connsiteY636" fmla="*/ 3429000 h 3429000"/>
              <a:gd name="connsiteX637" fmla="*/ 4391597 w 12192000"/>
              <a:gd name="connsiteY637" fmla="*/ 3127370 h 3429000"/>
              <a:gd name="connsiteX638" fmla="*/ 4668889 w 12192000"/>
              <a:gd name="connsiteY638" fmla="*/ 2817399 h 3429000"/>
              <a:gd name="connsiteX639" fmla="*/ 5055427 w 12192000"/>
              <a:gd name="connsiteY639" fmla="*/ 2502476 h 3429000"/>
              <a:gd name="connsiteX640" fmla="*/ 5371814 w 12192000"/>
              <a:gd name="connsiteY640" fmla="*/ 2249975 h 3429000"/>
              <a:gd name="connsiteX641" fmla="*/ 4987918 w 12192000"/>
              <a:gd name="connsiteY641" fmla="*/ 2409701 h 3429000"/>
              <a:gd name="connsiteX642" fmla="*/ 4317146 w 12192000"/>
              <a:gd name="connsiteY642" fmla="*/ 3158716 h 3429000"/>
              <a:gd name="connsiteX643" fmla="*/ 4171627 w 12192000"/>
              <a:gd name="connsiteY643" fmla="*/ 3429000 h 3429000"/>
              <a:gd name="connsiteX644" fmla="*/ 4081585 w 12192000"/>
              <a:gd name="connsiteY644" fmla="*/ 3429000 h 3429000"/>
              <a:gd name="connsiteX645" fmla="*/ 4238603 w 12192000"/>
              <a:gd name="connsiteY645" fmla="*/ 3130341 h 3429000"/>
              <a:gd name="connsiteX646" fmla="*/ 4778333 w 12192000"/>
              <a:gd name="connsiteY646" fmla="*/ 2444626 h 3429000"/>
              <a:gd name="connsiteX647" fmla="*/ 5414185 w 12192000"/>
              <a:gd name="connsiteY647" fmla="*/ 2144882 h 3429000"/>
              <a:gd name="connsiteX648" fmla="*/ 5959648 w 12192000"/>
              <a:gd name="connsiteY648" fmla="*/ 1331797 h 3429000"/>
              <a:gd name="connsiteX649" fmla="*/ 5355019 w 12192000"/>
              <a:gd name="connsiteY649" fmla="*/ 1305672 h 3429000"/>
              <a:gd name="connsiteX650" fmla="*/ 5083565 w 12192000"/>
              <a:gd name="connsiteY650" fmla="*/ 1750121 h 3429000"/>
              <a:gd name="connsiteX651" fmla="*/ 4713577 w 12192000"/>
              <a:gd name="connsiteY651" fmla="*/ 2187803 h 3429000"/>
              <a:gd name="connsiteX652" fmla="*/ 3989559 w 12192000"/>
              <a:gd name="connsiteY652" fmla="*/ 2716945 h 3429000"/>
              <a:gd name="connsiteX653" fmla="*/ 3939824 w 12192000"/>
              <a:gd name="connsiteY653" fmla="*/ 2637900 h 3429000"/>
              <a:gd name="connsiteX654" fmla="*/ 4584537 w 12192000"/>
              <a:gd name="connsiteY654" fmla="*/ 1895826 h 3429000"/>
              <a:gd name="connsiteX655" fmla="*/ 5037105 w 12192000"/>
              <a:gd name="connsiteY655" fmla="*/ 1659765 h 3429000"/>
              <a:gd name="connsiteX656" fmla="*/ 5039930 w 12192000"/>
              <a:gd name="connsiteY656" fmla="*/ 1660585 h 3429000"/>
              <a:gd name="connsiteX657" fmla="*/ 5263764 w 12192000"/>
              <a:gd name="connsiteY657" fmla="*/ 1306525 h 3429000"/>
              <a:gd name="connsiteX658" fmla="*/ 4086300 w 12192000"/>
              <a:gd name="connsiteY658" fmla="*/ 1455599 h 3429000"/>
              <a:gd name="connsiteX659" fmla="*/ 4085485 w 12192000"/>
              <a:gd name="connsiteY659" fmla="*/ 1470070 h 3429000"/>
              <a:gd name="connsiteX660" fmla="*/ 3871915 w 12192000"/>
              <a:gd name="connsiteY660" fmla="*/ 1824645 h 3429000"/>
              <a:gd name="connsiteX661" fmla="*/ 3799374 w 12192000"/>
              <a:gd name="connsiteY661" fmla="*/ 2037127 h 3429000"/>
              <a:gd name="connsiteX662" fmla="*/ 3498850 w 12192000"/>
              <a:gd name="connsiteY662" fmla="*/ 3232888 h 3429000"/>
              <a:gd name="connsiteX663" fmla="*/ 3399216 w 12192000"/>
              <a:gd name="connsiteY663" fmla="*/ 3429000 h 3429000"/>
              <a:gd name="connsiteX664" fmla="*/ 3303688 w 12192000"/>
              <a:gd name="connsiteY664" fmla="*/ 3429000 h 3429000"/>
              <a:gd name="connsiteX665" fmla="*/ 3391774 w 12192000"/>
              <a:gd name="connsiteY665" fmla="*/ 3268181 h 3429000"/>
              <a:gd name="connsiteX666" fmla="*/ 3735540 w 12192000"/>
              <a:gd name="connsiteY666" fmla="*/ 2117923 h 3429000"/>
              <a:gd name="connsiteX667" fmla="*/ 3729438 w 12192000"/>
              <a:gd name="connsiteY667" fmla="*/ 2140058 h 3429000"/>
              <a:gd name="connsiteX668" fmla="*/ 3707782 w 12192000"/>
              <a:gd name="connsiteY668" fmla="*/ 2215908 h 3429000"/>
              <a:gd name="connsiteX669" fmla="*/ 3583827 w 12192000"/>
              <a:gd name="connsiteY669" fmla="*/ 2610215 h 3429000"/>
              <a:gd name="connsiteX670" fmla="*/ 3547861 w 12192000"/>
              <a:gd name="connsiteY670" fmla="*/ 2700609 h 3429000"/>
              <a:gd name="connsiteX671" fmla="*/ 3490905 w 12192000"/>
              <a:gd name="connsiteY671" fmla="*/ 2848660 h 3429000"/>
              <a:gd name="connsiteX672" fmla="*/ 3455859 w 12192000"/>
              <a:gd name="connsiteY672" fmla="*/ 2962301 h 3429000"/>
              <a:gd name="connsiteX673" fmla="*/ 3429112 w 12192000"/>
              <a:gd name="connsiteY673" fmla="*/ 3050469 h 3429000"/>
              <a:gd name="connsiteX674" fmla="*/ 3304862 w 12192000"/>
              <a:gd name="connsiteY674" fmla="*/ 3367476 h 3429000"/>
              <a:gd name="connsiteX675" fmla="*/ 3276071 w 12192000"/>
              <a:gd name="connsiteY675" fmla="*/ 3429000 h 3429000"/>
              <a:gd name="connsiteX676" fmla="*/ 3240805 w 12192000"/>
              <a:gd name="connsiteY676" fmla="*/ 3429000 h 3429000"/>
              <a:gd name="connsiteX677" fmla="*/ 3275917 w 12192000"/>
              <a:gd name="connsiteY677" fmla="*/ 3354192 h 3429000"/>
              <a:gd name="connsiteX678" fmla="*/ 3399358 w 12192000"/>
              <a:gd name="connsiteY678" fmla="*/ 3040011 h 3429000"/>
              <a:gd name="connsiteX679" fmla="*/ 3425650 w 12192000"/>
              <a:gd name="connsiteY679" fmla="*/ 2952333 h 3429000"/>
              <a:gd name="connsiteX680" fmla="*/ 3460661 w 12192000"/>
              <a:gd name="connsiteY680" fmla="*/ 2837763 h 3429000"/>
              <a:gd name="connsiteX681" fmla="*/ 3518021 w 12192000"/>
              <a:gd name="connsiteY681" fmla="*/ 2688298 h 3429000"/>
              <a:gd name="connsiteX682" fmla="*/ 3554035 w 12192000"/>
              <a:gd name="connsiteY682" fmla="*/ 2598832 h 3429000"/>
              <a:gd name="connsiteX683" fmla="*/ 3677174 w 12192000"/>
              <a:gd name="connsiteY683" fmla="*/ 2207351 h 3429000"/>
              <a:gd name="connsiteX684" fmla="*/ 3698819 w 12192000"/>
              <a:gd name="connsiteY684" fmla="*/ 2131503 h 3429000"/>
              <a:gd name="connsiteX685" fmla="*/ 3702094 w 12192000"/>
              <a:gd name="connsiteY685" fmla="*/ 2120194 h 3429000"/>
              <a:gd name="connsiteX686" fmla="*/ 3398355 w 12192000"/>
              <a:gd name="connsiteY686" fmla="*/ 2665603 h 3429000"/>
              <a:gd name="connsiteX687" fmla="*/ 3193941 w 12192000"/>
              <a:gd name="connsiteY687" fmla="*/ 3369775 h 3429000"/>
              <a:gd name="connsiteX688" fmla="*/ 3184140 w 12192000"/>
              <a:gd name="connsiteY688" fmla="*/ 3429000 h 3429000"/>
              <a:gd name="connsiteX689" fmla="*/ 3099978 w 12192000"/>
              <a:gd name="connsiteY689" fmla="*/ 3429000 h 3429000"/>
              <a:gd name="connsiteX690" fmla="*/ 3101556 w 12192000"/>
              <a:gd name="connsiteY690" fmla="*/ 3414337 h 3429000"/>
              <a:gd name="connsiteX691" fmla="*/ 3370162 w 12192000"/>
              <a:gd name="connsiteY691" fmla="*/ 2356550 h 3429000"/>
              <a:gd name="connsiteX692" fmla="*/ 3746477 w 12192000"/>
              <a:gd name="connsiteY692" fmla="*/ 1948889 h 3429000"/>
              <a:gd name="connsiteX693" fmla="*/ 3863399 w 12192000"/>
              <a:gd name="connsiteY693" fmla="*/ 1658257 h 3429000"/>
              <a:gd name="connsiteX694" fmla="*/ 3968712 w 12192000"/>
              <a:gd name="connsiteY694" fmla="*/ 1484989 h 3429000"/>
              <a:gd name="connsiteX695" fmla="*/ 2792390 w 12192000"/>
              <a:gd name="connsiteY695" fmla="*/ 1953974 h 3429000"/>
              <a:gd name="connsiteX696" fmla="*/ 2714982 w 12192000"/>
              <a:gd name="connsiteY696" fmla="*/ 1998051 h 3429000"/>
              <a:gd name="connsiteX697" fmla="*/ 2813361 w 12192000"/>
              <a:gd name="connsiteY697" fmla="*/ 2594912 h 3429000"/>
              <a:gd name="connsiteX698" fmla="*/ 2688430 w 12192000"/>
              <a:gd name="connsiteY698" fmla="*/ 3372564 h 3429000"/>
              <a:gd name="connsiteX699" fmla="*/ 2629626 w 12192000"/>
              <a:gd name="connsiteY699" fmla="*/ 3334394 h 3429000"/>
              <a:gd name="connsiteX700" fmla="*/ 2565328 w 12192000"/>
              <a:gd name="connsiteY700" fmla="*/ 2087399 h 3429000"/>
              <a:gd name="connsiteX701" fmla="*/ 1922999 w 12192000"/>
              <a:gd name="connsiteY701" fmla="*/ 2551343 h 3429000"/>
              <a:gd name="connsiteX702" fmla="*/ 1950261 w 12192000"/>
              <a:gd name="connsiteY702" fmla="*/ 2976858 h 3429000"/>
              <a:gd name="connsiteX703" fmla="*/ 2365554 w 12192000"/>
              <a:gd name="connsiteY703" fmla="*/ 3330107 h 3429000"/>
              <a:gd name="connsiteX704" fmla="*/ 2424142 w 12192000"/>
              <a:gd name="connsiteY704" fmla="*/ 3429000 h 3429000"/>
              <a:gd name="connsiteX705" fmla="*/ 2395994 w 12192000"/>
              <a:gd name="connsiteY705" fmla="*/ 3429000 h 3429000"/>
              <a:gd name="connsiteX706" fmla="*/ 2392863 w 12192000"/>
              <a:gd name="connsiteY706" fmla="*/ 3423964 h 3429000"/>
              <a:gd name="connsiteX707" fmla="*/ 2017589 w 12192000"/>
              <a:gd name="connsiteY707" fmla="*/ 3064982 h 3429000"/>
              <a:gd name="connsiteX708" fmla="*/ 2147336 w 12192000"/>
              <a:gd name="connsiteY708" fmla="*/ 3165052 h 3429000"/>
              <a:gd name="connsiteX709" fmla="*/ 2207047 w 12192000"/>
              <a:gd name="connsiteY709" fmla="*/ 3225540 h 3429000"/>
              <a:gd name="connsiteX710" fmla="*/ 2299106 w 12192000"/>
              <a:gd name="connsiteY710" fmla="*/ 3349931 h 3429000"/>
              <a:gd name="connsiteX711" fmla="*/ 2314430 w 12192000"/>
              <a:gd name="connsiteY711" fmla="*/ 3372144 h 3429000"/>
              <a:gd name="connsiteX712" fmla="*/ 2352406 w 12192000"/>
              <a:gd name="connsiteY712" fmla="*/ 3429000 h 3429000"/>
              <a:gd name="connsiteX713" fmla="*/ 2314492 w 12192000"/>
              <a:gd name="connsiteY713" fmla="*/ 3429000 h 3429000"/>
              <a:gd name="connsiteX714" fmla="*/ 2288095 w 12192000"/>
              <a:gd name="connsiteY714" fmla="*/ 3389030 h 3429000"/>
              <a:gd name="connsiteX715" fmla="*/ 2272768 w 12192000"/>
              <a:gd name="connsiteY715" fmla="*/ 3366822 h 3429000"/>
              <a:gd name="connsiteX716" fmla="*/ 2182715 w 12192000"/>
              <a:gd name="connsiteY716" fmla="*/ 3246071 h 3429000"/>
              <a:gd name="connsiteX717" fmla="*/ 2032061 w 12192000"/>
              <a:gd name="connsiteY717" fmla="*/ 3112380 h 3429000"/>
              <a:gd name="connsiteX718" fmla="*/ 2257220 w 12192000"/>
              <a:gd name="connsiteY718" fmla="*/ 3397257 h 3429000"/>
              <a:gd name="connsiteX719" fmla="*/ 2281324 w 12192000"/>
              <a:gd name="connsiteY719" fmla="*/ 3429000 h 3429000"/>
              <a:gd name="connsiteX720" fmla="*/ 2242860 w 12192000"/>
              <a:gd name="connsiteY720" fmla="*/ 3429000 h 3429000"/>
              <a:gd name="connsiteX721" fmla="*/ 2232818 w 12192000"/>
              <a:gd name="connsiteY721" fmla="*/ 3415926 h 3429000"/>
              <a:gd name="connsiteX722" fmla="*/ 1990172 w 12192000"/>
              <a:gd name="connsiteY722" fmla="*/ 3113121 h 3429000"/>
              <a:gd name="connsiteX723" fmla="*/ 2124090 w 12192000"/>
              <a:gd name="connsiteY723" fmla="*/ 3332017 h 3429000"/>
              <a:gd name="connsiteX724" fmla="*/ 2200380 w 12192000"/>
              <a:gd name="connsiteY724" fmla="*/ 3429000 h 3429000"/>
              <a:gd name="connsiteX725" fmla="*/ 2147507 w 12192000"/>
              <a:gd name="connsiteY725" fmla="*/ 3429000 h 3429000"/>
              <a:gd name="connsiteX726" fmla="*/ 2070668 w 12192000"/>
              <a:gd name="connsiteY726" fmla="*/ 3332520 h 3429000"/>
              <a:gd name="connsiteX727" fmla="*/ 1975142 w 12192000"/>
              <a:gd name="connsiteY727" fmla="*/ 3156570 h 3429000"/>
              <a:gd name="connsiteX728" fmla="*/ 2050035 w 12192000"/>
              <a:gd name="connsiteY728" fmla="*/ 3384345 h 3429000"/>
              <a:gd name="connsiteX729" fmla="*/ 2063025 w 12192000"/>
              <a:gd name="connsiteY729" fmla="*/ 3429000 h 3429000"/>
              <a:gd name="connsiteX730" fmla="*/ 2021675 w 12192000"/>
              <a:gd name="connsiteY730" fmla="*/ 3429000 h 3429000"/>
              <a:gd name="connsiteX731" fmla="*/ 2019308 w 12192000"/>
              <a:gd name="connsiteY731" fmla="*/ 3418118 h 3429000"/>
              <a:gd name="connsiteX732" fmla="*/ 1938835 w 12192000"/>
              <a:gd name="connsiteY732" fmla="*/ 3122160 h 3429000"/>
              <a:gd name="connsiteX733" fmla="*/ 1953230 w 12192000"/>
              <a:gd name="connsiteY733" fmla="*/ 3330699 h 3429000"/>
              <a:gd name="connsiteX734" fmla="*/ 1956763 w 12192000"/>
              <a:gd name="connsiteY734" fmla="*/ 3349191 h 3429000"/>
              <a:gd name="connsiteX735" fmla="*/ 1967925 w 12192000"/>
              <a:gd name="connsiteY735" fmla="*/ 3429000 h 3429000"/>
              <a:gd name="connsiteX736" fmla="*/ 1936622 w 12192000"/>
              <a:gd name="connsiteY736" fmla="*/ 3429000 h 3429000"/>
              <a:gd name="connsiteX737" fmla="*/ 1926261 w 12192000"/>
              <a:gd name="connsiteY737" fmla="*/ 3355064 h 3429000"/>
              <a:gd name="connsiteX738" fmla="*/ 1922724 w 12192000"/>
              <a:gd name="connsiteY738" fmla="*/ 3336577 h 3429000"/>
              <a:gd name="connsiteX739" fmla="*/ 1904650 w 12192000"/>
              <a:gd name="connsiteY739" fmla="*/ 3210616 h 3429000"/>
              <a:gd name="connsiteX740" fmla="*/ 1885273 w 12192000"/>
              <a:gd name="connsiteY740" fmla="*/ 3429000 h 3429000"/>
              <a:gd name="connsiteX741" fmla="*/ 1854363 w 12192000"/>
              <a:gd name="connsiteY741" fmla="*/ 3429000 h 3429000"/>
              <a:gd name="connsiteX742" fmla="*/ 1880391 w 12192000"/>
              <a:gd name="connsiteY742" fmla="*/ 3174796 h 3429000"/>
              <a:gd name="connsiteX743" fmla="*/ 1818273 w 12192000"/>
              <a:gd name="connsiteY743" fmla="*/ 3286729 h 3429000"/>
              <a:gd name="connsiteX744" fmla="*/ 1794691 w 12192000"/>
              <a:gd name="connsiteY744" fmla="*/ 3414239 h 3429000"/>
              <a:gd name="connsiteX745" fmla="*/ 1794914 w 12192000"/>
              <a:gd name="connsiteY745" fmla="*/ 3429000 h 3429000"/>
              <a:gd name="connsiteX746" fmla="*/ 1746128 w 12192000"/>
              <a:gd name="connsiteY746" fmla="*/ 3429000 h 3429000"/>
              <a:gd name="connsiteX747" fmla="*/ 1753934 w 12192000"/>
              <a:gd name="connsiteY747" fmla="*/ 3295796 h 3429000"/>
              <a:gd name="connsiteX748" fmla="*/ 1792053 w 12192000"/>
              <a:gd name="connsiteY748" fmla="*/ 3143396 h 3429000"/>
              <a:gd name="connsiteX749" fmla="*/ 1862248 w 12192000"/>
              <a:gd name="connsiteY749" fmla="*/ 2837397 h 3429000"/>
              <a:gd name="connsiteX750" fmla="*/ 1862250 w 12192000"/>
              <a:gd name="connsiteY750" fmla="*/ 2604531 h 3429000"/>
              <a:gd name="connsiteX751" fmla="*/ 1211999 w 12192000"/>
              <a:gd name="connsiteY751" fmla="*/ 3254610 h 3429000"/>
              <a:gd name="connsiteX752" fmla="*/ 1213266 w 12192000"/>
              <a:gd name="connsiteY752" fmla="*/ 3262947 h 3429000"/>
              <a:gd name="connsiteX753" fmla="*/ 1203370 w 12192000"/>
              <a:gd name="connsiteY753" fmla="*/ 3421676 h 3429000"/>
              <a:gd name="connsiteX754" fmla="*/ 1203671 w 12192000"/>
              <a:gd name="connsiteY754" fmla="*/ 3429000 h 3429000"/>
              <a:gd name="connsiteX755" fmla="*/ 1143180 w 12192000"/>
              <a:gd name="connsiteY755" fmla="*/ 3429000 h 3429000"/>
              <a:gd name="connsiteX756" fmla="*/ 1142176 w 12192000"/>
              <a:gd name="connsiteY756" fmla="*/ 3337045 h 3429000"/>
              <a:gd name="connsiteX757" fmla="*/ 1067484 w 12192000"/>
              <a:gd name="connsiteY757" fmla="*/ 3429000 h 3429000"/>
              <a:gd name="connsiteX758" fmla="*/ 953928 w 12192000"/>
              <a:gd name="connsiteY758" fmla="*/ 3429000 h 3429000"/>
              <a:gd name="connsiteX759" fmla="*/ 959715 w 12192000"/>
              <a:gd name="connsiteY759" fmla="*/ 3421185 h 3429000"/>
              <a:gd name="connsiteX760" fmla="*/ 1483788 w 12192000"/>
              <a:gd name="connsiteY760" fmla="*/ 2830174 h 3429000"/>
              <a:gd name="connsiteX761" fmla="*/ 1100671 w 12192000"/>
              <a:gd name="connsiteY761" fmla="*/ 2823137 h 3429000"/>
              <a:gd name="connsiteX762" fmla="*/ 1090144 w 12192000"/>
              <a:gd name="connsiteY762" fmla="*/ 2827748 h 3429000"/>
              <a:gd name="connsiteX763" fmla="*/ 1095872 w 12192000"/>
              <a:gd name="connsiteY763" fmla="*/ 2842892 h 3429000"/>
              <a:gd name="connsiteX764" fmla="*/ 262785 w 12192000"/>
              <a:gd name="connsiteY764" fmla="*/ 3416450 h 3429000"/>
              <a:gd name="connsiteX765" fmla="*/ 209968 w 12192000"/>
              <a:gd name="connsiteY765" fmla="*/ 3341713 h 3429000"/>
              <a:gd name="connsiteX766" fmla="*/ 873460 w 12192000"/>
              <a:gd name="connsiteY766" fmla="*/ 2824768 h 3429000"/>
              <a:gd name="connsiteX767" fmla="*/ 192686 w 12192000"/>
              <a:gd name="connsiteY767" fmla="*/ 2420257 h 3429000"/>
              <a:gd name="connsiteX768" fmla="*/ 4696 w 12192000"/>
              <a:gd name="connsiteY768" fmla="*/ 2268668 h 3429000"/>
              <a:gd name="connsiteX769" fmla="*/ 0 w 12192000"/>
              <a:gd name="connsiteY769" fmla="*/ 2260984 h 3429000"/>
              <a:gd name="connsiteX770" fmla="*/ 0 w 12192000"/>
              <a:gd name="connsiteY770" fmla="*/ 2084472 h 3429000"/>
              <a:gd name="connsiteX771" fmla="*/ 174101 w 12192000"/>
              <a:gd name="connsiteY771" fmla="*/ 2191277 h 3429000"/>
              <a:gd name="connsiteX772" fmla="*/ 891800 w 12192000"/>
              <a:gd name="connsiteY772" fmla="*/ 2607935 h 3429000"/>
              <a:gd name="connsiteX773" fmla="*/ 1072219 w 12192000"/>
              <a:gd name="connsiteY773" fmla="*/ 2740443 h 3429000"/>
              <a:gd name="connsiteX774" fmla="*/ 1074117 w 12192000"/>
              <a:gd name="connsiteY774" fmla="*/ 2741301 h 3429000"/>
              <a:gd name="connsiteX775" fmla="*/ 1083114 w 12192000"/>
              <a:gd name="connsiteY775" fmla="*/ 2745131 h 3429000"/>
              <a:gd name="connsiteX776" fmla="*/ 1543010 w 12192000"/>
              <a:gd name="connsiteY776" fmla="*/ 2762140 h 3429000"/>
              <a:gd name="connsiteX777" fmla="*/ 1551080 w 12192000"/>
              <a:gd name="connsiteY777" fmla="*/ 2766006 h 3429000"/>
              <a:gd name="connsiteX778" fmla="*/ 2345443 w 12192000"/>
              <a:gd name="connsiteY778" fmla="*/ 2120882 h 3429000"/>
              <a:gd name="connsiteX779" fmla="*/ 1721499 w 12192000"/>
              <a:gd name="connsiteY779" fmla="*/ 2170969 h 3429000"/>
              <a:gd name="connsiteX780" fmla="*/ 767716 w 12192000"/>
              <a:gd name="connsiteY780" fmla="*/ 2043768 h 3429000"/>
              <a:gd name="connsiteX781" fmla="*/ 722147 w 12192000"/>
              <a:gd name="connsiteY781" fmla="*/ 1964091 h 3429000"/>
              <a:gd name="connsiteX782" fmla="*/ 1485552 w 12192000"/>
              <a:gd name="connsiteY782" fmla="*/ 1884202 h 3429000"/>
              <a:gd name="connsiteX783" fmla="*/ 2143004 w 12192000"/>
              <a:gd name="connsiteY783" fmla="*/ 1973420 h 3429000"/>
              <a:gd name="connsiteX784" fmla="*/ 1933391 w 12192000"/>
              <a:gd name="connsiteY784" fmla="*/ 1727971 h 3429000"/>
              <a:gd name="connsiteX785" fmla="*/ 1827118 w 12192000"/>
              <a:gd name="connsiteY785" fmla="*/ 1539410 h 3429000"/>
              <a:gd name="connsiteX786" fmla="*/ 1837349 w 12192000"/>
              <a:gd name="connsiteY786" fmla="*/ 1527357 h 3429000"/>
              <a:gd name="connsiteX787" fmla="*/ 2162835 w 12192000"/>
              <a:gd name="connsiteY787" fmla="*/ 1758853 h 3429000"/>
              <a:gd name="connsiteX788" fmla="*/ 2257167 w 12192000"/>
              <a:gd name="connsiteY788" fmla="*/ 2033123 h 3429000"/>
              <a:gd name="connsiteX789" fmla="*/ 2261598 w 12192000"/>
              <a:gd name="connsiteY789" fmla="*/ 2038998 h 3429000"/>
              <a:gd name="connsiteX790" fmla="*/ 2437177 w 12192000"/>
              <a:gd name="connsiteY790" fmla="*/ 2050608 h 3429000"/>
              <a:gd name="connsiteX791" fmla="*/ 2445247 w 12192000"/>
              <a:gd name="connsiteY791" fmla="*/ 2054476 h 3429000"/>
              <a:gd name="connsiteX792" fmla="*/ 2743626 w 12192000"/>
              <a:gd name="connsiteY792" fmla="*/ 1875819 h 3429000"/>
              <a:gd name="connsiteX793" fmla="*/ 3048102 w 12192000"/>
              <a:gd name="connsiteY793" fmla="*/ 1721595 h 3429000"/>
              <a:gd name="connsiteX794" fmla="*/ 1799414 w 12192000"/>
              <a:gd name="connsiteY794" fmla="*/ 1265732 h 3429000"/>
              <a:gd name="connsiteX795" fmla="*/ 1771735 w 12192000"/>
              <a:gd name="connsiteY795" fmla="*/ 1190929 h 3429000"/>
              <a:gd name="connsiteX796" fmla="*/ 3104273 w 12192000"/>
              <a:gd name="connsiteY796" fmla="*/ 1647159 h 3429000"/>
              <a:gd name="connsiteX797" fmla="*/ 3113245 w 12192000"/>
              <a:gd name="connsiteY797" fmla="*/ 1661705 h 3429000"/>
              <a:gd name="connsiteX798" fmla="*/ 3126294 w 12192000"/>
              <a:gd name="connsiteY798" fmla="*/ 1685400 h 3429000"/>
              <a:gd name="connsiteX799" fmla="*/ 3937433 w 12192000"/>
              <a:gd name="connsiteY799" fmla="*/ 1401473 h 3429000"/>
              <a:gd name="connsiteX800" fmla="*/ 3590475 w 12192000"/>
              <a:gd name="connsiteY800" fmla="*/ 1168974 h 3429000"/>
              <a:gd name="connsiteX801" fmla="*/ 3100264 w 12192000"/>
              <a:gd name="connsiteY801" fmla="*/ 1150845 h 3429000"/>
              <a:gd name="connsiteX802" fmla="*/ 2183576 w 12192000"/>
              <a:gd name="connsiteY802" fmla="*/ 798150 h 3429000"/>
              <a:gd name="connsiteX803" fmla="*/ 2151029 w 12192000"/>
              <a:gd name="connsiteY803" fmla="*/ 717947 h 3429000"/>
              <a:gd name="connsiteX804" fmla="*/ 3563434 w 12192000"/>
              <a:gd name="connsiteY804" fmla="*/ 1040115 h 3429000"/>
              <a:gd name="connsiteX805" fmla="*/ 3177952 w 12192000"/>
              <a:gd name="connsiteY805" fmla="*/ 228386 h 3429000"/>
              <a:gd name="connsiteX806" fmla="*/ 3189263 w 12192000"/>
              <a:gd name="connsiteY806" fmla="*/ 196726 h 3429000"/>
              <a:gd name="connsiteX807" fmla="*/ 3560912 w 12192000"/>
              <a:gd name="connsiteY807" fmla="*/ 650863 h 3429000"/>
              <a:gd name="connsiteX808" fmla="*/ 3626636 w 12192000"/>
              <a:gd name="connsiteY808" fmla="*/ 1083230 h 3429000"/>
              <a:gd name="connsiteX809" fmla="*/ 3653088 w 12192000"/>
              <a:gd name="connsiteY809" fmla="*/ 1092417 h 3429000"/>
              <a:gd name="connsiteX810" fmla="*/ 3988128 w 12192000"/>
              <a:gd name="connsiteY810" fmla="*/ 1388267 h 3429000"/>
              <a:gd name="connsiteX811" fmla="*/ 4830582 w 12192000"/>
              <a:gd name="connsiteY811" fmla="*/ 1247000 h 3429000"/>
              <a:gd name="connsiteX812" fmla="*/ 4830100 w 12192000"/>
              <a:gd name="connsiteY812" fmla="*/ 1246554 h 3429000"/>
              <a:gd name="connsiteX813" fmla="*/ 4036318 w 12192000"/>
              <a:gd name="connsiteY813" fmla="*/ 718013 h 3429000"/>
              <a:gd name="connsiteX814" fmla="*/ 3432098 w 12192000"/>
              <a:gd name="connsiteY814" fmla="*/ 108312 h 3429000"/>
              <a:gd name="connsiteX815" fmla="*/ 3446761 w 12192000"/>
              <a:gd name="connsiteY815" fmla="*/ 32278 h 3429000"/>
              <a:gd name="connsiteX816" fmla="*/ 4419733 w 12192000"/>
              <a:gd name="connsiteY816" fmla="*/ 534555 h 3429000"/>
              <a:gd name="connsiteX817" fmla="*/ 4781371 w 12192000"/>
              <a:gd name="connsiteY817" fmla="*/ 1029604 h 3429000"/>
              <a:gd name="connsiteX818" fmla="*/ 4780440 w 12192000"/>
              <a:gd name="connsiteY818" fmla="*/ 1041290 h 3429000"/>
              <a:gd name="connsiteX819" fmla="*/ 4898954 w 12192000"/>
              <a:gd name="connsiteY819" fmla="*/ 1233092 h 3429000"/>
              <a:gd name="connsiteX820" fmla="*/ 4900699 w 12192000"/>
              <a:gd name="connsiteY820" fmla="*/ 1241867 h 3429000"/>
              <a:gd name="connsiteX821" fmla="*/ 5714511 w 12192000"/>
              <a:gd name="connsiteY821" fmla="*/ 1234483 h 3429000"/>
              <a:gd name="connsiteX822" fmla="*/ 5464793 w 12192000"/>
              <a:gd name="connsiteY822" fmla="*/ 964556 h 3429000"/>
              <a:gd name="connsiteX823" fmla="*/ 5461897 w 12192000"/>
              <a:gd name="connsiteY823" fmla="*/ 961879 h 3429000"/>
              <a:gd name="connsiteX824" fmla="*/ 4399417 w 12192000"/>
              <a:gd name="connsiteY824" fmla="*/ 23573 h 3429000"/>
              <a:gd name="connsiteX825" fmla="*/ 3090569 w 12192000"/>
              <a:gd name="connsiteY825" fmla="*/ 0 h 3429000"/>
              <a:gd name="connsiteX826" fmla="*/ 3218394 w 12192000"/>
              <a:gd name="connsiteY826" fmla="*/ 0 h 3429000"/>
              <a:gd name="connsiteX827" fmla="*/ 3241469 w 12192000"/>
              <a:gd name="connsiteY827" fmla="*/ 15651 h 3429000"/>
              <a:gd name="connsiteX828" fmla="*/ 3182620 w 12192000"/>
              <a:gd name="connsiteY828" fmla="*/ 54279 h 3429000"/>
              <a:gd name="connsiteX829" fmla="*/ 1890928 w 12192000"/>
              <a:gd name="connsiteY829" fmla="*/ 0 h 3429000"/>
              <a:gd name="connsiteX830" fmla="*/ 1994713 w 12192000"/>
              <a:gd name="connsiteY830" fmla="*/ 0 h 3429000"/>
              <a:gd name="connsiteX831" fmla="*/ 1931354 w 12192000"/>
              <a:gd name="connsiteY831" fmla="*/ 46950 h 3429000"/>
              <a:gd name="connsiteX832" fmla="*/ 1765923 w 12192000"/>
              <a:gd name="connsiteY832" fmla="*/ 152043 h 3429000"/>
              <a:gd name="connsiteX833" fmla="*/ 1702258 w 12192000"/>
              <a:gd name="connsiteY833" fmla="*/ 183286 h 3429000"/>
              <a:gd name="connsiteX834" fmla="*/ 1538370 w 12192000"/>
              <a:gd name="connsiteY834" fmla="*/ 382804 h 3429000"/>
              <a:gd name="connsiteX835" fmla="*/ 542867 w 12192000"/>
              <a:gd name="connsiteY835" fmla="*/ 1515092 h 3429000"/>
              <a:gd name="connsiteX836" fmla="*/ 515800 w 12192000"/>
              <a:gd name="connsiteY836" fmla="*/ 1433180 h 3429000"/>
              <a:gd name="connsiteX837" fmla="*/ 909145 w 12192000"/>
              <a:gd name="connsiteY837" fmla="*/ 770225 h 3429000"/>
              <a:gd name="connsiteX838" fmla="*/ 1214067 w 12192000"/>
              <a:gd name="connsiteY838" fmla="*/ 479561 h 3429000"/>
              <a:gd name="connsiteX839" fmla="*/ 640967 w 12192000"/>
              <a:gd name="connsiteY839" fmla="*/ 676601 h 3429000"/>
              <a:gd name="connsiteX840" fmla="*/ 112563 w 12192000"/>
              <a:gd name="connsiteY840" fmla="*/ 967952 h 3429000"/>
              <a:gd name="connsiteX841" fmla="*/ 0 w 12192000"/>
              <a:gd name="connsiteY841" fmla="*/ 1037006 h 3429000"/>
              <a:gd name="connsiteX842" fmla="*/ 0 w 12192000"/>
              <a:gd name="connsiteY842" fmla="*/ 804763 h 3429000"/>
              <a:gd name="connsiteX843" fmla="*/ 36881 w 12192000"/>
              <a:gd name="connsiteY843" fmla="*/ 771118 h 3429000"/>
              <a:gd name="connsiteX844" fmla="*/ 910534 w 12192000"/>
              <a:gd name="connsiteY844" fmla="*/ 200753 h 3429000"/>
              <a:gd name="connsiteX845" fmla="*/ 1578717 w 12192000"/>
              <a:gd name="connsiteY845" fmla="*/ 146982 h 3429000"/>
              <a:gd name="connsiteX846" fmla="*/ 1887945 w 12192000"/>
              <a:gd name="connsiteY846" fmla="*/ 2196 h 3429000"/>
              <a:gd name="connsiteX847" fmla="*/ 278539 w 12192000"/>
              <a:gd name="connsiteY847" fmla="*/ 0 h 3429000"/>
              <a:gd name="connsiteX848" fmla="*/ 773851 w 12192000"/>
              <a:gd name="connsiteY848" fmla="*/ 0 h 3429000"/>
              <a:gd name="connsiteX849" fmla="*/ 529937 w 12192000"/>
              <a:gd name="connsiteY849" fmla="*/ 74115 h 3429000"/>
              <a:gd name="connsiteX850" fmla="*/ 115099 w 12192000"/>
              <a:gd name="connsiteY850" fmla="*/ 178650 h 3429000"/>
              <a:gd name="connsiteX851" fmla="*/ 97284 w 12192000"/>
              <a:gd name="connsiteY851" fmla="*/ 91393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97284 w 12192000"/>
              <a:gd name="connsiteY863" fmla="*/ 91393 h 3429000"/>
              <a:gd name="connsiteX864" fmla="*/ 278539 w 12192000"/>
              <a:gd name="connsiteY864"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278539 w 12192000"/>
              <a:gd name="connsiteY863"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278539 w 12192000"/>
              <a:gd name="connsiteY862"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182620 w 12192000"/>
              <a:gd name="connsiteY836" fmla="*/ 54279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1890928 w 12192000"/>
              <a:gd name="connsiteY840" fmla="*/ 0 h 3429000"/>
              <a:gd name="connsiteX841" fmla="*/ 1994713 w 12192000"/>
              <a:gd name="connsiteY841" fmla="*/ 0 h 3429000"/>
              <a:gd name="connsiteX842" fmla="*/ 1931354 w 12192000"/>
              <a:gd name="connsiteY842" fmla="*/ 46950 h 3429000"/>
              <a:gd name="connsiteX843" fmla="*/ 1765923 w 12192000"/>
              <a:gd name="connsiteY843" fmla="*/ 152043 h 3429000"/>
              <a:gd name="connsiteX844" fmla="*/ 1702258 w 12192000"/>
              <a:gd name="connsiteY844" fmla="*/ 183286 h 3429000"/>
              <a:gd name="connsiteX845" fmla="*/ 1538370 w 12192000"/>
              <a:gd name="connsiteY845" fmla="*/ 382804 h 3429000"/>
              <a:gd name="connsiteX846" fmla="*/ 542867 w 12192000"/>
              <a:gd name="connsiteY846" fmla="*/ 1515092 h 3429000"/>
              <a:gd name="connsiteX847" fmla="*/ 515800 w 12192000"/>
              <a:gd name="connsiteY847" fmla="*/ 1433180 h 3429000"/>
              <a:gd name="connsiteX848" fmla="*/ 909145 w 12192000"/>
              <a:gd name="connsiteY848" fmla="*/ 770225 h 3429000"/>
              <a:gd name="connsiteX849" fmla="*/ 1214067 w 12192000"/>
              <a:gd name="connsiteY849" fmla="*/ 479561 h 3429000"/>
              <a:gd name="connsiteX850" fmla="*/ 640967 w 12192000"/>
              <a:gd name="connsiteY850" fmla="*/ 676601 h 3429000"/>
              <a:gd name="connsiteX851" fmla="*/ 112563 w 12192000"/>
              <a:gd name="connsiteY851" fmla="*/ 967952 h 3429000"/>
              <a:gd name="connsiteX852" fmla="*/ 0 w 12192000"/>
              <a:gd name="connsiteY852" fmla="*/ 1037006 h 3429000"/>
              <a:gd name="connsiteX853" fmla="*/ 0 w 12192000"/>
              <a:gd name="connsiteY853" fmla="*/ 804763 h 3429000"/>
              <a:gd name="connsiteX854" fmla="*/ 36881 w 12192000"/>
              <a:gd name="connsiteY854" fmla="*/ 771118 h 3429000"/>
              <a:gd name="connsiteX855" fmla="*/ 910534 w 12192000"/>
              <a:gd name="connsiteY855" fmla="*/ 200753 h 3429000"/>
              <a:gd name="connsiteX856" fmla="*/ 1578717 w 12192000"/>
              <a:gd name="connsiteY856" fmla="*/ 146982 h 3429000"/>
              <a:gd name="connsiteX857" fmla="*/ 1887945 w 12192000"/>
              <a:gd name="connsiteY857" fmla="*/ 2196 h 3429000"/>
              <a:gd name="connsiteX858" fmla="*/ 1890928 w 12192000"/>
              <a:gd name="connsiteY858"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241469 w 12192000"/>
              <a:gd name="connsiteY836" fmla="*/ 15651 h 3429000"/>
              <a:gd name="connsiteX837" fmla="*/ 3218394 w 12192000"/>
              <a:gd name="connsiteY837" fmla="*/ 0 h 3429000"/>
              <a:gd name="connsiteX838" fmla="*/ 3241469 w 12192000"/>
              <a:gd name="connsiteY838" fmla="*/ 15651 h 3429000"/>
              <a:gd name="connsiteX839" fmla="*/ 1890928 w 12192000"/>
              <a:gd name="connsiteY839" fmla="*/ 0 h 3429000"/>
              <a:gd name="connsiteX840" fmla="*/ 1994713 w 12192000"/>
              <a:gd name="connsiteY840" fmla="*/ 0 h 3429000"/>
              <a:gd name="connsiteX841" fmla="*/ 1931354 w 12192000"/>
              <a:gd name="connsiteY841" fmla="*/ 46950 h 3429000"/>
              <a:gd name="connsiteX842" fmla="*/ 1765923 w 12192000"/>
              <a:gd name="connsiteY842" fmla="*/ 152043 h 3429000"/>
              <a:gd name="connsiteX843" fmla="*/ 1702258 w 12192000"/>
              <a:gd name="connsiteY843" fmla="*/ 183286 h 3429000"/>
              <a:gd name="connsiteX844" fmla="*/ 1538370 w 12192000"/>
              <a:gd name="connsiteY844" fmla="*/ 382804 h 3429000"/>
              <a:gd name="connsiteX845" fmla="*/ 542867 w 12192000"/>
              <a:gd name="connsiteY845" fmla="*/ 1515092 h 3429000"/>
              <a:gd name="connsiteX846" fmla="*/ 515800 w 12192000"/>
              <a:gd name="connsiteY846" fmla="*/ 1433180 h 3429000"/>
              <a:gd name="connsiteX847" fmla="*/ 909145 w 12192000"/>
              <a:gd name="connsiteY847" fmla="*/ 770225 h 3429000"/>
              <a:gd name="connsiteX848" fmla="*/ 1214067 w 12192000"/>
              <a:gd name="connsiteY848" fmla="*/ 479561 h 3429000"/>
              <a:gd name="connsiteX849" fmla="*/ 640967 w 12192000"/>
              <a:gd name="connsiteY849" fmla="*/ 676601 h 3429000"/>
              <a:gd name="connsiteX850" fmla="*/ 112563 w 12192000"/>
              <a:gd name="connsiteY850" fmla="*/ 967952 h 3429000"/>
              <a:gd name="connsiteX851" fmla="*/ 0 w 12192000"/>
              <a:gd name="connsiteY851" fmla="*/ 1037006 h 3429000"/>
              <a:gd name="connsiteX852" fmla="*/ 0 w 12192000"/>
              <a:gd name="connsiteY852" fmla="*/ 804763 h 3429000"/>
              <a:gd name="connsiteX853" fmla="*/ 36881 w 12192000"/>
              <a:gd name="connsiteY853" fmla="*/ 771118 h 3429000"/>
              <a:gd name="connsiteX854" fmla="*/ 910534 w 12192000"/>
              <a:gd name="connsiteY854" fmla="*/ 200753 h 3429000"/>
              <a:gd name="connsiteX855" fmla="*/ 1578717 w 12192000"/>
              <a:gd name="connsiteY855" fmla="*/ 146982 h 3429000"/>
              <a:gd name="connsiteX856" fmla="*/ 1887945 w 12192000"/>
              <a:gd name="connsiteY856" fmla="*/ 2196 h 3429000"/>
              <a:gd name="connsiteX857" fmla="*/ 1890928 w 12192000"/>
              <a:gd name="connsiteY857"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1890928 w 12192000"/>
              <a:gd name="connsiteY836" fmla="*/ 0 h 3429000"/>
              <a:gd name="connsiteX837" fmla="*/ 1994713 w 12192000"/>
              <a:gd name="connsiteY837" fmla="*/ 0 h 3429000"/>
              <a:gd name="connsiteX838" fmla="*/ 1931354 w 12192000"/>
              <a:gd name="connsiteY838" fmla="*/ 46950 h 3429000"/>
              <a:gd name="connsiteX839" fmla="*/ 1765923 w 12192000"/>
              <a:gd name="connsiteY839" fmla="*/ 152043 h 3429000"/>
              <a:gd name="connsiteX840" fmla="*/ 1702258 w 12192000"/>
              <a:gd name="connsiteY840" fmla="*/ 183286 h 3429000"/>
              <a:gd name="connsiteX841" fmla="*/ 1538370 w 12192000"/>
              <a:gd name="connsiteY841" fmla="*/ 382804 h 3429000"/>
              <a:gd name="connsiteX842" fmla="*/ 542867 w 12192000"/>
              <a:gd name="connsiteY842" fmla="*/ 1515092 h 3429000"/>
              <a:gd name="connsiteX843" fmla="*/ 515800 w 12192000"/>
              <a:gd name="connsiteY843" fmla="*/ 1433180 h 3429000"/>
              <a:gd name="connsiteX844" fmla="*/ 909145 w 12192000"/>
              <a:gd name="connsiteY844" fmla="*/ 770225 h 3429000"/>
              <a:gd name="connsiteX845" fmla="*/ 1214067 w 12192000"/>
              <a:gd name="connsiteY845" fmla="*/ 479561 h 3429000"/>
              <a:gd name="connsiteX846" fmla="*/ 640967 w 12192000"/>
              <a:gd name="connsiteY846" fmla="*/ 676601 h 3429000"/>
              <a:gd name="connsiteX847" fmla="*/ 112563 w 12192000"/>
              <a:gd name="connsiteY847" fmla="*/ 967952 h 3429000"/>
              <a:gd name="connsiteX848" fmla="*/ 0 w 12192000"/>
              <a:gd name="connsiteY848" fmla="*/ 1037006 h 3429000"/>
              <a:gd name="connsiteX849" fmla="*/ 0 w 12192000"/>
              <a:gd name="connsiteY849" fmla="*/ 804763 h 3429000"/>
              <a:gd name="connsiteX850" fmla="*/ 36881 w 12192000"/>
              <a:gd name="connsiteY850" fmla="*/ 771118 h 3429000"/>
              <a:gd name="connsiteX851" fmla="*/ 910534 w 12192000"/>
              <a:gd name="connsiteY851" fmla="*/ 200753 h 3429000"/>
              <a:gd name="connsiteX852" fmla="*/ 1578717 w 12192000"/>
              <a:gd name="connsiteY852" fmla="*/ 146982 h 3429000"/>
              <a:gd name="connsiteX853" fmla="*/ 1887945 w 12192000"/>
              <a:gd name="connsiteY853" fmla="*/ 2196 h 3429000"/>
              <a:gd name="connsiteX854" fmla="*/ 1890928 w 12192000"/>
              <a:gd name="connsiteY854"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Lst>
            <a:rect l="l" t="t" r="r" b="b"/>
            <a:pathLst>
              <a:path w="12192000" h="3429000">
                <a:moveTo>
                  <a:pt x="369702" y="3283169"/>
                </a:moveTo>
                <a:lnTo>
                  <a:pt x="366575" y="3286556"/>
                </a:lnTo>
                <a:cubicBezTo>
                  <a:pt x="367954" y="3286031"/>
                  <a:pt x="369326" y="3285512"/>
                  <a:pt x="371637" y="3284954"/>
                </a:cubicBezTo>
                <a:lnTo>
                  <a:pt x="369702" y="3283169"/>
                </a:lnTo>
                <a:close/>
                <a:moveTo>
                  <a:pt x="7392322" y="3229238"/>
                </a:moveTo>
                <a:cubicBezTo>
                  <a:pt x="7466250" y="3252109"/>
                  <a:pt x="7539706" y="3278100"/>
                  <a:pt x="7611337" y="3303821"/>
                </a:cubicBezTo>
                <a:cubicBezTo>
                  <a:pt x="7723489" y="3344078"/>
                  <a:pt x="7838666" y="3384801"/>
                  <a:pt x="7955762" y="3413006"/>
                </a:cubicBezTo>
                <a:cubicBezTo>
                  <a:pt x="7825893" y="3334794"/>
                  <a:pt x="7655160" y="3276586"/>
                  <a:pt x="7512455" y="3245734"/>
                </a:cubicBezTo>
                <a:lnTo>
                  <a:pt x="7392322" y="3229238"/>
                </a:lnTo>
                <a:close/>
                <a:moveTo>
                  <a:pt x="9928143" y="3086312"/>
                </a:moveTo>
                <a:lnTo>
                  <a:pt x="9753801" y="3096103"/>
                </a:lnTo>
                <a:cubicBezTo>
                  <a:pt x="9696294" y="3099458"/>
                  <a:pt x="9636969" y="3102530"/>
                  <a:pt x="9578027" y="3103104"/>
                </a:cubicBezTo>
                <a:cubicBezTo>
                  <a:pt x="9526546" y="3103538"/>
                  <a:pt x="9474842" y="3101381"/>
                  <a:pt x="9424342" y="3099403"/>
                </a:cubicBezTo>
                <a:cubicBezTo>
                  <a:pt x="9283243" y="3094421"/>
                  <a:pt x="9137206" y="3089329"/>
                  <a:pt x="9001907" y="3131369"/>
                </a:cubicBezTo>
                <a:cubicBezTo>
                  <a:pt x="8974564" y="3139983"/>
                  <a:pt x="8948144" y="3150668"/>
                  <a:pt x="8922138" y="3162702"/>
                </a:cubicBezTo>
                <a:cubicBezTo>
                  <a:pt x="8976395" y="3168451"/>
                  <a:pt x="9031633" y="3171803"/>
                  <a:pt x="9087550" y="3170765"/>
                </a:cubicBezTo>
                <a:cubicBezTo>
                  <a:pt x="9228396" y="3169297"/>
                  <a:pt x="9371812" y="3147077"/>
                  <a:pt x="9512475" y="3134693"/>
                </a:cubicBezTo>
                <a:cubicBezTo>
                  <a:pt x="9626059" y="3125204"/>
                  <a:pt x="9898686" y="3108707"/>
                  <a:pt x="9928143" y="3086312"/>
                </a:cubicBezTo>
                <a:close/>
                <a:moveTo>
                  <a:pt x="9351220" y="3030370"/>
                </a:moveTo>
                <a:cubicBezTo>
                  <a:pt x="9225400" y="3034303"/>
                  <a:pt x="9098278" y="3052291"/>
                  <a:pt x="8999756" y="3100929"/>
                </a:cubicBezTo>
                <a:cubicBezTo>
                  <a:pt x="9138083" y="3059352"/>
                  <a:pt x="9284119" y="3064450"/>
                  <a:pt x="9425830" y="3069517"/>
                </a:cubicBezTo>
                <a:cubicBezTo>
                  <a:pt x="9476320" y="3071495"/>
                  <a:pt x="9528123" y="3073029"/>
                  <a:pt x="9578307" y="3073035"/>
                </a:cubicBezTo>
                <a:cubicBezTo>
                  <a:pt x="9636540" y="3072999"/>
                  <a:pt x="9695359" y="3069204"/>
                  <a:pt x="9752771" y="3066471"/>
                </a:cubicBezTo>
                <a:lnTo>
                  <a:pt x="9852779" y="3060665"/>
                </a:lnTo>
                <a:cubicBezTo>
                  <a:pt x="9815758" y="3055629"/>
                  <a:pt x="9764024" y="3049620"/>
                  <a:pt x="9694862" y="3044140"/>
                </a:cubicBezTo>
                <a:cubicBezTo>
                  <a:pt x="9601553" y="3036560"/>
                  <a:pt x="9477038" y="3026438"/>
                  <a:pt x="9351220" y="3030370"/>
                </a:cubicBezTo>
                <a:close/>
                <a:moveTo>
                  <a:pt x="1019354" y="2886006"/>
                </a:moveTo>
                <a:cubicBezTo>
                  <a:pt x="847231" y="3054030"/>
                  <a:pt x="636234" y="3170053"/>
                  <a:pt x="441046" y="3262153"/>
                </a:cubicBezTo>
                <a:cubicBezTo>
                  <a:pt x="668934" y="3184112"/>
                  <a:pt x="947819" y="3065377"/>
                  <a:pt x="1019354" y="2886006"/>
                </a:cubicBezTo>
                <a:close/>
                <a:moveTo>
                  <a:pt x="991680" y="2869413"/>
                </a:moveTo>
                <a:cubicBezTo>
                  <a:pt x="775775" y="2967465"/>
                  <a:pt x="575302" y="3078871"/>
                  <a:pt x="409060" y="3242470"/>
                </a:cubicBezTo>
                <a:cubicBezTo>
                  <a:pt x="603834" y="3151783"/>
                  <a:pt x="817655" y="3036584"/>
                  <a:pt x="991680" y="2869413"/>
                </a:cubicBezTo>
                <a:close/>
                <a:moveTo>
                  <a:pt x="7254615" y="2482918"/>
                </a:moveTo>
                <a:cubicBezTo>
                  <a:pt x="7274645" y="2505852"/>
                  <a:pt x="7294062" y="2528691"/>
                  <a:pt x="7312589" y="2553309"/>
                </a:cubicBezTo>
                <a:cubicBezTo>
                  <a:pt x="7413753" y="2685421"/>
                  <a:pt x="7483941" y="2837763"/>
                  <a:pt x="7580896" y="2973069"/>
                </a:cubicBezTo>
                <a:cubicBezTo>
                  <a:pt x="7695169" y="3132808"/>
                  <a:pt x="7849203" y="3247399"/>
                  <a:pt x="7990862" y="3378025"/>
                </a:cubicBezTo>
                <a:cubicBezTo>
                  <a:pt x="7962703" y="3319256"/>
                  <a:pt x="7917173" y="3268712"/>
                  <a:pt x="7871964" y="3220139"/>
                </a:cubicBezTo>
                <a:lnTo>
                  <a:pt x="7859674" y="3207358"/>
                </a:lnTo>
                <a:cubicBezTo>
                  <a:pt x="7748530" y="3087822"/>
                  <a:pt x="7645260" y="2957311"/>
                  <a:pt x="7545050" y="2831110"/>
                </a:cubicBezTo>
                <a:cubicBezTo>
                  <a:pt x="7452767" y="2713819"/>
                  <a:pt x="7357042" y="2594723"/>
                  <a:pt x="7254615" y="2482918"/>
                </a:cubicBezTo>
                <a:close/>
                <a:moveTo>
                  <a:pt x="9078855" y="2455754"/>
                </a:moveTo>
                <a:cubicBezTo>
                  <a:pt x="8942634" y="2641158"/>
                  <a:pt x="8787932" y="2886508"/>
                  <a:pt x="8825188" y="3067752"/>
                </a:cubicBezTo>
                <a:cubicBezTo>
                  <a:pt x="8871718" y="2841055"/>
                  <a:pt x="8975231" y="2634621"/>
                  <a:pt x="9078855" y="2455754"/>
                </a:cubicBezTo>
                <a:close/>
                <a:moveTo>
                  <a:pt x="9113805" y="2454072"/>
                </a:moveTo>
                <a:cubicBezTo>
                  <a:pt x="9009770" y="2631592"/>
                  <a:pt x="8903644" y="2838900"/>
                  <a:pt x="8855200" y="3065950"/>
                </a:cubicBezTo>
                <a:cubicBezTo>
                  <a:pt x="8971799" y="2871136"/>
                  <a:pt x="9069545" y="2674069"/>
                  <a:pt x="9113805" y="2454072"/>
                </a:cubicBezTo>
                <a:close/>
                <a:moveTo>
                  <a:pt x="9123940" y="2396040"/>
                </a:moveTo>
                <a:cubicBezTo>
                  <a:pt x="9123142" y="2397205"/>
                  <a:pt x="9122347" y="2398360"/>
                  <a:pt x="9120846" y="2400053"/>
                </a:cubicBezTo>
                <a:lnTo>
                  <a:pt x="9123267" y="2400425"/>
                </a:lnTo>
                <a:cubicBezTo>
                  <a:pt x="9123491" y="2398963"/>
                  <a:pt x="9123716" y="2397502"/>
                  <a:pt x="9123940" y="2396040"/>
                </a:cubicBezTo>
                <a:close/>
                <a:moveTo>
                  <a:pt x="103333" y="2270602"/>
                </a:moveTo>
                <a:cubicBezTo>
                  <a:pt x="133282" y="2297353"/>
                  <a:pt x="175725" y="2333843"/>
                  <a:pt x="233938" y="2380416"/>
                </a:cubicBezTo>
                <a:cubicBezTo>
                  <a:pt x="390802" y="2506412"/>
                  <a:pt x="652575" y="2716703"/>
                  <a:pt x="883580" y="2751710"/>
                </a:cubicBezTo>
                <a:cubicBezTo>
                  <a:pt x="736829" y="2704021"/>
                  <a:pt x="610173" y="2611280"/>
                  <a:pt x="487337" y="2521182"/>
                </a:cubicBezTo>
                <a:cubicBezTo>
                  <a:pt x="443670" y="2488932"/>
                  <a:pt x="398584" y="2456270"/>
                  <a:pt x="354051" y="2425912"/>
                </a:cubicBezTo>
                <a:cubicBezTo>
                  <a:pt x="302352" y="2390720"/>
                  <a:pt x="247963" y="2358429"/>
                  <a:pt x="195436" y="2326068"/>
                </a:cubicBezTo>
                <a:lnTo>
                  <a:pt x="103333" y="2270602"/>
                </a:lnTo>
                <a:close/>
                <a:moveTo>
                  <a:pt x="5539432" y="2213928"/>
                </a:moveTo>
                <a:cubicBezTo>
                  <a:pt x="5544304" y="2230969"/>
                  <a:pt x="5549664" y="2248449"/>
                  <a:pt x="5555462" y="2265454"/>
                </a:cubicBezTo>
                <a:cubicBezTo>
                  <a:pt x="5631122" y="2480386"/>
                  <a:pt x="5731219" y="2689228"/>
                  <a:pt x="5828270" y="2891663"/>
                </a:cubicBezTo>
                <a:cubicBezTo>
                  <a:pt x="5868407" y="2975290"/>
                  <a:pt x="5908582" y="3059842"/>
                  <a:pt x="5947416" y="3145846"/>
                </a:cubicBezTo>
                <a:cubicBezTo>
                  <a:pt x="5894674" y="2898329"/>
                  <a:pt x="5793018" y="2289484"/>
                  <a:pt x="5539432" y="2213928"/>
                </a:cubicBezTo>
                <a:close/>
                <a:moveTo>
                  <a:pt x="51253" y="2202825"/>
                </a:moveTo>
                <a:lnTo>
                  <a:pt x="211622" y="2299803"/>
                </a:lnTo>
                <a:cubicBezTo>
                  <a:pt x="264592" y="2331684"/>
                  <a:pt x="319013" y="2364908"/>
                  <a:pt x="371652" y="2400062"/>
                </a:cubicBezTo>
                <a:cubicBezTo>
                  <a:pt x="417589" y="2430824"/>
                  <a:pt x="462230" y="2463964"/>
                  <a:pt x="505903" y="2496221"/>
                </a:cubicBezTo>
                <a:cubicBezTo>
                  <a:pt x="628246" y="2585875"/>
                  <a:pt x="754907" y="2678611"/>
                  <a:pt x="899240" y="2724068"/>
                </a:cubicBezTo>
                <a:cubicBezTo>
                  <a:pt x="928476" y="2733153"/>
                  <a:pt x="958088" y="2739887"/>
                  <a:pt x="988114" y="2745204"/>
                </a:cubicBezTo>
                <a:cubicBezTo>
                  <a:pt x="943280" y="2707411"/>
                  <a:pt x="896194" y="2671100"/>
                  <a:pt x="845971" y="2638177"/>
                </a:cubicBezTo>
                <a:cubicBezTo>
                  <a:pt x="720131" y="2554257"/>
                  <a:pt x="580034" y="2486740"/>
                  <a:pt x="448057" y="2412376"/>
                </a:cubicBezTo>
                <a:cubicBezTo>
                  <a:pt x="341781" y="2351886"/>
                  <a:pt x="90319" y="2201263"/>
                  <a:pt x="51253" y="2202825"/>
                </a:cubicBezTo>
                <a:close/>
                <a:moveTo>
                  <a:pt x="2606687" y="2201718"/>
                </a:moveTo>
                <a:cubicBezTo>
                  <a:pt x="2484040" y="2523782"/>
                  <a:pt x="2550772" y="2876470"/>
                  <a:pt x="2645658" y="3211259"/>
                </a:cubicBezTo>
                <a:cubicBezTo>
                  <a:pt x="2605413" y="2891984"/>
                  <a:pt x="2566733" y="2541903"/>
                  <a:pt x="2606687" y="2201718"/>
                </a:cubicBezTo>
                <a:close/>
                <a:moveTo>
                  <a:pt x="10097724" y="2162852"/>
                </a:moveTo>
                <a:cubicBezTo>
                  <a:pt x="9944682" y="2164954"/>
                  <a:pt x="9791714" y="2182746"/>
                  <a:pt x="9645248" y="2201119"/>
                </a:cubicBezTo>
                <a:cubicBezTo>
                  <a:pt x="9610727" y="2205568"/>
                  <a:pt x="9577456" y="2210754"/>
                  <a:pt x="9543858" y="2221510"/>
                </a:cubicBezTo>
                <a:cubicBezTo>
                  <a:pt x="9550063" y="2233642"/>
                  <a:pt x="9629757" y="2204895"/>
                  <a:pt x="9681648" y="2200828"/>
                </a:cubicBezTo>
                <a:cubicBezTo>
                  <a:pt x="9969341" y="2180845"/>
                  <a:pt x="10272689" y="2226720"/>
                  <a:pt x="10557846" y="2172337"/>
                </a:cubicBezTo>
                <a:cubicBezTo>
                  <a:pt x="10473933" y="2182321"/>
                  <a:pt x="10386637" y="2176065"/>
                  <a:pt x="10301704" y="2169847"/>
                </a:cubicBezTo>
                <a:cubicBezTo>
                  <a:pt x="10284536" y="2168562"/>
                  <a:pt x="10267371" y="2167280"/>
                  <a:pt x="10250553" y="2166539"/>
                </a:cubicBezTo>
                <a:cubicBezTo>
                  <a:pt x="10199759" y="2163194"/>
                  <a:pt x="10148737" y="2162152"/>
                  <a:pt x="10097724" y="2162852"/>
                </a:cubicBezTo>
                <a:close/>
                <a:moveTo>
                  <a:pt x="3642057" y="2144487"/>
                </a:moveTo>
                <a:cubicBezTo>
                  <a:pt x="3639338" y="2146453"/>
                  <a:pt x="3635693" y="2148466"/>
                  <a:pt x="3632981" y="2150437"/>
                </a:cubicBezTo>
                <a:cubicBezTo>
                  <a:pt x="3509182" y="2245738"/>
                  <a:pt x="3441993" y="2382556"/>
                  <a:pt x="3382436" y="2523726"/>
                </a:cubicBezTo>
                <a:cubicBezTo>
                  <a:pt x="3286719" y="2750641"/>
                  <a:pt x="3231101" y="2990386"/>
                  <a:pt x="3191929" y="3233669"/>
                </a:cubicBezTo>
                <a:cubicBezTo>
                  <a:pt x="3237125" y="3036250"/>
                  <a:pt x="3296425" y="2842000"/>
                  <a:pt x="3369898" y="2652771"/>
                </a:cubicBezTo>
                <a:cubicBezTo>
                  <a:pt x="3454377" y="2436084"/>
                  <a:pt x="3540614" y="2274753"/>
                  <a:pt x="3642057" y="2144487"/>
                </a:cubicBezTo>
                <a:close/>
                <a:moveTo>
                  <a:pt x="7015907" y="2112548"/>
                </a:moveTo>
                <a:cubicBezTo>
                  <a:pt x="7100896" y="2184517"/>
                  <a:pt x="7181386" y="2261562"/>
                  <a:pt x="7259646" y="2336985"/>
                </a:cubicBezTo>
                <a:cubicBezTo>
                  <a:pt x="7425913" y="2497010"/>
                  <a:pt x="7598167" y="2662445"/>
                  <a:pt x="7741483" y="2850980"/>
                </a:cubicBezTo>
                <a:cubicBezTo>
                  <a:pt x="7847640" y="2990905"/>
                  <a:pt x="7937072" y="3142994"/>
                  <a:pt x="8008941" y="3304560"/>
                </a:cubicBezTo>
                <a:cubicBezTo>
                  <a:pt x="8009955" y="3265639"/>
                  <a:pt x="8010548" y="3225374"/>
                  <a:pt x="7999234" y="3181993"/>
                </a:cubicBezTo>
                <a:cubicBezTo>
                  <a:pt x="7958140" y="3025784"/>
                  <a:pt x="7815502" y="2885397"/>
                  <a:pt x="7715154" y="2768148"/>
                </a:cubicBezTo>
                <a:cubicBezTo>
                  <a:pt x="7576575" y="2605314"/>
                  <a:pt x="7431075" y="2447188"/>
                  <a:pt x="7271900" y="2305551"/>
                </a:cubicBezTo>
                <a:cubicBezTo>
                  <a:pt x="7230409" y="2269079"/>
                  <a:pt x="7098810" y="2161772"/>
                  <a:pt x="7015907" y="2112548"/>
                </a:cubicBezTo>
                <a:close/>
                <a:moveTo>
                  <a:pt x="2650666" y="2101686"/>
                </a:moveTo>
                <a:cubicBezTo>
                  <a:pt x="2650695" y="2102619"/>
                  <a:pt x="2650695" y="2102619"/>
                  <a:pt x="2650249" y="2103101"/>
                </a:cubicBezTo>
                <a:cubicBezTo>
                  <a:pt x="2594633" y="2435991"/>
                  <a:pt x="2624834" y="2783617"/>
                  <a:pt x="2663808" y="3106215"/>
                </a:cubicBezTo>
                <a:cubicBezTo>
                  <a:pt x="2664345" y="2972062"/>
                  <a:pt x="2664881" y="2837909"/>
                  <a:pt x="2665418" y="2703756"/>
                </a:cubicBezTo>
                <a:cubicBezTo>
                  <a:pt x="2666315" y="2516493"/>
                  <a:pt x="2661038" y="2314579"/>
                  <a:pt x="2650666" y="2101686"/>
                </a:cubicBezTo>
                <a:close/>
                <a:moveTo>
                  <a:pt x="10218664" y="2096300"/>
                </a:moveTo>
                <a:cubicBezTo>
                  <a:pt x="10171755" y="2095070"/>
                  <a:pt x="10126463" y="2096064"/>
                  <a:pt x="10086154" y="2096937"/>
                </a:cubicBezTo>
                <a:cubicBezTo>
                  <a:pt x="9975638" y="2099402"/>
                  <a:pt x="9876341" y="2102370"/>
                  <a:pt x="9778614" y="2121189"/>
                </a:cubicBezTo>
                <a:cubicBezTo>
                  <a:pt x="9714017" y="2133376"/>
                  <a:pt x="9654494" y="2152286"/>
                  <a:pt x="9601703" y="2176852"/>
                </a:cubicBezTo>
                <a:cubicBezTo>
                  <a:pt x="9614985" y="2174489"/>
                  <a:pt x="9628056" y="2173024"/>
                  <a:pt x="9641684" y="2171203"/>
                </a:cubicBezTo>
                <a:cubicBezTo>
                  <a:pt x="9838075" y="2146001"/>
                  <a:pt x="10046725" y="2122921"/>
                  <a:pt x="10252799" y="2135971"/>
                </a:cubicBezTo>
                <a:lnTo>
                  <a:pt x="10304297" y="2139822"/>
                </a:lnTo>
                <a:cubicBezTo>
                  <a:pt x="10380931" y="2145228"/>
                  <a:pt x="10459361" y="2151014"/>
                  <a:pt x="10533945" y="2144703"/>
                </a:cubicBezTo>
                <a:cubicBezTo>
                  <a:pt x="10504378" y="2139851"/>
                  <a:pt x="10475221" y="2133210"/>
                  <a:pt x="10446061" y="2126562"/>
                </a:cubicBezTo>
                <a:cubicBezTo>
                  <a:pt x="10417803" y="2120116"/>
                  <a:pt x="10389545" y="2113665"/>
                  <a:pt x="10360877" y="2109004"/>
                </a:cubicBezTo>
                <a:cubicBezTo>
                  <a:pt x="10314101" y="2100982"/>
                  <a:pt x="10265574" y="2097529"/>
                  <a:pt x="10218664" y="2096300"/>
                </a:cubicBezTo>
                <a:close/>
                <a:moveTo>
                  <a:pt x="6946849" y="2094271"/>
                </a:moveTo>
                <a:cubicBezTo>
                  <a:pt x="6946657" y="2095520"/>
                  <a:pt x="6946560" y="2096151"/>
                  <a:pt x="6946972" y="2097491"/>
                </a:cubicBezTo>
                <a:cubicBezTo>
                  <a:pt x="6980090" y="2172397"/>
                  <a:pt x="7043425" y="2232082"/>
                  <a:pt x="7105827" y="2289700"/>
                </a:cubicBezTo>
                <a:lnTo>
                  <a:pt x="7126431" y="2308872"/>
                </a:lnTo>
                <a:cubicBezTo>
                  <a:pt x="7289613" y="2460736"/>
                  <a:pt x="7430828" y="2638705"/>
                  <a:pt x="7567269" y="2811461"/>
                </a:cubicBezTo>
                <a:cubicBezTo>
                  <a:pt x="7666876" y="2937562"/>
                  <a:pt x="7769633" y="3067348"/>
                  <a:pt x="7880270" y="3186176"/>
                </a:cubicBezTo>
                <a:lnTo>
                  <a:pt x="7892560" y="3198949"/>
                </a:lnTo>
                <a:cubicBezTo>
                  <a:pt x="7919687" y="3228095"/>
                  <a:pt x="7947417" y="3257334"/>
                  <a:pt x="7971643" y="3289236"/>
                </a:cubicBezTo>
                <a:cubicBezTo>
                  <a:pt x="7902183" y="3140208"/>
                  <a:pt x="7817787" y="2999779"/>
                  <a:pt x="7719359" y="2870011"/>
                </a:cubicBezTo>
                <a:cubicBezTo>
                  <a:pt x="7577670" y="2683005"/>
                  <a:pt x="7405928" y="2518293"/>
                  <a:pt x="7240170" y="2358985"/>
                </a:cubicBezTo>
                <a:cubicBezTo>
                  <a:pt x="7146175" y="2268975"/>
                  <a:pt x="7050053" y="2176722"/>
                  <a:pt x="6946849" y="2094271"/>
                </a:cubicBezTo>
                <a:close/>
                <a:moveTo>
                  <a:pt x="2680277" y="2050204"/>
                </a:moveTo>
                <a:cubicBezTo>
                  <a:pt x="2679826" y="2050692"/>
                  <a:pt x="2679381" y="2051173"/>
                  <a:pt x="2678972" y="2052582"/>
                </a:cubicBezTo>
                <a:cubicBezTo>
                  <a:pt x="2691463" y="2283555"/>
                  <a:pt x="2697451" y="2503139"/>
                  <a:pt x="2696666" y="2704836"/>
                </a:cubicBezTo>
                <a:lnTo>
                  <a:pt x="2695769" y="2961955"/>
                </a:lnTo>
                <a:cubicBezTo>
                  <a:pt x="2712509" y="2868144"/>
                  <a:pt x="2727840" y="2773916"/>
                  <a:pt x="2739893" y="2679357"/>
                </a:cubicBezTo>
                <a:cubicBezTo>
                  <a:pt x="2767348" y="2457500"/>
                  <a:pt x="2737035" y="2258445"/>
                  <a:pt x="2680277" y="2050204"/>
                </a:cubicBezTo>
                <a:close/>
                <a:moveTo>
                  <a:pt x="1132195" y="2038980"/>
                </a:moveTo>
                <a:cubicBezTo>
                  <a:pt x="1313054" y="2066211"/>
                  <a:pt x="1494925" y="2083628"/>
                  <a:pt x="1679056" y="2087907"/>
                </a:cubicBezTo>
                <a:cubicBezTo>
                  <a:pt x="1838007" y="2091331"/>
                  <a:pt x="1983050" y="2061313"/>
                  <a:pt x="2128648" y="2045249"/>
                </a:cubicBezTo>
                <a:cubicBezTo>
                  <a:pt x="2028248" y="2038548"/>
                  <a:pt x="1925543" y="2044055"/>
                  <a:pt x="1825619" y="2049447"/>
                </a:cubicBezTo>
                <a:lnTo>
                  <a:pt x="1737798" y="2054353"/>
                </a:lnTo>
                <a:cubicBezTo>
                  <a:pt x="1536509" y="2063800"/>
                  <a:pt x="1332771" y="2058439"/>
                  <a:pt x="1132195" y="2038980"/>
                </a:cubicBezTo>
                <a:close/>
                <a:moveTo>
                  <a:pt x="10104407" y="2029317"/>
                </a:moveTo>
                <a:cubicBezTo>
                  <a:pt x="9978788" y="2027650"/>
                  <a:pt x="9828621" y="2050881"/>
                  <a:pt x="9704375" y="2107349"/>
                </a:cubicBezTo>
                <a:cubicBezTo>
                  <a:pt x="9726987" y="2101319"/>
                  <a:pt x="9749595" y="2095291"/>
                  <a:pt x="9773804" y="2090543"/>
                </a:cubicBezTo>
                <a:cubicBezTo>
                  <a:pt x="9873880" y="2071749"/>
                  <a:pt x="9974285" y="2068081"/>
                  <a:pt x="10086605" y="2065992"/>
                </a:cubicBezTo>
                <a:cubicBezTo>
                  <a:pt x="10168672" y="2064085"/>
                  <a:pt x="10271028" y="2062236"/>
                  <a:pt x="10367276" y="2078848"/>
                </a:cubicBezTo>
                <a:cubicBezTo>
                  <a:pt x="10396291" y="2084052"/>
                  <a:pt x="10425102" y="2090151"/>
                  <a:pt x="10454262" y="2096798"/>
                </a:cubicBezTo>
                <a:cubicBezTo>
                  <a:pt x="10493323" y="2105530"/>
                  <a:pt x="10531142" y="2113536"/>
                  <a:pt x="10569223" y="2118311"/>
                </a:cubicBezTo>
                <a:cubicBezTo>
                  <a:pt x="10422236" y="2061328"/>
                  <a:pt x="10260055" y="2031700"/>
                  <a:pt x="10104407" y="2029317"/>
                </a:cubicBezTo>
                <a:close/>
                <a:moveTo>
                  <a:pt x="6861797" y="1990899"/>
                </a:moveTo>
                <a:cubicBezTo>
                  <a:pt x="6869009" y="1991845"/>
                  <a:pt x="6876359" y="1994413"/>
                  <a:pt x="6879594" y="1995547"/>
                </a:cubicBezTo>
                <a:cubicBezTo>
                  <a:pt x="7239561" y="2108402"/>
                  <a:pt x="7549592" y="2502521"/>
                  <a:pt x="7789028" y="2783316"/>
                </a:cubicBezTo>
                <a:cubicBezTo>
                  <a:pt x="7920282" y="2937340"/>
                  <a:pt x="8046009" y="3078973"/>
                  <a:pt x="8093600" y="3281671"/>
                </a:cubicBezTo>
                <a:cubicBezTo>
                  <a:pt x="8106357" y="3335837"/>
                  <a:pt x="8115219" y="3381078"/>
                  <a:pt x="8129425" y="3425298"/>
                </a:cubicBezTo>
                <a:lnTo>
                  <a:pt x="8130898" y="3428998"/>
                </a:lnTo>
                <a:lnTo>
                  <a:pt x="7899365" y="3428998"/>
                </a:lnTo>
                <a:lnTo>
                  <a:pt x="7761176" y="3387656"/>
                </a:lnTo>
                <a:cubicBezTo>
                  <a:pt x="7707614" y="3369833"/>
                  <a:pt x="7654620" y="3350815"/>
                  <a:pt x="7602080" y="3331867"/>
                </a:cubicBezTo>
                <a:cubicBezTo>
                  <a:pt x="7499839" y="3295697"/>
                  <a:pt x="7395868" y="3258609"/>
                  <a:pt x="7289862" y="3230827"/>
                </a:cubicBezTo>
                <a:cubicBezTo>
                  <a:pt x="7386721" y="3273866"/>
                  <a:pt x="7479917" y="3312496"/>
                  <a:pt x="7582411" y="3355122"/>
                </a:cubicBezTo>
                <a:lnTo>
                  <a:pt x="7605759" y="3364465"/>
                </a:lnTo>
                <a:cubicBezTo>
                  <a:pt x="7652356" y="3383785"/>
                  <a:pt x="7694400" y="3400482"/>
                  <a:pt x="7737910" y="3411638"/>
                </a:cubicBezTo>
                <a:lnTo>
                  <a:pt x="7826532" y="3428999"/>
                </a:lnTo>
                <a:lnTo>
                  <a:pt x="7696096" y="3428999"/>
                </a:lnTo>
                <a:lnTo>
                  <a:pt x="7594081" y="3392149"/>
                </a:lnTo>
                <a:lnTo>
                  <a:pt x="7570734" y="3382799"/>
                </a:lnTo>
                <a:lnTo>
                  <a:pt x="7271814" y="3255601"/>
                </a:lnTo>
                <a:cubicBezTo>
                  <a:pt x="7315012" y="3311237"/>
                  <a:pt x="7445060" y="3376183"/>
                  <a:pt x="7585232" y="3421060"/>
                </a:cubicBezTo>
                <a:lnTo>
                  <a:pt x="7613775" y="3428998"/>
                </a:lnTo>
                <a:lnTo>
                  <a:pt x="7522197" y="3428998"/>
                </a:lnTo>
                <a:lnTo>
                  <a:pt x="7410696" y="3374861"/>
                </a:lnTo>
                <a:cubicBezTo>
                  <a:pt x="7272778" y="3302418"/>
                  <a:pt x="7152025" y="3224264"/>
                  <a:pt x="7088673" y="3181396"/>
                </a:cubicBezTo>
                <a:cubicBezTo>
                  <a:pt x="7075202" y="3172287"/>
                  <a:pt x="7065689" y="3153532"/>
                  <a:pt x="7090188" y="3155365"/>
                </a:cubicBezTo>
                <a:cubicBezTo>
                  <a:pt x="7322587" y="3174983"/>
                  <a:pt x="7561036" y="3195528"/>
                  <a:pt x="7780046" y="3282283"/>
                </a:cubicBezTo>
                <a:cubicBezTo>
                  <a:pt x="7810971" y="3294712"/>
                  <a:pt x="7991193" y="3408187"/>
                  <a:pt x="7944957" y="3370347"/>
                </a:cubicBezTo>
                <a:cubicBezTo>
                  <a:pt x="7830578" y="3275934"/>
                  <a:pt x="7705171" y="3188800"/>
                  <a:pt x="7601828" y="3074934"/>
                </a:cubicBezTo>
                <a:cubicBezTo>
                  <a:pt x="7389349" y="2840558"/>
                  <a:pt x="7257096" y="2543523"/>
                  <a:pt x="7042773" y="2305011"/>
                </a:cubicBezTo>
                <a:cubicBezTo>
                  <a:pt x="7007812" y="2266337"/>
                  <a:pt x="6799377" y="2086396"/>
                  <a:pt x="6844835" y="1995988"/>
                </a:cubicBezTo>
                <a:cubicBezTo>
                  <a:pt x="6847512" y="1990632"/>
                  <a:pt x="6854586" y="1989954"/>
                  <a:pt x="6861797" y="1990899"/>
                </a:cubicBezTo>
                <a:close/>
                <a:moveTo>
                  <a:pt x="1456157" y="1942404"/>
                </a:moveTo>
                <a:cubicBezTo>
                  <a:pt x="1385125" y="1944535"/>
                  <a:pt x="1314200" y="1949444"/>
                  <a:pt x="1244432" y="1956601"/>
                </a:cubicBezTo>
                <a:cubicBezTo>
                  <a:pt x="1151404" y="1966142"/>
                  <a:pt x="1060429" y="1979677"/>
                  <a:pt x="973990" y="1995940"/>
                </a:cubicBezTo>
                <a:cubicBezTo>
                  <a:pt x="1017323" y="1996535"/>
                  <a:pt x="1061253" y="2000367"/>
                  <a:pt x="1103809" y="2004720"/>
                </a:cubicBezTo>
                <a:lnTo>
                  <a:pt x="1123454" y="2006727"/>
                </a:lnTo>
                <a:cubicBezTo>
                  <a:pt x="1326373" y="2026563"/>
                  <a:pt x="1533386" y="2032253"/>
                  <a:pt x="1737017" y="2023183"/>
                </a:cubicBezTo>
                <a:lnTo>
                  <a:pt x="1824397" y="2018757"/>
                </a:lnTo>
                <a:cubicBezTo>
                  <a:pt x="1905266" y="2014590"/>
                  <a:pt x="1987993" y="2010352"/>
                  <a:pt x="2070059" y="2012660"/>
                </a:cubicBezTo>
                <a:cubicBezTo>
                  <a:pt x="1883310" y="1954634"/>
                  <a:pt x="1669251" y="1936013"/>
                  <a:pt x="1456157" y="1942404"/>
                </a:cubicBezTo>
                <a:close/>
                <a:moveTo>
                  <a:pt x="4988186" y="1787467"/>
                </a:moveTo>
                <a:cubicBezTo>
                  <a:pt x="4914642" y="1846764"/>
                  <a:pt x="4843105" y="1909703"/>
                  <a:pt x="4777334" y="1977072"/>
                </a:cubicBezTo>
                <a:cubicBezTo>
                  <a:pt x="4757662" y="1997414"/>
                  <a:pt x="4737537" y="2018249"/>
                  <a:pt x="4718341" y="2039043"/>
                </a:cubicBezTo>
                <a:cubicBezTo>
                  <a:pt x="4681696" y="2077771"/>
                  <a:pt x="4644162" y="2117455"/>
                  <a:pt x="4604655" y="2154434"/>
                </a:cubicBezTo>
                <a:cubicBezTo>
                  <a:pt x="4591636" y="2166592"/>
                  <a:pt x="4578581" y="2177832"/>
                  <a:pt x="4565074" y="2189550"/>
                </a:cubicBezTo>
                <a:cubicBezTo>
                  <a:pt x="4712605" y="2082121"/>
                  <a:pt x="4908425" y="1947611"/>
                  <a:pt x="4988186" y="1787467"/>
                </a:cubicBezTo>
                <a:close/>
                <a:moveTo>
                  <a:pt x="4978032" y="1754809"/>
                </a:moveTo>
                <a:cubicBezTo>
                  <a:pt x="4748175" y="1806846"/>
                  <a:pt x="4611576" y="2001393"/>
                  <a:pt x="4463413" y="2186162"/>
                </a:cubicBezTo>
                <a:cubicBezTo>
                  <a:pt x="4428815" y="2229459"/>
                  <a:pt x="4393697" y="2271384"/>
                  <a:pt x="4358134" y="2313791"/>
                </a:cubicBezTo>
                <a:lnTo>
                  <a:pt x="4376219" y="2300027"/>
                </a:lnTo>
                <a:cubicBezTo>
                  <a:pt x="4445817" y="2246939"/>
                  <a:pt x="4517680" y="2192374"/>
                  <a:pt x="4582340" y="2132037"/>
                </a:cubicBezTo>
                <a:cubicBezTo>
                  <a:pt x="4621394" y="2095545"/>
                  <a:pt x="4658482" y="2056345"/>
                  <a:pt x="4694684" y="2018098"/>
                </a:cubicBezTo>
                <a:cubicBezTo>
                  <a:pt x="4714806" y="1997264"/>
                  <a:pt x="4733997" y="1976475"/>
                  <a:pt x="4754123" y="1955643"/>
                </a:cubicBezTo>
                <a:cubicBezTo>
                  <a:pt x="4823909" y="1883925"/>
                  <a:pt x="4899949" y="1817074"/>
                  <a:pt x="4978032" y="1754809"/>
                </a:cubicBezTo>
                <a:close/>
                <a:moveTo>
                  <a:pt x="7427076" y="1713684"/>
                </a:moveTo>
                <a:cubicBezTo>
                  <a:pt x="7446602" y="1723725"/>
                  <a:pt x="7466122" y="1733767"/>
                  <a:pt x="7485963" y="1745783"/>
                </a:cubicBezTo>
                <a:cubicBezTo>
                  <a:pt x="7567460" y="1796071"/>
                  <a:pt x="7639772" y="1857770"/>
                  <a:pt x="7719410" y="1928281"/>
                </a:cubicBezTo>
                <a:cubicBezTo>
                  <a:pt x="7777835" y="1979518"/>
                  <a:pt x="7850375" y="2043816"/>
                  <a:pt x="7907163" y="2117863"/>
                </a:cubicBezTo>
                <a:cubicBezTo>
                  <a:pt x="7924160" y="2140331"/>
                  <a:pt x="7940457" y="2163330"/>
                  <a:pt x="7956656" y="2186961"/>
                </a:cubicBezTo>
                <a:cubicBezTo>
                  <a:pt x="7978464" y="2218485"/>
                  <a:pt x="7999857" y="2248676"/>
                  <a:pt x="8023445" y="2276642"/>
                </a:cubicBezTo>
                <a:cubicBezTo>
                  <a:pt x="7956400" y="2140150"/>
                  <a:pt x="7861731" y="2014166"/>
                  <a:pt x="7754656" y="1912546"/>
                </a:cubicBezTo>
                <a:cubicBezTo>
                  <a:pt x="7668081" y="1830722"/>
                  <a:pt x="7548884" y="1751582"/>
                  <a:pt x="7427076" y="1713684"/>
                </a:cubicBezTo>
                <a:close/>
                <a:moveTo>
                  <a:pt x="7312201" y="1699278"/>
                </a:moveTo>
                <a:cubicBezTo>
                  <a:pt x="7322935" y="1706049"/>
                  <a:pt x="7332964" y="1713350"/>
                  <a:pt x="7343603" y="1720746"/>
                </a:cubicBezTo>
                <a:cubicBezTo>
                  <a:pt x="7496266" y="1828079"/>
                  <a:pt x="7656157" y="1944847"/>
                  <a:pt x="7791759" y="2086717"/>
                </a:cubicBezTo>
                <a:lnTo>
                  <a:pt x="7825280" y="2122608"/>
                </a:lnTo>
                <a:cubicBezTo>
                  <a:pt x="7875363" y="2175773"/>
                  <a:pt x="7926463" y="2230374"/>
                  <a:pt x="7982410" y="2273551"/>
                </a:cubicBezTo>
                <a:cubicBezTo>
                  <a:pt x="7964809" y="2250989"/>
                  <a:pt x="7948608" y="2227366"/>
                  <a:pt x="7932408" y="2203736"/>
                </a:cubicBezTo>
                <a:cubicBezTo>
                  <a:pt x="7916712" y="2180836"/>
                  <a:pt x="7901020" y="2157930"/>
                  <a:pt x="7883927" y="2136087"/>
                </a:cubicBezTo>
                <a:cubicBezTo>
                  <a:pt x="7828664" y="2064188"/>
                  <a:pt x="7757146" y="2001331"/>
                  <a:pt x="7699832" y="1950904"/>
                </a:cubicBezTo>
                <a:cubicBezTo>
                  <a:pt x="7621217" y="1881828"/>
                  <a:pt x="7550116" y="1820322"/>
                  <a:pt x="7470240" y="1771559"/>
                </a:cubicBezTo>
                <a:cubicBezTo>
                  <a:pt x="7417598" y="1739141"/>
                  <a:pt x="7364314" y="1714956"/>
                  <a:pt x="7312201" y="1699278"/>
                </a:cubicBezTo>
                <a:close/>
                <a:moveTo>
                  <a:pt x="7244057" y="1695233"/>
                </a:moveTo>
                <a:cubicBezTo>
                  <a:pt x="7240832" y="1708197"/>
                  <a:pt x="7314310" y="1738040"/>
                  <a:pt x="7353035" y="1768318"/>
                </a:cubicBezTo>
                <a:cubicBezTo>
                  <a:pt x="7566127" y="1938091"/>
                  <a:pt x="7749139" y="2166671"/>
                  <a:pt x="7981878" y="2309345"/>
                </a:cubicBezTo>
                <a:cubicBezTo>
                  <a:pt x="7917138" y="2262903"/>
                  <a:pt x="7860147" y="2202267"/>
                  <a:pt x="7804780" y="2143174"/>
                </a:cubicBezTo>
                <a:cubicBezTo>
                  <a:pt x="7793606" y="2131210"/>
                  <a:pt x="7782433" y="2119247"/>
                  <a:pt x="7771164" y="2107908"/>
                </a:cubicBezTo>
                <a:cubicBezTo>
                  <a:pt x="7637791" y="1967658"/>
                  <a:pt x="7478920" y="1852329"/>
                  <a:pt x="7327465" y="1745181"/>
                </a:cubicBezTo>
                <a:cubicBezTo>
                  <a:pt x="7300620" y="1726330"/>
                  <a:pt x="7274186" y="1708825"/>
                  <a:pt x="7244057" y="1695233"/>
                </a:cubicBezTo>
                <a:close/>
                <a:moveTo>
                  <a:pt x="7133363" y="1621246"/>
                </a:moveTo>
                <a:cubicBezTo>
                  <a:pt x="7577149" y="1692491"/>
                  <a:pt x="7947715" y="1926125"/>
                  <a:pt x="8128687" y="2361959"/>
                </a:cubicBezTo>
                <a:cubicBezTo>
                  <a:pt x="8276565" y="2476246"/>
                  <a:pt x="8400253" y="2615012"/>
                  <a:pt x="8497002" y="2775913"/>
                </a:cubicBezTo>
                <a:cubicBezTo>
                  <a:pt x="8503575" y="2712856"/>
                  <a:pt x="8502497" y="2730666"/>
                  <a:pt x="8514292" y="2586372"/>
                </a:cubicBezTo>
                <a:cubicBezTo>
                  <a:pt x="8536052" y="2320157"/>
                  <a:pt x="8547760" y="2104819"/>
                  <a:pt x="8491838" y="1907275"/>
                </a:cubicBezTo>
                <a:cubicBezTo>
                  <a:pt x="8507078" y="1838180"/>
                  <a:pt x="8575461" y="1922481"/>
                  <a:pt x="8605731" y="2171804"/>
                </a:cubicBezTo>
                <a:cubicBezTo>
                  <a:pt x="8608350" y="2316349"/>
                  <a:pt x="8605836" y="2462029"/>
                  <a:pt x="8594880" y="2610262"/>
                </a:cubicBezTo>
                <a:cubicBezTo>
                  <a:pt x="8575957" y="2862971"/>
                  <a:pt x="8542313" y="3114716"/>
                  <a:pt x="8494242" y="3363600"/>
                </a:cubicBezTo>
                <a:cubicBezTo>
                  <a:pt x="8597730" y="3298745"/>
                  <a:pt x="8691862" y="3210036"/>
                  <a:pt x="8794675" y="3161735"/>
                </a:cubicBezTo>
                <a:cubicBezTo>
                  <a:pt x="8796362" y="3158786"/>
                  <a:pt x="8798755" y="3155312"/>
                  <a:pt x="8800448" y="3152371"/>
                </a:cubicBezTo>
                <a:cubicBezTo>
                  <a:pt x="8795284" y="3149656"/>
                  <a:pt x="8790221" y="3146317"/>
                  <a:pt x="8788186" y="3143441"/>
                </a:cubicBezTo>
                <a:cubicBezTo>
                  <a:pt x="8594646" y="2882498"/>
                  <a:pt x="8993712" y="2429248"/>
                  <a:pt x="9137232" y="2236639"/>
                </a:cubicBezTo>
                <a:cubicBezTo>
                  <a:pt x="9150495" y="2218816"/>
                  <a:pt x="9217510" y="2246384"/>
                  <a:pt x="9216765" y="2267416"/>
                </a:cubicBezTo>
                <a:cubicBezTo>
                  <a:pt x="9208076" y="2554368"/>
                  <a:pt x="9105464" y="2799377"/>
                  <a:pt x="8969849" y="3037405"/>
                </a:cubicBezTo>
                <a:cubicBezTo>
                  <a:pt x="9192790" y="2953070"/>
                  <a:pt x="9514633" y="2995367"/>
                  <a:pt x="9706237" y="2990148"/>
                </a:cubicBezTo>
                <a:cubicBezTo>
                  <a:pt x="9875985" y="2986062"/>
                  <a:pt x="9998989" y="2995957"/>
                  <a:pt x="10110375" y="3134116"/>
                </a:cubicBezTo>
                <a:cubicBezTo>
                  <a:pt x="10119737" y="3145800"/>
                  <a:pt x="10104347" y="3149204"/>
                  <a:pt x="10096281" y="3149254"/>
                </a:cubicBezTo>
                <a:cubicBezTo>
                  <a:pt x="9752742" y="3155519"/>
                  <a:pt x="9411210" y="3213343"/>
                  <a:pt x="9067672" y="3219608"/>
                </a:cubicBezTo>
                <a:cubicBezTo>
                  <a:pt x="9008636" y="3220807"/>
                  <a:pt x="8918484" y="3198657"/>
                  <a:pt x="8859441" y="3212028"/>
                </a:cubicBezTo>
                <a:cubicBezTo>
                  <a:pt x="8858839" y="3211935"/>
                  <a:pt x="8858138" y="3212468"/>
                  <a:pt x="8857528" y="3212375"/>
                </a:cubicBezTo>
                <a:cubicBezTo>
                  <a:pt x="8854312" y="3213158"/>
                  <a:pt x="8851192" y="3213319"/>
                  <a:pt x="8848579" y="3214204"/>
                </a:cubicBezTo>
                <a:cubicBezTo>
                  <a:pt x="8763018" y="3241925"/>
                  <a:pt x="8669480" y="3330768"/>
                  <a:pt x="8576285" y="3395788"/>
                </a:cubicBezTo>
                <a:lnTo>
                  <a:pt x="8519159" y="3428998"/>
                </a:lnTo>
                <a:lnTo>
                  <a:pt x="8393540" y="3428998"/>
                </a:lnTo>
                <a:lnTo>
                  <a:pt x="8417346" y="3316652"/>
                </a:lnTo>
                <a:cubicBezTo>
                  <a:pt x="8445294" y="3171749"/>
                  <a:pt x="8467982" y="3025800"/>
                  <a:pt x="8485502" y="2879216"/>
                </a:cubicBezTo>
                <a:cubicBezTo>
                  <a:pt x="8483369" y="2876964"/>
                  <a:pt x="8481139" y="2875343"/>
                  <a:pt x="8480214" y="2873278"/>
                </a:cubicBezTo>
                <a:cubicBezTo>
                  <a:pt x="8389148" y="2691471"/>
                  <a:pt x="8265637" y="2535433"/>
                  <a:pt x="8112215" y="2408768"/>
                </a:cubicBezTo>
                <a:cubicBezTo>
                  <a:pt x="8107469" y="2407403"/>
                  <a:pt x="8101510" y="2405843"/>
                  <a:pt x="8095146" y="2402943"/>
                </a:cubicBezTo>
                <a:cubicBezTo>
                  <a:pt x="7720999" y="2241157"/>
                  <a:pt x="7460805" y="1881579"/>
                  <a:pt x="7131946" y="1646653"/>
                </a:cubicBezTo>
                <a:cubicBezTo>
                  <a:pt x="7120196" y="1638444"/>
                  <a:pt x="7107334" y="1617255"/>
                  <a:pt x="7133363" y="1621246"/>
                </a:cubicBezTo>
                <a:close/>
                <a:moveTo>
                  <a:pt x="1903353" y="1615827"/>
                </a:moveTo>
                <a:cubicBezTo>
                  <a:pt x="1900901" y="1620058"/>
                  <a:pt x="1913196" y="1636331"/>
                  <a:pt x="1936931" y="1664954"/>
                </a:cubicBezTo>
                <a:cubicBezTo>
                  <a:pt x="2021149" y="1767773"/>
                  <a:pt x="2108079" y="1868623"/>
                  <a:pt x="2195868" y="1967574"/>
                </a:cubicBezTo>
                <a:cubicBezTo>
                  <a:pt x="2196092" y="1880013"/>
                  <a:pt x="2155695" y="1801515"/>
                  <a:pt x="2088852" y="1737123"/>
                </a:cubicBezTo>
                <a:cubicBezTo>
                  <a:pt x="2054441" y="1703572"/>
                  <a:pt x="2001584" y="1662839"/>
                  <a:pt x="1958241" y="1638955"/>
                </a:cubicBezTo>
                <a:cubicBezTo>
                  <a:pt x="1922998" y="1619408"/>
                  <a:pt x="1905803" y="1611595"/>
                  <a:pt x="1903353" y="1615827"/>
                </a:cubicBezTo>
                <a:close/>
                <a:moveTo>
                  <a:pt x="11544294" y="1515364"/>
                </a:moveTo>
                <a:cubicBezTo>
                  <a:pt x="11560186" y="1751994"/>
                  <a:pt x="11601886" y="2047223"/>
                  <a:pt x="11755210" y="2159157"/>
                </a:cubicBezTo>
                <a:cubicBezTo>
                  <a:pt x="11638730" y="1953912"/>
                  <a:pt x="11582097" y="1724179"/>
                  <a:pt x="11544294" y="1515364"/>
                </a:cubicBezTo>
                <a:close/>
                <a:moveTo>
                  <a:pt x="11571408" y="1489599"/>
                </a:moveTo>
                <a:cubicBezTo>
                  <a:pt x="11607963" y="1697676"/>
                  <a:pt x="11663078" y="1929905"/>
                  <a:pt x="11778250" y="2136760"/>
                </a:cubicBezTo>
                <a:cubicBezTo>
                  <a:pt x="11740096" y="1906710"/>
                  <a:pt x="11685166" y="1688152"/>
                  <a:pt x="11571408" y="1489599"/>
                </a:cubicBezTo>
                <a:close/>
                <a:moveTo>
                  <a:pt x="11540154" y="1438303"/>
                </a:moveTo>
                <a:cubicBezTo>
                  <a:pt x="11540302" y="1439748"/>
                  <a:pt x="11540443" y="1441186"/>
                  <a:pt x="11540380" y="1443526"/>
                </a:cubicBezTo>
                <a:lnTo>
                  <a:pt x="11542590" y="1442112"/>
                </a:lnTo>
                <a:lnTo>
                  <a:pt x="11540154" y="1438303"/>
                </a:lnTo>
                <a:close/>
                <a:moveTo>
                  <a:pt x="10567662" y="1437948"/>
                </a:moveTo>
                <a:cubicBezTo>
                  <a:pt x="10522198" y="1438672"/>
                  <a:pt x="10476263" y="1443522"/>
                  <a:pt x="10431225" y="1448568"/>
                </a:cubicBezTo>
                <a:cubicBezTo>
                  <a:pt x="10381279" y="1454457"/>
                  <a:pt x="10328981" y="1460314"/>
                  <a:pt x="10277556" y="1460247"/>
                </a:cubicBezTo>
                <a:cubicBezTo>
                  <a:pt x="10236449" y="1460475"/>
                  <a:pt x="10195262" y="1456932"/>
                  <a:pt x="10155875" y="1453769"/>
                </a:cubicBezTo>
                <a:cubicBezTo>
                  <a:pt x="10128043" y="1451639"/>
                  <a:pt x="10100420" y="1448611"/>
                  <a:pt x="10072733" y="1447924"/>
                </a:cubicBezTo>
                <a:cubicBezTo>
                  <a:pt x="10009605" y="1445377"/>
                  <a:pt x="9945053" y="1449112"/>
                  <a:pt x="9882500" y="1452330"/>
                </a:cubicBezTo>
                <a:cubicBezTo>
                  <a:pt x="9817947" y="1456065"/>
                  <a:pt x="9751031" y="1459772"/>
                  <a:pt x="9685205" y="1456650"/>
                </a:cubicBezTo>
                <a:lnTo>
                  <a:pt x="9666932" y="1456075"/>
                </a:lnTo>
                <a:cubicBezTo>
                  <a:pt x="9647413" y="1454768"/>
                  <a:pt x="9627689" y="1454349"/>
                  <a:pt x="9608662" y="1455027"/>
                </a:cubicBezTo>
                <a:cubicBezTo>
                  <a:pt x="9746940" y="1477717"/>
                  <a:pt x="9886187" y="1498258"/>
                  <a:pt x="10026230" y="1509088"/>
                </a:cubicBezTo>
                <a:cubicBezTo>
                  <a:pt x="10217917" y="1525217"/>
                  <a:pt x="10389161" y="1492336"/>
                  <a:pt x="10567662" y="1437948"/>
                </a:cubicBezTo>
                <a:close/>
                <a:moveTo>
                  <a:pt x="10221015" y="1354657"/>
                </a:moveTo>
                <a:cubicBezTo>
                  <a:pt x="10183412" y="1353731"/>
                  <a:pt x="10145345" y="1354278"/>
                  <a:pt x="10107121" y="1356091"/>
                </a:cubicBezTo>
                <a:cubicBezTo>
                  <a:pt x="9954224" y="1363347"/>
                  <a:pt x="9798826" y="1390883"/>
                  <a:pt x="9660668" y="1425595"/>
                </a:cubicBezTo>
                <a:cubicBezTo>
                  <a:pt x="9663924" y="1425814"/>
                  <a:pt x="9666276" y="1425838"/>
                  <a:pt x="9669531" y="1426057"/>
                </a:cubicBezTo>
                <a:lnTo>
                  <a:pt x="9687254" y="1426986"/>
                </a:lnTo>
                <a:cubicBezTo>
                  <a:pt x="9751279" y="1429722"/>
                  <a:pt x="9817637" y="1426370"/>
                  <a:pt x="9881290" y="1422445"/>
                </a:cubicBezTo>
                <a:cubicBezTo>
                  <a:pt x="9944395" y="1418874"/>
                  <a:pt x="10009857" y="1415334"/>
                  <a:pt x="10074432" y="1417715"/>
                </a:cubicBezTo>
                <a:cubicBezTo>
                  <a:pt x="10102466" y="1418944"/>
                  <a:pt x="10131190" y="1421269"/>
                  <a:pt x="10159369" y="1423935"/>
                </a:cubicBezTo>
                <a:cubicBezTo>
                  <a:pt x="10198208" y="1427456"/>
                  <a:pt x="10239045" y="1430459"/>
                  <a:pt x="10278706" y="1430393"/>
                </a:cubicBezTo>
                <a:cubicBezTo>
                  <a:pt x="10328324" y="1430079"/>
                  <a:pt x="10379724" y="1424023"/>
                  <a:pt x="10429120" y="1418493"/>
                </a:cubicBezTo>
                <a:cubicBezTo>
                  <a:pt x="10465435" y="1414425"/>
                  <a:pt x="10501756" y="1410354"/>
                  <a:pt x="10538565" y="1408270"/>
                </a:cubicBezTo>
                <a:cubicBezTo>
                  <a:pt x="10442450" y="1373463"/>
                  <a:pt x="10333824" y="1357435"/>
                  <a:pt x="10221015" y="1354657"/>
                </a:cubicBezTo>
                <a:close/>
                <a:moveTo>
                  <a:pt x="1979378" y="1340504"/>
                </a:moveTo>
                <a:cubicBezTo>
                  <a:pt x="2251008" y="1517802"/>
                  <a:pt x="2557265" y="1617794"/>
                  <a:pt x="2882120" y="1635547"/>
                </a:cubicBezTo>
                <a:cubicBezTo>
                  <a:pt x="2852884" y="1626476"/>
                  <a:pt x="2822307" y="1618842"/>
                  <a:pt x="2793103" y="1610699"/>
                </a:cubicBezTo>
                <a:lnTo>
                  <a:pt x="2770041" y="1604634"/>
                </a:lnTo>
                <a:cubicBezTo>
                  <a:pt x="2500352" y="1533917"/>
                  <a:pt x="2236095" y="1435963"/>
                  <a:pt x="1979378" y="1340504"/>
                </a:cubicBezTo>
                <a:close/>
                <a:moveTo>
                  <a:pt x="1927410" y="1287164"/>
                </a:moveTo>
                <a:cubicBezTo>
                  <a:pt x="1938311" y="1291848"/>
                  <a:pt x="1949172" y="1295604"/>
                  <a:pt x="1959587" y="1299849"/>
                </a:cubicBezTo>
                <a:cubicBezTo>
                  <a:pt x="2224818" y="1398692"/>
                  <a:pt x="2499050" y="1501367"/>
                  <a:pt x="2777707" y="1574991"/>
                </a:cubicBezTo>
                <a:lnTo>
                  <a:pt x="2800768" y="1581056"/>
                </a:lnTo>
                <a:lnTo>
                  <a:pt x="2879408" y="1602590"/>
                </a:lnTo>
                <a:cubicBezTo>
                  <a:pt x="2873718" y="1600024"/>
                  <a:pt x="2868475" y="1596973"/>
                  <a:pt x="2862295" y="1593958"/>
                </a:cubicBezTo>
                <a:cubicBezTo>
                  <a:pt x="2846112" y="1585292"/>
                  <a:pt x="2829972" y="1577555"/>
                  <a:pt x="2813343" y="1569369"/>
                </a:cubicBezTo>
                <a:cubicBezTo>
                  <a:pt x="2759214" y="1543589"/>
                  <a:pt x="2702010" y="1522123"/>
                  <a:pt x="2646245" y="1501999"/>
                </a:cubicBezTo>
                <a:cubicBezTo>
                  <a:pt x="2437298" y="1424662"/>
                  <a:pt x="2221285" y="1345272"/>
                  <a:pt x="1999243" y="1301524"/>
                </a:cubicBezTo>
                <a:lnTo>
                  <a:pt x="1979527" y="1297651"/>
                </a:lnTo>
                <a:lnTo>
                  <a:pt x="1927410" y="1287164"/>
                </a:lnTo>
                <a:close/>
                <a:moveTo>
                  <a:pt x="1997014" y="1269007"/>
                </a:moveTo>
                <a:lnTo>
                  <a:pt x="2005458" y="1270540"/>
                </a:lnTo>
                <a:cubicBezTo>
                  <a:pt x="2229844" y="1314659"/>
                  <a:pt x="2447268" y="1394456"/>
                  <a:pt x="2657186" y="1472687"/>
                </a:cubicBezTo>
                <a:cubicBezTo>
                  <a:pt x="2713431" y="1493259"/>
                  <a:pt x="2771565" y="1514688"/>
                  <a:pt x="2826662" y="1541362"/>
                </a:cubicBezTo>
                <a:cubicBezTo>
                  <a:pt x="2843286" y="1549544"/>
                  <a:pt x="2859914" y="1557729"/>
                  <a:pt x="2876100" y="1566397"/>
                </a:cubicBezTo>
                <a:cubicBezTo>
                  <a:pt x="2929811" y="1593592"/>
                  <a:pt x="2984941" y="1621189"/>
                  <a:pt x="3042600" y="1630532"/>
                </a:cubicBezTo>
                <a:cubicBezTo>
                  <a:pt x="2779645" y="1343909"/>
                  <a:pt x="2376891" y="1276645"/>
                  <a:pt x="1997014" y="1269007"/>
                </a:cubicBezTo>
                <a:close/>
                <a:moveTo>
                  <a:pt x="9857254" y="846904"/>
                </a:moveTo>
                <a:cubicBezTo>
                  <a:pt x="9525980" y="871770"/>
                  <a:pt x="9241479" y="935703"/>
                  <a:pt x="8989866" y="1043742"/>
                </a:cubicBezTo>
                <a:lnTo>
                  <a:pt x="8931614" y="1069508"/>
                </a:lnTo>
                <a:cubicBezTo>
                  <a:pt x="8902659" y="1082659"/>
                  <a:pt x="8873359" y="1095268"/>
                  <a:pt x="8843711" y="1107334"/>
                </a:cubicBezTo>
                <a:cubicBezTo>
                  <a:pt x="8889894" y="1093124"/>
                  <a:pt x="8937874" y="1079296"/>
                  <a:pt x="8966093" y="1073509"/>
                </a:cubicBezTo>
                <a:cubicBezTo>
                  <a:pt x="9076195" y="1052142"/>
                  <a:pt x="9187512" y="1039967"/>
                  <a:pt x="9299227" y="1025994"/>
                </a:cubicBezTo>
                <a:cubicBezTo>
                  <a:pt x="9502333" y="1000326"/>
                  <a:pt x="9654280" y="888586"/>
                  <a:pt x="9857254" y="846904"/>
                </a:cubicBezTo>
                <a:close/>
                <a:moveTo>
                  <a:pt x="9615182" y="791499"/>
                </a:moveTo>
                <a:cubicBezTo>
                  <a:pt x="9415185" y="799027"/>
                  <a:pt x="9214426" y="900700"/>
                  <a:pt x="9023688" y="996819"/>
                </a:cubicBezTo>
                <a:cubicBezTo>
                  <a:pt x="9256457" y="903127"/>
                  <a:pt x="9516545" y="844854"/>
                  <a:pt x="9814527" y="819048"/>
                </a:cubicBezTo>
                <a:cubicBezTo>
                  <a:pt x="9748431" y="796943"/>
                  <a:pt x="9681848" y="788991"/>
                  <a:pt x="9615182" y="791499"/>
                </a:cubicBezTo>
                <a:close/>
                <a:moveTo>
                  <a:pt x="2305292" y="790492"/>
                </a:moveTo>
                <a:cubicBezTo>
                  <a:pt x="2631112" y="948847"/>
                  <a:pt x="3011879" y="1106878"/>
                  <a:pt x="3360922" y="1100373"/>
                </a:cubicBezTo>
                <a:cubicBezTo>
                  <a:pt x="3408391" y="1099405"/>
                  <a:pt x="3451278" y="1088839"/>
                  <a:pt x="3492420" y="1081145"/>
                </a:cubicBezTo>
                <a:cubicBezTo>
                  <a:pt x="3448862" y="1074966"/>
                  <a:pt x="3405674" y="1066449"/>
                  <a:pt x="3364086" y="1051340"/>
                </a:cubicBezTo>
                <a:cubicBezTo>
                  <a:pt x="3314946" y="1033747"/>
                  <a:pt x="3269673" y="1008082"/>
                  <a:pt x="3225818" y="982822"/>
                </a:cubicBezTo>
                <a:cubicBezTo>
                  <a:pt x="3194830" y="964966"/>
                  <a:pt x="3162431" y="946699"/>
                  <a:pt x="3129696" y="931704"/>
                </a:cubicBezTo>
                <a:cubicBezTo>
                  <a:pt x="3030558" y="886774"/>
                  <a:pt x="2920899" y="869731"/>
                  <a:pt x="2814545" y="853955"/>
                </a:cubicBezTo>
                <a:cubicBezTo>
                  <a:pt x="2648192" y="828474"/>
                  <a:pt x="2475773" y="802762"/>
                  <a:pt x="2305292" y="790492"/>
                </a:cubicBezTo>
                <a:close/>
                <a:moveTo>
                  <a:pt x="2626982" y="777450"/>
                </a:moveTo>
                <a:cubicBezTo>
                  <a:pt x="2581807" y="776467"/>
                  <a:pt x="2536327" y="776706"/>
                  <a:pt x="2490617" y="777951"/>
                </a:cubicBezTo>
                <a:cubicBezTo>
                  <a:pt x="2601507" y="790748"/>
                  <a:pt x="2711611" y="807309"/>
                  <a:pt x="2819869" y="823936"/>
                </a:cubicBezTo>
                <a:cubicBezTo>
                  <a:pt x="2928115" y="840564"/>
                  <a:pt x="3040565" y="857495"/>
                  <a:pt x="3143018" y="903698"/>
                </a:cubicBezTo>
                <a:cubicBezTo>
                  <a:pt x="3177162" y="919099"/>
                  <a:pt x="3210046" y="937808"/>
                  <a:pt x="3241520" y="956112"/>
                </a:cubicBezTo>
                <a:cubicBezTo>
                  <a:pt x="3284409" y="980477"/>
                  <a:pt x="3328265" y="1005739"/>
                  <a:pt x="3374575" y="1022517"/>
                </a:cubicBezTo>
                <a:cubicBezTo>
                  <a:pt x="3416609" y="1037134"/>
                  <a:pt x="3460730" y="1045620"/>
                  <a:pt x="3505221" y="1051757"/>
                </a:cubicBezTo>
                <a:cubicBezTo>
                  <a:pt x="3244537" y="851088"/>
                  <a:pt x="2943211" y="784332"/>
                  <a:pt x="2626982" y="777450"/>
                </a:cubicBezTo>
                <a:close/>
                <a:moveTo>
                  <a:pt x="9258094" y="529602"/>
                </a:moveTo>
                <a:cubicBezTo>
                  <a:pt x="9013678" y="577086"/>
                  <a:pt x="8768731" y="631051"/>
                  <a:pt x="8526712" y="690804"/>
                </a:cubicBezTo>
                <a:cubicBezTo>
                  <a:pt x="8781748" y="694003"/>
                  <a:pt x="9026494" y="640940"/>
                  <a:pt x="9258094" y="529602"/>
                </a:cubicBezTo>
                <a:close/>
                <a:moveTo>
                  <a:pt x="1310106" y="514217"/>
                </a:moveTo>
                <a:cubicBezTo>
                  <a:pt x="1129544" y="634332"/>
                  <a:pt x="976804" y="783308"/>
                  <a:pt x="854994" y="970136"/>
                </a:cubicBezTo>
                <a:cubicBezTo>
                  <a:pt x="813550" y="1033067"/>
                  <a:pt x="777442" y="1099637"/>
                  <a:pt x="742462" y="1165648"/>
                </a:cubicBezTo>
                <a:cubicBezTo>
                  <a:pt x="769633" y="1130245"/>
                  <a:pt x="795392" y="1093436"/>
                  <a:pt x="820602" y="1056915"/>
                </a:cubicBezTo>
                <a:cubicBezTo>
                  <a:pt x="839644" y="1029097"/>
                  <a:pt x="858127" y="1001568"/>
                  <a:pt x="878295" y="974594"/>
                </a:cubicBezTo>
                <a:cubicBezTo>
                  <a:pt x="984168" y="830170"/>
                  <a:pt x="1114491" y="703679"/>
                  <a:pt x="1240607" y="581401"/>
                </a:cubicBezTo>
                <a:lnTo>
                  <a:pt x="1310106" y="514217"/>
                </a:lnTo>
                <a:close/>
                <a:moveTo>
                  <a:pt x="11225213" y="507722"/>
                </a:moveTo>
                <a:cubicBezTo>
                  <a:pt x="11207028" y="593695"/>
                  <a:pt x="11194593" y="681355"/>
                  <a:pt x="11182914" y="767771"/>
                </a:cubicBezTo>
                <a:cubicBezTo>
                  <a:pt x="11164076" y="906276"/>
                  <a:pt x="11145116" y="1049465"/>
                  <a:pt x="11099211" y="1184594"/>
                </a:cubicBezTo>
                <a:cubicBezTo>
                  <a:pt x="11088245" y="1216134"/>
                  <a:pt x="11076378" y="1247477"/>
                  <a:pt x="11064509" y="1278830"/>
                </a:cubicBezTo>
                <a:lnTo>
                  <a:pt x="11049349" y="1318418"/>
                </a:lnTo>
                <a:cubicBezTo>
                  <a:pt x="11022123" y="1390250"/>
                  <a:pt x="10998838" y="1463390"/>
                  <a:pt x="10978260" y="1537094"/>
                </a:cubicBezTo>
                <a:cubicBezTo>
                  <a:pt x="11216457" y="1249857"/>
                  <a:pt x="11222923" y="871706"/>
                  <a:pt x="11225213" y="507722"/>
                </a:cubicBezTo>
                <a:close/>
                <a:moveTo>
                  <a:pt x="9168987" y="490232"/>
                </a:moveTo>
                <a:cubicBezTo>
                  <a:pt x="8975366" y="483045"/>
                  <a:pt x="8788341" y="560836"/>
                  <a:pt x="8603910" y="639895"/>
                </a:cubicBezTo>
                <a:cubicBezTo>
                  <a:pt x="8818554" y="588452"/>
                  <a:pt x="9035976" y="541366"/>
                  <a:pt x="9252382" y="498759"/>
                </a:cubicBezTo>
                <a:cubicBezTo>
                  <a:pt x="9224441" y="494020"/>
                  <a:pt x="9196646" y="491259"/>
                  <a:pt x="9168987" y="490232"/>
                </a:cubicBezTo>
                <a:close/>
                <a:moveTo>
                  <a:pt x="11201005" y="471089"/>
                </a:moveTo>
                <a:cubicBezTo>
                  <a:pt x="11064705" y="787426"/>
                  <a:pt x="10958405" y="1112932"/>
                  <a:pt x="10968432" y="1456010"/>
                </a:cubicBezTo>
                <a:cubicBezTo>
                  <a:pt x="10984596" y="1405817"/>
                  <a:pt x="11001105" y="1356171"/>
                  <a:pt x="11019967" y="1306553"/>
                </a:cubicBezTo>
                <a:lnTo>
                  <a:pt x="11035125" y="1266966"/>
                </a:lnTo>
                <a:cubicBezTo>
                  <a:pt x="11047342" y="1236154"/>
                  <a:pt x="11059004" y="1205706"/>
                  <a:pt x="11069972" y="1174168"/>
                </a:cubicBezTo>
                <a:cubicBezTo>
                  <a:pt x="11114708" y="1042083"/>
                  <a:pt x="11133811" y="900343"/>
                  <a:pt x="11152239" y="763628"/>
                </a:cubicBezTo>
                <a:cubicBezTo>
                  <a:pt x="11165272" y="667160"/>
                  <a:pt x="11178361" y="568344"/>
                  <a:pt x="11201005" y="471089"/>
                </a:cubicBezTo>
                <a:close/>
                <a:moveTo>
                  <a:pt x="1423113" y="445565"/>
                </a:moveTo>
                <a:lnTo>
                  <a:pt x="1260565" y="602982"/>
                </a:lnTo>
                <a:cubicBezTo>
                  <a:pt x="1135292" y="724135"/>
                  <a:pt x="1006090" y="850065"/>
                  <a:pt x="901900" y="992236"/>
                </a:cubicBezTo>
                <a:cubicBezTo>
                  <a:pt x="882292" y="1018928"/>
                  <a:pt x="863806" y="1046465"/>
                  <a:pt x="845044" y="1073436"/>
                </a:cubicBezTo>
                <a:cubicBezTo>
                  <a:pt x="797719" y="1142828"/>
                  <a:pt x="747866" y="1214196"/>
                  <a:pt x="685926" y="1274069"/>
                </a:cubicBezTo>
                <a:cubicBezTo>
                  <a:pt x="685087" y="1275192"/>
                  <a:pt x="684806" y="1276038"/>
                  <a:pt x="684248" y="1277721"/>
                </a:cubicBezTo>
                <a:cubicBezTo>
                  <a:pt x="955830" y="1021343"/>
                  <a:pt x="1215323" y="756291"/>
                  <a:pt x="1423113" y="445565"/>
                </a:cubicBezTo>
                <a:close/>
                <a:moveTo>
                  <a:pt x="3316479" y="443136"/>
                </a:moveTo>
                <a:lnTo>
                  <a:pt x="3546806" y="927139"/>
                </a:lnTo>
                <a:cubicBezTo>
                  <a:pt x="3510992" y="788388"/>
                  <a:pt x="3440535" y="657075"/>
                  <a:pt x="3364433" y="524121"/>
                </a:cubicBezTo>
                <a:lnTo>
                  <a:pt x="3316479" y="443136"/>
                </a:lnTo>
                <a:close/>
                <a:moveTo>
                  <a:pt x="10268559" y="442054"/>
                </a:moveTo>
                <a:cubicBezTo>
                  <a:pt x="10277021" y="671939"/>
                  <a:pt x="10375577" y="877148"/>
                  <a:pt x="10494169" y="1091780"/>
                </a:cubicBezTo>
                <a:cubicBezTo>
                  <a:pt x="10447177" y="970850"/>
                  <a:pt x="10400743" y="849562"/>
                  <a:pt x="10356661" y="728302"/>
                </a:cubicBezTo>
                <a:cubicBezTo>
                  <a:pt x="10321871" y="632517"/>
                  <a:pt x="10289232" y="537669"/>
                  <a:pt x="10268559" y="442054"/>
                </a:cubicBezTo>
                <a:close/>
                <a:moveTo>
                  <a:pt x="3291335" y="338420"/>
                </a:moveTo>
                <a:cubicBezTo>
                  <a:pt x="3324815" y="395296"/>
                  <a:pt x="3358740" y="451691"/>
                  <a:pt x="3390805" y="508163"/>
                </a:cubicBezTo>
                <a:cubicBezTo>
                  <a:pt x="3469925" y="646583"/>
                  <a:pt x="3543427" y="784298"/>
                  <a:pt x="3579062" y="930040"/>
                </a:cubicBezTo>
                <a:cubicBezTo>
                  <a:pt x="3585500" y="799842"/>
                  <a:pt x="3547302" y="683076"/>
                  <a:pt x="3467355" y="559130"/>
                </a:cubicBezTo>
                <a:cubicBezTo>
                  <a:pt x="3420192" y="486029"/>
                  <a:pt x="3371016" y="420934"/>
                  <a:pt x="3310753" y="358140"/>
                </a:cubicBezTo>
                <a:cubicBezTo>
                  <a:pt x="3303466" y="350509"/>
                  <a:pt x="3297626" y="344227"/>
                  <a:pt x="3291335" y="338420"/>
                </a:cubicBezTo>
                <a:close/>
                <a:moveTo>
                  <a:pt x="1635889" y="280494"/>
                </a:moveTo>
                <a:lnTo>
                  <a:pt x="1634800" y="302111"/>
                </a:lnTo>
                <a:cubicBezTo>
                  <a:pt x="1634800" y="302111"/>
                  <a:pt x="1635342" y="287795"/>
                  <a:pt x="1635889" y="280494"/>
                </a:cubicBezTo>
                <a:close/>
                <a:moveTo>
                  <a:pt x="10277529" y="272307"/>
                </a:moveTo>
                <a:cubicBezTo>
                  <a:pt x="10277467" y="274640"/>
                  <a:pt x="10276853" y="277334"/>
                  <a:pt x="10276797" y="279672"/>
                </a:cubicBezTo>
                <a:cubicBezTo>
                  <a:pt x="10284209" y="425149"/>
                  <a:pt x="10331835" y="570199"/>
                  <a:pt x="10385906" y="718031"/>
                </a:cubicBezTo>
                <a:cubicBezTo>
                  <a:pt x="10434036" y="850493"/>
                  <a:pt x="10484873" y="983529"/>
                  <a:pt x="10536458" y="1115310"/>
                </a:cubicBezTo>
                <a:cubicBezTo>
                  <a:pt x="10537315" y="979107"/>
                  <a:pt x="10476552" y="837858"/>
                  <a:pt x="10436479" y="715570"/>
                </a:cubicBezTo>
                <a:cubicBezTo>
                  <a:pt x="10386976" y="566354"/>
                  <a:pt x="10333255" y="419072"/>
                  <a:pt x="10277529" y="272307"/>
                </a:cubicBezTo>
                <a:close/>
                <a:moveTo>
                  <a:pt x="1510397" y="255705"/>
                </a:moveTo>
                <a:cubicBezTo>
                  <a:pt x="1390337" y="300510"/>
                  <a:pt x="1267181" y="337747"/>
                  <a:pt x="1146550" y="373012"/>
                </a:cubicBezTo>
                <a:cubicBezTo>
                  <a:pt x="997862" y="416736"/>
                  <a:pt x="843568" y="461871"/>
                  <a:pt x="698834" y="523272"/>
                </a:cubicBezTo>
                <a:cubicBezTo>
                  <a:pt x="460140" y="624106"/>
                  <a:pt x="242842" y="767577"/>
                  <a:pt x="34256" y="918603"/>
                </a:cubicBezTo>
                <a:cubicBezTo>
                  <a:pt x="196048" y="819849"/>
                  <a:pt x="358125" y="721653"/>
                  <a:pt x="527241" y="636078"/>
                </a:cubicBezTo>
                <a:cubicBezTo>
                  <a:pt x="838255" y="479281"/>
                  <a:pt x="1212318" y="434093"/>
                  <a:pt x="1510397" y="255705"/>
                </a:cubicBezTo>
                <a:close/>
                <a:moveTo>
                  <a:pt x="1313114" y="226216"/>
                </a:moveTo>
                <a:cubicBezTo>
                  <a:pt x="1247578" y="225578"/>
                  <a:pt x="1180153" y="227293"/>
                  <a:pt x="1109304" y="240030"/>
                </a:cubicBezTo>
                <a:cubicBezTo>
                  <a:pt x="689821" y="315031"/>
                  <a:pt x="334655" y="603530"/>
                  <a:pt x="8129" y="901519"/>
                </a:cubicBezTo>
                <a:cubicBezTo>
                  <a:pt x="220923" y="747682"/>
                  <a:pt x="442983" y="599720"/>
                  <a:pt x="687572" y="496629"/>
                </a:cubicBezTo>
                <a:cubicBezTo>
                  <a:pt x="833705" y="435223"/>
                  <a:pt x="989118" y="389520"/>
                  <a:pt x="1138365" y="345515"/>
                </a:cubicBezTo>
                <a:cubicBezTo>
                  <a:pt x="1260121" y="309686"/>
                  <a:pt x="1384681" y="272451"/>
                  <a:pt x="1505579" y="226526"/>
                </a:cubicBezTo>
                <a:cubicBezTo>
                  <a:pt x="1442294" y="229846"/>
                  <a:pt x="1378650" y="226854"/>
                  <a:pt x="1313114" y="226216"/>
                </a:cubicBezTo>
                <a:close/>
                <a:moveTo>
                  <a:pt x="3655073" y="221884"/>
                </a:moveTo>
                <a:cubicBezTo>
                  <a:pt x="3768399" y="336347"/>
                  <a:pt x="3873410" y="455450"/>
                  <a:pt x="3989938" y="562685"/>
                </a:cubicBezTo>
                <a:cubicBezTo>
                  <a:pt x="4106468" y="669916"/>
                  <a:pt x="4234512" y="765281"/>
                  <a:pt x="4393907" y="832258"/>
                </a:cubicBezTo>
                <a:cubicBezTo>
                  <a:pt x="4484865" y="870540"/>
                  <a:pt x="4571866" y="903385"/>
                  <a:pt x="4648051" y="945051"/>
                </a:cubicBezTo>
                <a:cubicBezTo>
                  <a:pt x="4566919" y="872848"/>
                  <a:pt x="4474187" y="813216"/>
                  <a:pt x="4383389" y="755369"/>
                </a:cubicBezTo>
                <a:cubicBezTo>
                  <a:pt x="4310251" y="708460"/>
                  <a:pt x="4234739" y="660250"/>
                  <a:pt x="4165508" y="606196"/>
                </a:cubicBezTo>
                <a:cubicBezTo>
                  <a:pt x="4131846" y="579598"/>
                  <a:pt x="4099524" y="551549"/>
                  <a:pt x="4068162" y="524394"/>
                </a:cubicBezTo>
                <a:cubicBezTo>
                  <a:pt x="4039704" y="499919"/>
                  <a:pt x="4010763" y="474992"/>
                  <a:pt x="3981416" y="451482"/>
                </a:cubicBezTo>
                <a:cubicBezTo>
                  <a:pt x="3923199" y="404909"/>
                  <a:pt x="3860482" y="362236"/>
                  <a:pt x="3800147" y="320872"/>
                </a:cubicBezTo>
                <a:lnTo>
                  <a:pt x="3655073" y="221884"/>
                </a:lnTo>
                <a:close/>
                <a:moveTo>
                  <a:pt x="3670252" y="193798"/>
                </a:moveTo>
                <a:lnTo>
                  <a:pt x="3817258" y="294577"/>
                </a:lnTo>
                <a:cubicBezTo>
                  <a:pt x="3878082" y="336387"/>
                  <a:pt x="3941278" y="379498"/>
                  <a:pt x="4000461" y="426966"/>
                </a:cubicBezTo>
                <a:cubicBezTo>
                  <a:pt x="4030299" y="450926"/>
                  <a:pt x="4059233" y="475849"/>
                  <a:pt x="4088180" y="500774"/>
                </a:cubicBezTo>
                <a:cubicBezTo>
                  <a:pt x="4119532" y="527928"/>
                  <a:pt x="4151864" y="555979"/>
                  <a:pt x="4184555" y="581683"/>
                </a:cubicBezTo>
                <a:cubicBezTo>
                  <a:pt x="4252374" y="635322"/>
                  <a:pt x="4327401" y="683085"/>
                  <a:pt x="4399563" y="729106"/>
                </a:cubicBezTo>
                <a:cubicBezTo>
                  <a:pt x="4497546" y="791788"/>
                  <a:pt x="4597907" y="855772"/>
                  <a:pt x="4684469" y="935680"/>
                </a:cubicBezTo>
                <a:lnTo>
                  <a:pt x="4690271" y="941034"/>
                </a:lnTo>
                <a:cubicBezTo>
                  <a:pt x="4617960" y="705006"/>
                  <a:pt x="4326618" y="547128"/>
                  <a:pt x="4136093" y="429466"/>
                </a:cubicBezTo>
                <a:cubicBezTo>
                  <a:pt x="3985171" y="335831"/>
                  <a:pt x="3831168" y="258155"/>
                  <a:pt x="3670252" y="193798"/>
                </a:cubicBezTo>
                <a:close/>
                <a:moveTo>
                  <a:pt x="9334796" y="27584"/>
                </a:moveTo>
                <a:cubicBezTo>
                  <a:pt x="9406875" y="179228"/>
                  <a:pt x="9503788" y="329542"/>
                  <a:pt x="9651570" y="397505"/>
                </a:cubicBezTo>
                <a:cubicBezTo>
                  <a:pt x="9559808" y="257686"/>
                  <a:pt x="9456900" y="135734"/>
                  <a:pt x="9334796" y="27584"/>
                </a:cubicBezTo>
                <a:close/>
                <a:moveTo>
                  <a:pt x="4440129" y="19571"/>
                </a:moveTo>
                <a:cubicBezTo>
                  <a:pt x="4500684" y="171308"/>
                  <a:pt x="4765312" y="394987"/>
                  <a:pt x="4856525" y="486351"/>
                </a:cubicBezTo>
                <a:cubicBezTo>
                  <a:pt x="4921046" y="550838"/>
                  <a:pt x="4987678" y="618617"/>
                  <a:pt x="5059055" y="679918"/>
                </a:cubicBezTo>
                <a:cubicBezTo>
                  <a:pt x="5130436" y="741218"/>
                  <a:pt x="5206561" y="796043"/>
                  <a:pt x="5290070" y="834619"/>
                </a:cubicBezTo>
                <a:cubicBezTo>
                  <a:pt x="5126032" y="703785"/>
                  <a:pt x="4978794" y="550858"/>
                  <a:pt x="4834991" y="401985"/>
                </a:cubicBezTo>
                <a:cubicBezTo>
                  <a:pt x="4709629" y="271933"/>
                  <a:pt x="4579958" y="138796"/>
                  <a:pt x="4440129" y="19571"/>
                </a:cubicBezTo>
                <a:close/>
                <a:moveTo>
                  <a:pt x="8613009" y="0"/>
                </a:moveTo>
                <a:lnTo>
                  <a:pt x="8720364" y="0"/>
                </a:lnTo>
                <a:lnTo>
                  <a:pt x="8781165" y="82863"/>
                </a:lnTo>
                <a:cubicBezTo>
                  <a:pt x="8835159" y="149786"/>
                  <a:pt x="8896472" y="209441"/>
                  <a:pt x="8971448" y="246946"/>
                </a:cubicBezTo>
                <a:cubicBezTo>
                  <a:pt x="8910775" y="192244"/>
                  <a:pt x="8864937" y="124231"/>
                  <a:pt x="8820691" y="57482"/>
                </a:cubicBezTo>
                <a:lnTo>
                  <a:pt x="8807612" y="38256"/>
                </a:lnTo>
                <a:lnTo>
                  <a:pt x="8780258" y="0"/>
                </a:lnTo>
                <a:lnTo>
                  <a:pt x="8818949" y="0"/>
                </a:lnTo>
                <a:lnTo>
                  <a:pt x="8833783" y="20753"/>
                </a:lnTo>
                <a:lnTo>
                  <a:pt x="8846863" y="39981"/>
                </a:lnTo>
                <a:cubicBezTo>
                  <a:pt x="8881714" y="92040"/>
                  <a:pt x="8917610" y="145725"/>
                  <a:pt x="8960046" y="191389"/>
                </a:cubicBezTo>
                <a:lnTo>
                  <a:pt x="8876789" y="0"/>
                </a:lnTo>
                <a:lnTo>
                  <a:pt x="8980100" y="0"/>
                </a:lnTo>
                <a:lnTo>
                  <a:pt x="9090618" y="287225"/>
                </a:lnTo>
                <a:cubicBezTo>
                  <a:pt x="9321070" y="406548"/>
                  <a:pt x="9546131" y="530850"/>
                  <a:pt x="9762441" y="664587"/>
                </a:cubicBezTo>
                <a:cubicBezTo>
                  <a:pt x="9739891" y="606197"/>
                  <a:pt x="9720655" y="545696"/>
                  <a:pt x="9717826" y="487719"/>
                </a:cubicBezTo>
                <a:cubicBezTo>
                  <a:pt x="9716379" y="487883"/>
                  <a:pt x="9714371" y="488401"/>
                  <a:pt x="9713123" y="487663"/>
                </a:cubicBezTo>
                <a:cubicBezTo>
                  <a:pt x="9492837" y="457254"/>
                  <a:pt x="9357418" y="278154"/>
                  <a:pt x="9260878" y="87448"/>
                </a:cubicBezTo>
                <a:lnTo>
                  <a:pt x="9221522" y="0"/>
                </a:lnTo>
                <a:lnTo>
                  <a:pt x="9425221" y="0"/>
                </a:lnTo>
                <a:lnTo>
                  <a:pt x="9453548" y="23392"/>
                </a:lnTo>
                <a:cubicBezTo>
                  <a:pt x="9515298" y="81904"/>
                  <a:pt x="9572467" y="144207"/>
                  <a:pt x="9625671" y="210960"/>
                </a:cubicBezTo>
                <a:cubicBezTo>
                  <a:pt x="9624081" y="161011"/>
                  <a:pt x="9627113" y="110980"/>
                  <a:pt x="9632927" y="60128"/>
                </a:cubicBezTo>
                <a:lnTo>
                  <a:pt x="9642174" y="0"/>
                </a:lnTo>
                <a:lnTo>
                  <a:pt x="9731615" y="0"/>
                </a:lnTo>
                <a:lnTo>
                  <a:pt x="9721255" y="74242"/>
                </a:lnTo>
                <a:cubicBezTo>
                  <a:pt x="9713264" y="158966"/>
                  <a:pt x="9714814" y="243239"/>
                  <a:pt x="9736458" y="329413"/>
                </a:cubicBezTo>
                <a:cubicBezTo>
                  <a:pt x="9741385" y="251922"/>
                  <a:pt x="9752472" y="174320"/>
                  <a:pt x="9763499" y="99057"/>
                </a:cubicBezTo>
                <a:lnTo>
                  <a:pt x="9777267" y="0"/>
                </a:lnTo>
                <a:lnTo>
                  <a:pt x="9808036" y="0"/>
                </a:lnTo>
                <a:lnTo>
                  <a:pt x="9793821" y="102652"/>
                </a:lnTo>
                <a:cubicBezTo>
                  <a:pt x="9783066" y="174683"/>
                  <a:pt x="9772446" y="248150"/>
                  <a:pt x="9767436" y="321864"/>
                </a:cubicBezTo>
                <a:cubicBezTo>
                  <a:pt x="9782786" y="295954"/>
                  <a:pt x="9799440" y="268443"/>
                  <a:pt x="9814477" y="233531"/>
                </a:cubicBezTo>
                <a:cubicBezTo>
                  <a:pt x="9842546" y="169402"/>
                  <a:pt x="9861429" y="104298"/>
                  <a:pt x="9873012" y="38619"/>
                </a:cubicBezTo>
                <a:lnTo>
                  <a:pt x="9875879" y="0"/>
                </a:lnTo>
                <a:lnTo>
                  <a:pt x="9965253" y="0"/>
                </a:lnTo>
                <a:lnTo>
                  <a:pt x="9930901" y="135026"/>
                </a:lnTo>
                <a:cubicBezTo>
                  <a:pt x="9915560" y="179805"/>
                  <a:pt x="9897837" y="223903"/>
                  <a:pt x="9880832" y="271562"/>
                </a:cubicBezTo>
                <a:cubicBezTo>
                  <a:pt x="9817639" y="451472"/>
                  <a:pt x="9825316" y="573022"/>
                  <a:pt x="9896024" y="749295"/>
                </a:cubicBezTo>
                <a:cubicBezTo>
                  <a:pt x="10068034" y="860020"/>
                  <a:pt x="10235704" y="977341"/>
                  <a:pt x="10395379" y="1102843"/>
                </a:cubicBezTo>
                <a:cubicBezTo>
                  <a:pt x="10227815" y="794610"/>
                  <a:pt x="10104867" y="497696"/>
                  <a:pt x="10225980" y="132061"/>
                </a:cubicBezTo>
                <a:cubicBezTo>
                  <a:pt x="10233239" y="110559"/>
                  <a:pt x="10303382" y="80255"/>
                  <a:pt x="10314210" y="109353"/>
                </a:cubicBezTo>
                <a:cubicBezTo>
                  <a:pt x="10408734" y="350872"/>
                  <a:pt x="10497596" y="594472"/>
                  <a:pt x="10573663" y="842430"/>
                </a:cubicBezTo>
                <a:cubicBezTo>
                  <a:pt x="10618238" y="986363"/>
                  <a:pt x="10653304" y="1120296"/>
                  <a:pt x="10583736" y="1259819"/>
                </a:cubicBezTo>
                <a:cubicBezTo>
                  <a:pt x="10685909" y="1347757"/>
                  <a:pt x="10784700" y="1440157"/>
                  <a:pt x="10880472" y="1537558"/>
                </a:cubicBezTo>
                <a:cubicBezTo>
                  <a:pt x="10849056" y="1070967"/>
                  <a:pt x="11034230" y="637538"/>
                  <a:pt x="11231212" y="216474"/>
                </a:cubicBezTo>
                <a:cubicBezTo>
                  <a:pt x="11242138" y="193394"/>
                  <a:pt x="11319709" y="169841"/>
                  <a:pt x="11317765" y="209405"/>
                </a:cubicBezTo>
                <a:cubicBezTo>
                  <a:pt x="11295958" y="696233"/>
                  <a:pt x="11372236" y="1247562"/>
                  <a:pt x="10982911" y="1622260"/>
                </a:cubicBezTo>
                <a:cubicBezTo>
                  <a:pt x="10979389" y="1625277"/>
                  <a:pt x="10974419" y="1628456"/>
                  <a:pt x="10968747" y="1630552"/>
                </a:cubicBezTo>
                <a:cubicBezTo>
                  <a:pt x="11069120" y="1738803"/>
                  <a:pt x="11166116" y="1851511"/>
                  <a:pt x="11258020" y="1972078"/>
                </a:cubicBezTo>
                <a:cubicBezTo>
                  <a:pt x="11414501" y="2177795"/>
                  <a:pt x="11558425" y="2393089"/>
                  <a:pt x="11688741" y="2616312"/>
                </a:cubicBezTo>
                <a:cubicBezTo>
                  <a:pt x="11728326" y="2494422"/>
                  <a:pt x="11744133" y="2360920"/>
                  <a:pt x="11794425" y="2252109"/>
                </a:cubicBezTo>
                <a:cubicBezTo>
                  <a:pt x="11793785" y="2248682"/>
                  <a:pt x="11793359" y="2244360"/>
                  <a:pt x="11792727" y="2240934"/>
                </a:cubicBezTo>
                <a:cubicBezTo>
                  <a:pt x="11786706" y="2242483"/>
                  <a:pt x="11780344" y="2243486"/>
                  <a:pt x="11776744" y="2242723"/>
                </a:cubicBezTo>
                <a:cubicBezTo>
                  <a:pt x="11442886" y="2179574"/>
                  <a:pt x="11457436" y="1554823"/>
                  <a:pt x="11442546" y="1307592"/>
                </a:cubicBezTo>
                <a:cubicBezTo>
                  <a:pt x="11441155" y="1284728"/>
                  <a:pt x="11514076" y="1258776"/>
                  <a:pt x="11527771" y="1275317"/>
                </a:cubicBezTo>
                <a:cubicBezTo>
                  <a:pt x="11715804" y="1499943"/>
                  <a:pt x="11799388" y="1758422"/>
                  <a:pt x="11851542" y="2034703"/>
                </a:cubicBezTo>
                <a:cubicBezTo>
                  <a:pt x="11913004" y="1924500"/>
                  <a:pt x="12015977" y="1821086"/>
                  <a:pt x="12122505" y="1727948"/>
                </a:cubicBezTo>
                <a:lnTo>
                  <a:pt x="12192000" y="1669975"/>
                </a:lnTo>
                <a:lnTo>
                  <a:pt x="12192000" y="1731063"/>
                </a:lnTo>
                <a:lnTo>
                  <a:pt x="12155105" y="1762181"/>
                </a:lnTo>
                <a:cubicBezTo>
                  <a:pt x="12056052" y="1853318"/>
                  <a:pt x="11965498" y="1956071"/>
                  <a:pt x="11918903" y="2062132"/>
                </a:cubicBezTo>
                <a:cubicBezTo>
                  <a:pt x="11960691" y="1997848"/>
                  <a:pt x="12011970" y="1941101"/>
                  <a:pt x="12067554" y="1888498"/>
                </a:cubicBezTo>
                <a:lnTo>
                  <a:pt x="12192000" y="1782392"/>
                </a:lnTo>
                <a:lnTo>
                  <a:pt x="12192000" y="1822559"/>
                </a:lnTo>
                <a:lnTo>
                  <a:pt x="12087498" y="1911764"/>
                </a:lnTo>
                <a:cubicBezTo>
                  <a:pt x="12032329" y="1964102"/>
                  <a:pt x="11981742" y="2020408"/>
                  <a:pt x="11941335" y="2083809"/>
                </a:cubicBezTo>
                <a:cubicBezTo>
                  <a:pt x="11925082" y="2109523"/>
                  <a:pt x="11910985" y="2136169"/>
                  <a:pt x="11898139" y="2163553"/>
                </a:cubicBezTo>
                <a:cubicBezTo>
                  <a:pt x="11945914" y="2129922"/>
                  <a:pt x="11992854" y="2093778"/>
                  <a:pt x="12037359" y="2053816"/>
                </a:cubicBezTo>
                <a:lnTo>
                  <a:pt x="12192000" y="1901891"/>
                </a:lnTo>
                <a:lnTo>
                  <a:pt x="12192000" y="1973912"/>
                </a:lnTo>
                <a:lnTo>
                  <a:pt x="12054488" y="2104939"/>
                </a:lnTo>
                <a:cubicBezTo>
                  <a:pt x="12007570" y="2147210"/>
                  <a:pt x="11919625" y="2193495"/>
                  <a:pt x="11880977" y="2245040"/>
                </a:cubicBezTo>
                <a:cubicBezTo>
                  <a:pt x="11880428" y="2245391"/>
                  <a:pt x="11880223" y="2246288"/>
                  <a:pt x="11879666" y="2246644"/>
                </a:cubicBezTo>
                <a:cubicBezTo>
                  <a:pt x="11877599" y="2249494"/>
                  <a:pt x="11875186" y="2251803"/>
                  <a:pt x="11873674" y="2254306"/>
                </a:cubicBezTo>
                <a:cubicBezTo>
                  <a:pt x="11806563" y="2362374"/>
                  <a:pt x="11801847" y="2563131"/>
                  <a:pt x="11738608" y="2689417"/>
                </a:cubicBezTo>
                <a:cubicBezTo>
                  <a:pt x="11737642" y="2691562"/>
                  <a:pt x="11735234" y="2693876"/>
                  <a:pt x="11732820" y="2696184"/>
                </a:cubicBezTo>
                <a:cubicBezTo>
                  <a:pt x="11856220" y="2915593"/>
                  <a:pt x="11965159" y="3142523"/>
                  <a:pt x="12058063" y="3376045"/>
                </a:cubicBezTo>
                <a:lnTo>
                  <a:pt x="12077722" y="3428999"/>
                </a:lnTo>
                <a:lnTo>
                  <a:pt x="11980831" y="3428999"/>
                </a:lnTo>
                <a:lnTo>
                  <a:pt x="11842370" y="3103596"/>
                </a:lnTo>
                <a:lnTo>
                  <a:pt x="11807118" y="3032642"/>
                </a:lnTo>
                <a:cubicBezTo>
                  <a:pt x="11675874" y="2761726"/>
                  <a:pt x="11523363" y="2501353"/>
                  <a:pt x="11352410" y="2253534"/>
                </a:cubicBezTo>
                <a:cubicBezTo>
                  <a:pt x="11349154" y="2253314"/>
                  <a:pt x="11346248" y="2253642"/>
                  <a:pt x="11344098" y="2252717"/>
                </a:cubicBezTo>
                <a:cubicBezTo>
                  <a:pt x="11146884" y="2178050"/>
                  <a:pt x="10940954" y="2145737"/>
                  <a:pt x="10730809" y="2156749"/>
                </a:cubicBezTo>
                <a:cubicBezTo>
                  <a:pt x="10726045" y="2159034"/>
                  <a:pt x="10720166" y="2162021"/>
                  <a:pt x="10713050" y="2164271"/>
                </a:cubicBezTo>
                <a:cubicBezTo>
                  <a:pt x="10300570" y="2303161"/>
                  <a:pt x="9845774" y="2211588"/>
                  <a:pt x="9420192" y="2263050"/>
                </a:cubicBezTo>
                <a:cubicBezTo>
                  <a:pt x="9405112" y="2265029"/>
                  <a:pt x="9380308" y="2257903"/>
                  <a:pt x="9404066" y="2242708"/>
                </a:cubicBezTo>
                <a:cubicBezTo>
                  <a:pt x="9811305" y="1986077"/>
                  <a:pt x="10269729" y="1904413"/>
                  <a:pt x="10712309" y="2109562"/>
                </a:cubicBezTo>
                <a:cubicBezTo>
                  <a:pt x="10909559" y="2093006"/>
                  <a:pt x="11103888" y="2112041"/>
                  <a:pt x="11291486" y="2166804"/>
                </a:cubicBezTo>
                <a:cubicBezTo>
                  <a:pt x="11253937" y="2114176"/>
                  <a:pt x="11215832" y="2061905"/>
                  <a:pt x="11176624" y="2010340"/>
                </a:cubicBezTo>
                <a:cubicBezTo>
                  <a:pt x="11019444" y="1803532"/>
                  <a:pt x="10848144" y="1617247"/>
                  <a:pt x="10665962" y="1445588"/>
                </a:cubicBezTo>
                <a:cubicBezTo>
                  <a:pt x="10659400" y="1447493"/>
                  <a:pt x="10653378" y="1449043"/>
                  <a:pt x="10647017" y="1450047"/>
                </a:cubicBezTo>
                <a:cubicBezTo>
                  <a:pt x="10469841" y="1508947"/>
                  <a:pt x="10294852" y="1560315"/>
                  <a:pt x="10107096" y="1560072"/>
                </a:cubicBezTo>
                <a:cubicBezTo>
                  <a:pt x="9884392" y="1559955"/>
                  <a:pt x="9658777" y="1518776"/>
                  <a:pt x="9439953" y="1480921"/>
                </a:cubicBezTo>
                <a:cubicBezTo>
                  <a:pt x="9408584" y="1475693"/>
                  <a:pt x="9464056" y="1445580"/>
                  <a:pt x="9470279" y="1443131"/>
                </a:cubicBezTo>
                <a:cubicBezTo>
                  <a:pt x="9777078" y="1343480"/>
                  <a:pt x="10227985" y="1251296"/>
                  <a:pt x="10565024" y="1352269"/>
                </a:cubicBezTo>
                <a:cubicBezTo>
                  <a:pt x="10362949" y="1172638"/>
                  <a:pt x="10148128" y="1009593"/>
                  <a:pt x="9922490" y="858833"/>
                </a:cubicBezTo>
                <a:cubicBezTo>
                  <a:pt x="9921938" y="859186"/>
                  <a:pt x="9921032" y="858993"/>
                  <a:pt x="9920481" y="859346"/>
                </a:cubicBezTo>
                <a:cubicBezTo>
                  <a:pt x="9919033" y="859508"/>
                  <a:pt x="9917026" y="860026"/>
                  <a:pt x="9916127" y="859836"/>
                </a:cubicBezTo>
                <a:cubicBezTo>
                  <a:pt x="9902906" y="859860"/>
                  <a:pt x="9795895" y="935971"/>
                  <a:pt x="9791125" y="938248"/>
                </a:cubicBezTo>
                <a:cubicBezTo>
                  <a:pt x="9707175" y="977384"/>
                  <a:pt x="9617775" y="1003133"/>
                  <a:pt x="9528364" y="1022767"/>
                </a:cubicBezTo>
                <a:cubicBezTo>
                  <a:pt x="9228232" y="1089029"/>
                  <a:pt x="8927622" y="1097349"/>
                  <a:pt x="8629850" y="1184329"/>
                </a:cubicBezTo>
                <a:cubicBezTo>
                  <a:pt x="8609591" y="1190390"/>
                  <a:pt x="8554225" y="1189011"/>
                  <a:pt x="8600239" y="1167243"/>
                </a:cubicBezTo>
                <a:cubicBezTo>
                  <a:pt x="8928850" y="1009196"/>
                  <a:pt x="9367700" y="707057"/>
                  <a:pt x="9761570" y="753283"/>
                </a:cubicBezTo>
                <a:cubicBezTo>
                  <a:pt x="9633677" y="672602"/>
                  <a:pt x="9502269" y="594929"/>
                  <a:pt x="9368237" y="520470"/>
                </a:cubicBezTo>
                <a:cubicBezTo>
                  <a:pt x="9363677" y="521852"/>
                  <a:pt x="9358768" y="522697"/>
                  <a:pt x="9354614" y="522288"/>
                </a:cubicBezTo>
                <a:cubicBezTo>
                  <a:pt x="9045666" y="683095"/>
                  <a:pt x="8711508" y="755792"/>
                  <a:pt x="8364351" y="730267"/>
                </a:cubicBezTo>
                <a:cubicBezTo>
                  <a:pt x="8322605" y="727073"/>
                  <a:pt x="8373028" y="696362"/>
                  <a:pt x="8386567" y="690760"/>
                </a:cubicBezTo>
                <a:cubicBezTo>
                  <a:pt x="8661942" y="588222"/>
                  <a:pt x="8938634" y="428115"/>
                  <a:pt x="9231713" y="444539"/>
                </a:cubicBezTo>
                <a:lnTo>
                  <a:pt x="9023301" y="334109"/>
                </a:lnTo>
                <a:cubicBezTo>
                  <a:pt x="9018245" y="333512"/>
                  <a:pt x="9014299" y="332207"/>
                  <a:pt x="9010556" y="329998"/>
                </a:cubicBezTo>
                <a:cubicBezTo>
                  <a:pt x="8866159" y="300489"/>
                  <a:pt x="8772044" y="209935"/>
                  <a:pt x="8687367" y="101276"/>
                </a:cubicBezTo>
                <a:lnTo>
                  <a:pt x="8613009" y="0"/>
                </a:lnTo>
                <a:close/>
                <a:moveTo>
                  <a:pt x="4382818" y="0"/>
                </a:moveTo>
                <a:lnTo>
                  <a:pt x="4463614" y="0"/>
                </a:lnTo>
                <a:lnTo>
                  <a:pt x="4557150" y="81023"/>
                </a:lnTo>
                <a:cubicBezTo>
                  <a:pt x="4661606" y="177446"/>
                  <a:pt x="4760255" y="280152"/>
                  <a:pt x="4856936" y="380146"/>
                </a:cubicBezTo>
                <a:cubicBezTo>
                  <a:pt x="4939779" y="466025"/>
                  <a:pt x="5024071" y="553240"/>
                  <a:pt x="5111996" y="636759"/>
                </a:cubicBezTo>
                <a:cubicBezTo>
                  <a:pt x="5199925" y="720276"/>
                  <a:pt x="5291490" y="800096"/>
                  <a:pt x="5388878" y="871185"/>
                </a:cubicBezTo>
                <a:cubicBezTo>
                  <a:pt x="5401114" y="874421"/>
                  <a:pt x="5413353" y="877662"/>
                  <a:pt x="5425556" y="879967"/>
                </a:cubicBezTo>
                <a:cubicBezTo>
                  <a:pt x="5290970" y="693931"/>
                  <a:pt x="5119226" y="545244"/>
                  <a:pt x="4943646" y="393916"/>
                </a:cubicBezTo>
                <a:cubicBezTo>
                  <a:pt x="4828850" y="295110"/>
                  <a:pt x="4714058" y="196311"/>
                  <a:pt x="4594837" y="103274"/>
                </a:cubicBezTo>
                <a:cubicBezTo>
                  <a:pt x="4578644" y="90676"/>
                  <a:pt x="4548631" y="60178"/>
                  <a:pt x="4518536" y="31511"/>
                </a:cubicBezTo>
                <a:lnTo>
                  <a:pt x="4483543" y="0"/>
                </a:lnTo>
                <a:lnTo>
                  <a:pt x="4534233" y="0"/>
                </a:lnTo>
                <a:lnTo>
                  <a:pt x="4633631" y="74706"/>
                </a:lnTo>
                <a:cubicBezTo>
                  <a:pt x="4740433" y="159974"/>
                  <a:pt x="4845128" y="247888"/>
                  <a:pt x="4949299" y="337336"/>
                </a:cubicBezTo>
                <a:cubicBezTo>
                  <a:pt x="5065543" y="437477"/>
                  <a:pt x="5184542" y="536579"/>
                  <a:pt x="5291452" y="647801"/>
                </a:cubicBezTo>
                <a:cubicBezTo>
                  <a:pt x="5309900" y="666629"/>
                  <a:pt x="5393714" y="782504"/>
                  <a:pt x="5434998" y="825100"/>
                </a:cubicBezTo>
                <a:cubicBezTo>
                  <a:pt x="5369347" y="743892"/>
                  <a:pt x="5356822" y="407202"/>
                  <a:pt x="5351015" y="331989"/>
                </a:cubicBezTo>
                <a:cubicBezTo>
                  <a:pt x="5345883" y="264779"/>
                  <a:pt x="5343618" y="197920"/>
                  <a:pt x="5344012" y="131333"/>
                </a:cubicBezTo>
                <a:lnTo>
                  <a:pt x="5349920" y="0"/>
                </a:lnTo>
                <a:lnTo>
                  <a:pt x="5401317" y="0"/>
                </a:lnTo>
                <a:cubicBezTo>
                  <a:pt x="5401164" y="27934"/>
                  <a:pt x="5401012" y="55867"/>
                  <a:pt x="5400859" y="83801"/>
                </a:cubicBezTo>
                <a:cubicBezTo>
                  <a:pt x="5401142" y="121653"/>
                  <a:pt x="5401664" y="157291"/>
                  <a:pt x="5401644" y="188847"/>
                </a:cubicBezTo>
                <a:cubicBezTo>
                  <a:pt x="5401790" y="378859"/>
                  <a:pt x="5425483" y="563734"/>
                  <a:pt x="5467256" y="746494"/>
                </a:cubicBezTo>
                <a:cubicBezTo>
                  <a:pt x="5469824" y="542868"/>
                  <a:pt x="5459296" y="337904"/>
                  <a:pt x="5448069" y="138554"/>
                </a:cubicBezTo>
                <a:lnTo>
                  <a:pt x="5440458" y="0"/>
                </a:lnTo>
                <a:lnTo>
                  <a:pt x="5472521" y="0"/>
                </a:lnTo>
                <a:lnTo>
                  <a:pt x="5480135" y="136802"/>
                </a:lnTo>
                <a:cubicBezTo>
                  <a:pt x="5490809" y="333845"/>
                  <a:pt x="5501220" y="536024"/>
                  <a:pt x="5499023" y="737310"/>
                </a:cubicBezTo>
                <a:cubicBezTo>
                  <a:pt x="5546233" y="555186"/>
                  <a:pt x="5562118" y="370116"/>
                  <a:pt x="5547022" y="178838"/>
                </a:cubicBezTo>
                <a:lnTo>
                  <a:pt x="5522799" y="0"/>
                </a:lnTo>
                <a:lnTo>
                  <a:pt x="5573386" y="0"/>
                </a:lnTo>
                <a:lnTo>
                  <a:pt x="5587618" y="82353"/>
                </a:lnTo>
                <a:cubicBezTo>
                  <a:pt x="5626891" y="364989"/>
                  <a:pt x="5616244" y="649256"/>
                  <a:pt x="5519779" y="930223"/>
                </a:cubicBezTo>
                <a:cubicBezTo>
                  <a:pt x="5520262" y="930669"/>
                  <a:pt x="5520293" y="931602"/>
                  <a:pt x="5520293" y="931602"/>
                </a:cubicBezTo>
                <a:cubicBezTo>
                  <a:pt x="5627244" y="1008825"/>
                  <a:pt x="5699666" y="1119575"/>
                  <a:pt x="5767221" y="1236564"/>
                </a:cubicBezTo>
                <a:cubicBezTo>
                  <a:pt x="6275281" y="1270277"/>
                  <a:pt x="6739386" y="1349523"/>
                  <a:pt x="6937169" y="1386941"/>
                </a:cubicBezTo>
                <a:cubicBezTo>
                  <a:pt x="7134952" y="1424359"/>
                  <a:pt x="7020263" y="1474218"/>
                  <a:pt x="6953922" y="1461068"/>
                </a:cubicBezTo>
                <a:cubicBezTo>
                  <a:pt x="6799988" y="1430556"/>
                  <a:pt x="6485790" y="1386676"/>
                  <a:pt x="6071359" y="1341770"/>
                </a:cubicBezTo>
                <a:lnTo>
                  <a:pt x="6038839" y="1335474"/>
                </a:lnTo>
                <a:cubicBezTo>
                  <a:pt x="6038795" y="1335265"/>
                  <a:pt x="6038750" y="1335056"/>
                  <a:pt x="6038706" y="1334847"/>
                </a:cubicBezTo>
                <a:lnTo>
                  <a:pt x="6037784" y="1335270"/>
                </a:lnTo>
                <a:lnTo>
                  <a:pt x="6038839" y="1335474"/>
                </a:lnTo>
                <a:lnTo>
                  <a:pt x="6040338" y="1342418"/>
                </a:lnTo>
                <a:cubicBezTo>
                  <a:pt x="6039088" y="1352803"/>
                  <a:pt x="6034314" y="1365510"/>
                  <a:pt x="6024488" y="1380903"/>
                </a:cubicBezTo>
                <a:cubicBezTo>
                  <a:pt x="5910095" y="1629984"/>
                  <a:pt x="5773348" y="1867385"/>
                  <a:pt x="5599771" y="2080652"/>
                </a:cubicBezTo>
                <a:cubicBezTo>
                  <a:pt x="5583815" y="2100842"/>
                  <a:pt x="5566811" y="2118293"/>
                  <a:pt x="5548843" y="2134845"/>
                </a:cubicBezTo>
                <a:cubicBezTo>
                  <a:pt x="5773782" y="2216205"/>
                  <a:pt x="5890323" y="2638151"/>
                  <a:pt x="5940952" y="2821028"/>
                </a:cubicBezTo>
                <a:cubicBezTo>
                  <a:pt x="5979301" y="2958982"/>
                  <a:pt x="6009900" y="3098294"/>
                  <a:pt x="6043441" y="3236847"/>
                </a:cubicBezTo>
                <a:lnTo>
                  <a:pt x="6093432" y="3429000"/>
                </a:lnTo>
                <a:lnTo>
                  <a:pt x="6034344" y="3429000"/>
                </a:lnTo>
                <a:lnTo>
                  <a:pt x="6026679" y="3407959"/>
                </a:lnTo>
                <a:cubicBezTo>
                  <a:pt x="5958957" y="3236497"/>
                  <a:pt x="5878558" y="3069078"/>
                  <a:pt x="5800441" y="2906286"/>
                </a:cubicBezTo>
                <a:cubicBezTo>
                  <a:pt x="5703359" y="2702918"/>
                  <a:pt x="5602295" y="2493187"/>
                  <a:pt x="5526562" y="2276388"/>
                </a:cubicBezTo>
                <a:cubicBezTo>
                  <a:pt x="5523956" y="2269505"/>
                  <a:pt x="5521803" y="2262139"/>
                  <a:pt x="5519640" y="2254774"/>
                </a:cubicBezTo>
                <a:cubicBezTo>
                  <a:pt x="5523207" y="2541988"/>
                  <a:pt x="5738292" y="2877566"/>
                  <a:pt x="5844559" y="3124349"/>
                </a:cubicBezTo>
                <a:lnTo>
                  <a:pt x="5975994" y="3429000"/>
                </a:lnTo>
                <a:lnTo>
                  <a:pt x="5898547" y="3429000"/>
                </a:lnTo>
                <a:lnTo>
                  <a:pt x="5682041" y="2926860"/>
                </a:lnTo>
                <a:cubicBezTo>
                  <a:pt x="5609136" y="2757449"/>
                  <a:pt x="5505535" y="2577625"/>
                  <a:pt x="5461758" y="2391220"/>
                </a:cubicBezTo>
                <a:cubicBezTo>
                  <a:pt x="5415457" y="2654349"/>
                  <a:pt x="5335494" y="2905433"/>
                  <a:pt x="5237282" y="3150086"/>
                </a:cubicBezTo>
                <a:lnTo>
                  <a:pt x="5115009" y="3429000"/>
                </a:lnTo>
                <a:lnTo>
                  <a:pt x="5028074" y="3429000"/>
                </a:lnTo>
                <a:lnTo>
                  <a:pt x="5079508" y="3320074"/>
                </a:lnTo>
                <a:cubicBezTo>
                  <a:pt x="5200211" y="3053556"/>
                  <a:pt x="5305048" y="2781716"/>
                  <a:pt x="5371846" y="2495413"/>
                </a:cubicBezTo>
                <a:lnTo>
                  <a:pt x="5270512" y="2709975"/>
                </a:lnTo>
                <a:cubicBezTo>
                  <a:pt x="5192357" y="2875175"/>
                  <a:pt x="5112108" y="3046512"/>
                  <a:pt x="5062409" y="3224544"/>
                </a:cubicBezTo>
                <a:cubicBezTo>
                  <a:pt x="5053035" y="3257987"/>
                  <a:pt x="5045072" y="3291843"/>
                  <a:pt x="5036628" y="3325247"/>
                </a:cubicBezTo>
                <a:lnTo>
                  <a:pt x="5009112" y="3429000"/>
                </a:lnTo>
                <a:lnTo>
                  <a:pt x="4976679" y="3429000"/>
                </a:lnTo>
                <a:lnTo>
                  <a:pt x="5006537" y="3318068"/>
                </a:lnTo>
                <a:cubicBezTo>
                  <a:pt x="5014940" y="3283729"/>
                  <a:pt x="5022903" y="3249883"/>
                  <a:pt x="5032723" y="3215957"/>
                </a:cubicBezTo>
                <a:cubicBezTo>
                  <a:pt x="5083245" y="3035091"/>
                  <a:pt x="5164383" y="2862790"/>
                  <a:pt x="5242949" y="2696175"/>
                </a:cubicBezTo>
                <a:lnTo>
                  <a:pt x="5286321" y="2604555"/>
                </a:lnTo>
                <a:cubicBezTo>
                  <a:pt x="5153522" y="2789172"/>
                  <a:pt x="5058694" y="2991826"/>
                  <a:pt x="5008210" y="3220194"/>
                </a:cubicBezTo>
                <a:cubicBezTo>
                  <a:pt x="4999505" y="3258732"/>
                  <a:pt x="4992445" y="3297670"/>
                  <a:pt x="4986321" y="3336687"/>
                </a:cubicBezTo>
                <a:lnTo>
                  <a:pt x="4973474" y="3429000"/>
                </a:lnTo>
                <a:lnTo>
                  <a:pt x="4907178" y="3429000"/>
                </a:lnTo>
                <a:lnTo>
                  <a:pt x="4910810" y="3400660"/>
                </a:lnTo>
                <a:cubicBezTo>
                  <a:pt x="4927183" y="3266980"/>
                  <a:pt x="4945608" y="3133743"/>
                  <a:pt x="4987461" y="3003994"/>
                </a:cubicBezTo>
                <a:cubicBezTo>
                  <a:pt x="5033887" y="2860556"/>
                  <a:pt x="5098947" y="2728948"/>
                  <a:pt x="5179262" y="2606044"/>
                </a:cubicBezTo>
                <a:cubicBezTo>
                  <a:pt x="5016033" y="2740178"/>
                  <a:pt x="4838252" y="2859995"/>
                  <a:pt x="4689678" y="3011241"/>
                </a:cubicBezTo>
                <a:cubicBezTo>
                  <a:pt x="4615724" y="3086503"/>
                  <a:pt x="4545518" y="3165166"/>
                  <a:pt x="4477543" y="3245836"/>
                </a:cubicBezTo>
                <a:lnTo>
                  <a:pt x="4329957" y="3429000"/>
                </a:lnTo>
                <a:lnTo>
                  <a:pt x="4218595" y="3429000"/>
                </a:lnTo>
                <a:lnTo>
                  <a:pt x="4368888" y="3239412"/>
                </a:lnTo>
                <a:cubicBezTo>
                  <a:pt x="4431654" y="3162444"/>
                  <a:pt x="4495926" y="3086754"/>
                  <a:pt x="4563091" y="3013508"/>
                </a:cubicBezTo>
                <a:cubicBezTo>
                  <a:pt x="4810353" y="2744676"/>
                  <a:pt x="5160740" y="2562069"/>
                  <a:pt x="5387324" y="2276830"/>
                </a:cubicBezTo>
                <a:cubicBezTo>
                  <a:pt x="5286064" y="2365177"/>
                  <a:pt x="5178968" y="2447241"/>
                  <a:pt x="5073620" y="2526437"/>
                </a:cubicBezTo>
                <a:cubicBezTo>
                  <a:pt x="4943865" y="2624305"/>
                  <a:pt x="4809130" y="2725627"/>
                  <a:pt x="4689789" y="2839382"/>
                </a:cubicBezTo>
                <a:cubicBezTo>
                  <a:pt x="4591303" y="2932972"/>
                  <a:pt x="4502007" y="3035046"/>
                  <a:pt x="4418722" y="3141886"/>
                </a:cubicBezTo>
                <a:lnTo>
                  <a:pt x="4214944" y="3429000"/>
                </a:lnTo>
                <a:lnTo>
                  <a:pt x="4177898" y="3429000"/>
                </a:lnTo>
                <a:lnTo>
                  <a:pt x="4391597" y="3127370"/>
                </a:lnTo>
                <a:cubicBezTo>
                  <a:pt x="4476641" y="3017900"/>
                  <a:pt x="4567929" y="2913186"/>
                  <a:pt x="4668889" y="2817399"/>
                </a:cubicBezTo>
                <a:cubicBezTo>
                  <a:pt x="4789603" y="2703122"/>
                  <a:pt x="4925227" y="2600827"/>
                  <a:pt x="5055427" y="2502476"/>
                </a:cubicBezTo>
                <a:cubicBezTo>
                  <a:pt x="5161670" y="2422314"/>
                  <a:pt x="5270142" y="2339732"/>
                  <a:pt x="5371814" y="2249975"/>
                </a:cubicBezTo>
                <a:cubicBezTo>
                  <a:pt x="5250056" y="2303278"/>
                  <a:pt x="5117554" y="2332328"/>
                  <a:pt x="4987918" y="2409701"/>
                </a:cubicBezTo>
                <a:cubicBezTo>
                  <a:pt x="4699961" y="2581191"/>
                  <a:pt x="4491898" y="2857162"/>
                  <a:pt x="4317146" y="3158716"/>
                </a:cubicBezTo>
                <a:lnTo>
                  <a:pt x="4171627" y="3429000"/>
                </a:lnTo>
                <a:lnTo>
                  <a:pt x="4081585" y="3429000"/>
                </a:lnTo>
                <a:lnTo>
                  <a:pt x="4238603" y="3130341"/>
                </a:lnTo>
                <a:cubicBezTo>
                  <a:pt x="4385995" y="2870856"/>
                  <a:pt x="4555804" y="2627475"/>
                  <a:pt x="4778333" y="2444626"/>
                </a:cubicBezTo>
                <a:cubicBezTo>
                  <a:pt x="4974935" y="2283072"/>
                  <a:pt x="5214460" y="2274893"/>
                  <a:pt x="5414185" y="2144882"/>
                </a:cubicBezTo>
                <a:cubicBezTo>
                  <a:pt x="5665168" y="1980695"/>
                  <a:pt x="5834734" y="1608780"/>
                  <a:pt x="5959648" y="1331797"/>
                </a:cubicBezTo>
                <a:cubicBezTo>
                  <a:pt x="5758178" y="1313307"/>
                  <a:pt x="5556149" y="1304150"/>
                  <a:pt x="5355019" y="1305672"/>
                </a:cubicBezTo>
                <a:cubicBezTo>
                  <a:pt x="5292258" y="1471655"/>
                  <a:pt x="5203125" y="1618664"/>
                  <a:pt x="5083565" y="1750121"/>
                </a:cubicBezTo>
                <a:cubicBezTo>
                  <a:pt x="5049677" y="1950813"/>
                  <a:pt x="4862890" y="2066797"/>
                  <a:pt x="4713577" y="2187803"/>
                </a:cubicBezTo>
                <a:cubicBezTo>
                  <a:pt x="4481263" y="2376403"/>
                  <a:pt x="4239092" y="2551417"/>
                  <a:pt x="3989559" y="2716945"/>
                </a:cubicBezTo>
                <a:cubicBezTo>
                  <a:pt x="3958721" y="2737743"/>
                  <a:pt x="3915645" y="2662150"/>
                  <a:pt x="3939824" y="2637900"/>
                </a:cubicBezTo>
                <a:cubicBezTo>
                  <a:pt x="4170724" y="2402323"/>
                  <a:pt x="4361787" y="2137131"/>
                  <a:pt x="4584537" y="1895826"/>
                </a:cubicBezTo>
                <a:cubicBezTo>
                  <a:pt x="4710868" y="1758971"/>
                  <a:pt x="4848359" y="1668244"/>
                  <a:pt x="5037105" y="1659765"/>
                </a:cubicBezTo>
                <a:cubicBezTo>
                  <a:pt x="5038033" y="1659728"/>
                  <a:pt x="5039001" y="1660622"/>
                  <a:pt x="5039930" y="1660585"/>
                </a:cubicBezTo>
                <a:cubicBezTo>
                  <a:pt x="5133008" y="1553937"/>
                  <a:pt x="5207480" y="1436387"/>
                  <a:pt x="5263764" y="1306525"/>
                </a:cubicBezTo>
                <a:cubicBezTo>
                  <a:pt x="4867298" y="1314930"/>
                  <a:pt x="4472427" y="1363315"/>
                  <a:pt x="4086300" y="1455599"/>
                </a:cubicBezTo>
                <a:cubicBezTo>
                  <a:pt x="4087456" y="1461142"/>
                  <a:pt x="4087673" y="1466720"/>
                  <a:pt x="4085485" y="1470070"/>
                </a:cubicBezTo>
                <a:cubicBezTo>
                  <a:pt x="4003302" y="1581406"/>
                  <a:pt x="3928312" y="1697573"/>
                  <a:pt x="3871915" y="1824645"/>
                </a:cubicBezTo>
                <a:cubicBezTo>
                  <a:pt x="3845467" y="1885321"/>
                  <a:pt x="3832705" y="1973857"/>
                  <a:pt x="3799374" y="2037127"/>
                </a:cubicBezTo>
                <a:cubicBezTo>
                  <a:pt x="3785138" y="2416399"/>
                  <a:pt x="3675506" y="2848604"/>
                  <a:pt x="3498850" y="3232888"/>
                </a:cubicBezTo>
                <a:lnTo>
                  <a:pt x="3399216" y="3429000"/>
                </a:lnTo>
                <a:lnTo>
                  <a:pt x="3303688" y="3429000"/>
                </a:lnTo>
                <a:lnTo>
                  <a:pt x="3391774" y="3268181"/>
                </a:lnTo>
                <a:cubicBezTo>
                  <a:pt x="3573729" y="2908659"/>
                  <a:pt x="3697480" y="2493895"/>
                  <a:pt x="3735540" y="2117923"/>
                </a:cubicBezTo>
                <a:cubicBezTo>
                  <a:pt x="3733489" y="2124993"/>
                  <a:pt x="3731483" y="2132993"/>
                  <a:pt x="3729438" y="2140058"/>
                </a:cubicBezTo>
                <a:cubicBezTo>
                  <a:pt x="3722922" y="2163607"/>
                  <a:pt x="3715485" y="2187189"/>
                  <a:pt x="3707782" y="2215908"/>
                </a:cubicBezTo>
                <a:cubicBezTo>
                  <a:pt x="3671550" y="2346366"/>
                  <a:pt x="3633159" y="2481098"/>
                  <a:pt x="3583827" y="2610215"/>
                </a:cubicBezTo>
                <a:cubicBezTo>
                  <a:pt x="3571998" y="2640498"/>
                  <a:pt x="3559686" y="2670330"/>
                  <a:pt x="3547861" y="2700609"/>
                </a:cubicBezTo>
                <a:cubicBezTo>
                  <a:pt x="3528366" y="2748894"/>
                  <a:pt x="3507534" y="2798631"/>
                  <a:pt x="3490905" y="2848660"/>
                </a:cubicBezTo>
                <a:cubicBezTo>
                  <a:pt x="3477958" y="2885973"/>
                  <a:pt x="3466463" y="2924624"/>
                  <a:pt x="3455859" y="2962301"/>
                </a:cubicBezTo>
                <a:cubicBezTo>
                  <a:pt x="3447266" y="2991993"/>
                  <a:pt x="3438672" y="3021673"/>
                  <a:pt x="3429112" y="3050469"/>
                </a:cubicBezTo>
                <a:cubicBezTo>
                  <a:pt x="3394330" y="3158977"/>
                  <a:pt x="3348719" y="3264654"/>
                  <a:pt x="3304862" y="3367476"/>
                </a:cubicBezTo>
                <a:lnTo>
                  <a:pt x="3276071" y="3429000"/>
                </a:lnTo>
                <a:lnTo>
                  <a:pt x="3240805" y="3429000"/>
                </a:lnTo>
                <a:lnTo>
                  <a:pt x="3275917" y="3354192"/>
                </a:lnTo>
                <a:cubicBezTo>
                  <a:pt x="3319817" y="3252303"/>
                  <a:pt x="3364982" y="3147108"/>
                  <a:pt x="3399358" y="3040011"/>
                </a:cubicBezTo>
                <a:cubicBezTo>
                  <a:pt x="3408430" y="3010778"/>
                  <a:pt x="3417061" y="2982021"/>
                  <a:pt x="3425650" y="2952333"/>
                </a:cubicBezTo>
                <a:cubicBezTo>
                  <a:pt x="3436256" y="2914653"/>
                  <a:pt x="3448199" y="2875520"/>
                  <a:pt x="3460661" y="2837763"/>
                </a:cubicBezTo>
                <a:cubicBezTo>
                  <a:pt x="3477731" y="2787246"/>
                  <a:pt x="3498530" y="2736579"/>
                  <a:pt x="3518021" y="2688298"/>
                </a:cubicBezTo>
                <a:cubicBezTo>
                  <a:pt x="3530339" y="2658462"/>
                  <a:pt x="3542206" y="2629115"/>
                  <a:pt x="3554035" y="2598832"/>
                </a:cubicBezTo>
                <a:cubicBezTo>
                  <a:pt x="3602956" y="2471128"/>
                  <a:pt x="3640454" y="2337362"/>
                  <a:pt x="3677174" y="2207351"/>
                </a:cubicBezTo>
                <a:cubicBezTo>
                  <a:pt x="3685353" y="2179086"/>
                  <a:pt x="3692308" y="2155047"/>
                  <a:pt x="3698819" y="2131503"/>
                </a:cubicBezTo>
                <a:cubicBezTo>
                  <a:pt x="3699603" y="2127742"/>
                  <a:pt x="3701314" y="2123952"/>
                  <a:pt x="3702094" y="2120194"/>
                </a:cubicBezTo>
                <a:cubicBezTo>
                  <a:pt x="3586407" y="2255227"/>
                  <a:pt x="3491727" y="2426671"/>
                  <a:pt x="3398355" y="2665603"/>
                </a:cubicBezTo>
                <a:cubicBezTo>
                  <a:pt x="3309322" y="2893763"/>
                  <a:pt x="3241029" y="3129474"/>
                  <a:pt x="3193941" y="3369775"/>
                </a:cubicBezTo>
                <a:lnTo>
                  <a:pt x="3184140" y="3429000"/>
                </a:lnTo>
                <a:lnTo>
                  <a:pt x="3099978" y="3429000"/>
                </a:lnTo>
                <a:lnTo>
                  <a:pt x="3101556" y="3414337"/>
                </a:lnTo>
                <a:cubicBezTo>
                  <a:pt x="3144932" y="3050621"/>
                  <a:pt x="3209988" y="2683612"/>
                  <a:pt x="3370162" y="2356550"/>
                </a:cubicBezTo>
                <a:cubicBezTo>
                  <a:pt x="3467073" y="2159398"/>
                  <a:pt x="3627623" y="2109666"/>
                  <a:pt x="3746477" y="1948889"/>
                </a:cubicBezTo>
                <a:cubicBezTo>
                  <a:pt x="3800786" y="1874532"/>
                  <a:pt x="3818424" y="1744820"/>
                  <a:pt x="3863399" y="1658257"/>
                </a:cubicBezTo>
                <a:cubicBezTo>
                  <a:pt x="3894981" y="1597843"/>
                  <a:pt x="3930436" y="1541007"/>
                  <a:pt x="3968712" y="1484989"/>
                </a:cubicBezTo>
                <a:cubicBezTo>
                  <a:pt x="3564505" y="1591029"/>
                  <a:pt x="3170154" y="1745588"/>
                  <a:pt x="2792390" y="1953974"/>
                </a:cubicBezTo>
                <a:lnTo>
                  <a:pt x="2714982" y="1998051"/>
                </a:lnTo>
                <a:cubicBezTo>
                  <a:pt x="2773600" y="2194577"/>
                  <a:pt x="2823261" y="2388201"/>
                  <a:pt x="2813361" y="2594912"/>
                </a:cubicBezTo>
                <a:cubicBezTo>
                  <a:pt x="2800935" y="2854826"/>
                  <a:pt x="2738768" y="3117188"/>
                  <a:pt x="2688430" y="3372564"/>
                </a:cubicBezTo>
                <a:cubicBezTo>
                  <a:pt x="2680286" y="3413403"/>
                  <a:pt x="2633415" y="3347749"/>
                  <a:pt x="2629626" y="3334394"/>
                </a:cubicBezTo>
                <a:cubicBezTo>
                  <a:pt x="2507208" y="2928509"/>
                  <a:pt x="2389664" y="2481450"/>
                  <a:pt x="2565328" y="2087399"/>
                </a:cubicBezTo>
                <a:cubicBezTo>
                  <a:pt x="2340344" y="2226334"/>
                  <a:pt x="2126262" y="2381607"/>
                  <a:pt x="1922999" y="2551343"/>
                </a:cubicBezTo>
                <a:cubicBezTo>
                  <a:pt x="1913735" y="2692357"/>
                  <a:pt x="1951823" y="2841268"/>
                  <a:pt x="1950261" y="2976858"/>
                </a:cubicBezTo>
                <a:cubicBezTo>
                  <a:pt x="2095468" y="2974315"/>
                  <a:pt x="2243415" y="3139324"/>
                  <a:pt x="2365554" y="3330107"/>
                </a:cubicBezTo>
                <a:lnTo>
                  <a:pt x="2424142" y="3429000"/>
                </a:lnTo>
                <a:lnTo>
                  <a:pt x="2395994" y="3429000"/>
                </a:lnTo>
                <a:lnTo>
                  <a:pt x="2392863" y="3423964"/>
                </a:lnTo>
                <a:cubicBezTo>
                  <a:pt x="2286592" y="3268030"/>
                  <a:pt x="2128210" y="3101604"/>
                  <a:pt x="2017589" y="3064982"/>
                </a:cubicBezTo>
                <a:cubicBezTo>
                  <a:pt x="2065428" y="3096607"/>
                  <a:pt x="2108651" y="3129340"/>
                  <a:pt x="2147336" y="3165052"/>
                </a:cubicBezTo>
                <a:cubicBezTo>
                  <a:pt x="2168131" y="3184249"/>
                  <a:pt x="2188032" y="3204414"/>
                  <a:pt x="2207047" y="3225540"/>
                </a:cubicBezTo>
                <a:cubicBezTo>
                  <a:pt x="2240670" y="3262852"/>
                  <a:pt x="2268864" y="3304110"/>
                  <a:pt x="2299106" y="3349931"/>
                </a:cubicBezTo>
                <a:lnTo>
                  <a:pt x="2314430" y="3372144"/>
                </a:lnTo>
                <a:lnTo>
                  <a:pt x="2352406" y="3429000"/>
                </a:lnTo>
                <a:lnTo>
                  <a:pt x="2314492" y="3429000"/>
                </a:lnTo>
                <a:lnTo>
                  <a:pt x="2288095" y="3389030"/>
                </a:lnTo>
                <a:lnTo>
                  <a:pt x="2272768" y="3366822"/>
                </a:lnTo>
                <a:cubicBezTo>
                  <a:pt x="2242565" y="3321921"/>
                  <a:pt x="2214890" y="3282042"/>
                  <a:pt x="2182715" y="3246071"/>
                </a:cubicBezTo>
                <a:cubicBezTo>
                  <a:pt x="2139301" y="3197043"/>
                  <a:pt x="2090046" y="3153375"/>
                  <a:pt x="2032061" y="3112380"/>
                </a:cubicBezTo>
                <a:cubicBezTo>
                  <a:pt x="2113005" y="3203219"/>
                  <a:pt x="2185837" y="3300905"/>
                  <a:pt x="2257220" y="3397257"/>
                </a:cubicBezTo>
                <a:lnTo>
                  <a:pt x="2281324" y="3429000"/>
                </a:lnTo>
                <a:lnTo>
                  <a:pt x="2242860" y="3429000"/>
                </a:lnTo>
                <a:lnTo>
                  <a:pt x="2232818" y="3415926"/>
                </a:lnTo>
                <a:cubicBezTo>
                  <a:pt x="2156524" y="3313256"/>
                  <a:pt x="2077809" y="3208351"/>
                  <a:pt x="1990172" y="3113121"/>
                </a:cubicBezTo>
                <a:cubicBezTo>
                  <a:pt x="2025229" y="3186236"/>
                  <a:pt x="2072239" y="3261202"/>
                  <a:pt x="2124090" y="3332017"/>
                </a:cubicBezTo>
                <a:lnTo>
                  <a:pt x="2200380" y="3429000"/>
                </a:lnTo>
                <a:lnTo>
                  <a:pt x="2147507" y="3429000"/>
                </a:lnTo>
                <a:lnTo>
                  <a:pt x="2070668" y="3332520"/>
                </a:lnTo>
                <a:cubicBezTo>
                  <a:pt x="2050397" y="3303060"/>
                  <a:pt x="1955949" y="3095860"/>
                  <a:pt x="1975142" y="3156570"/>
                </a:cubicBezTo>
                <a:cubicBezTo>
                  <a:pt x="1998651" y="3232010"/>
                  <a:pt x="2025657" y="3307543"/>
                  <a:pt x="2050035" y="3384345"/>
                </a:cubicBezTo>
                <a:lnTo>
                  <a:pt x="2063025" y="3429000"/>
                </a:lnTo>
                <a:lnTo>
                  <a:pt x="2021675" y="3429000"/>
                </a:lnTo>
                <a:lnTo>
                  <a:pt x="2019308" y="3418118"/>
                </a:lnTo>
                <a:cubicBezTo>
                  <a:pt x="1994223" y="3319278"/>
                  <a:pt x="1963999" y="3221518"/>
                  <a:pt x="1938835" y="3122160"/>
                </a:cubicBezTo>
                <a:cubicBezTo>
                  <a:pt x="1929908" y="3190047"/>
                  <a:pt x="1941143" y="3261322"/>
                  <a:pt x="1953230" y="3330699"/>
                </a:cubicBezTo>
                <a:lnTo>
                  <a:pt x="1956763" y="3349191"/>
                </a:lnTo>
                <a:lnTo>
                  <a:pt x="1967925" y="3429000"/>
                </a:lnTo>
                <a:lnTo>
                  <a:pt x="1936622" y="3429000"/>
                </a:lnTo>
                <a:lnTo>
                  <a:pt x="1926261" y="3355064"/>
                </a:lnTo>
                <a:lnTo>
                  <a:pt x="1922724" y="3336577"/>
                </a:lnTo>
                <a:cubicBezTo>
                  <a:pt x="1915473" y="3294948"/>
                  <a:pt x="1907737" y="3252875"/>
                  <a:pt x="1904650" y="3210616"/>
                </a:cubicBezTo>
                <a:lnTo>
                  <a:pt x="1885273" y="3429000"/>
                </a:lnTo>
                <a:lnTo>
                  <a:pt x="1854363" y="3429000"/>
                </a:lnTo>
                <a:lnTo>
                  <a:pt x="1880391" y="3174796"/>
                </a:lnTo>
                <a:cubicBezTo>
                  <a:pt x="1857032" y="3207864"/>
                  <a:pt x="1833268" y="3242346"/>
                  <a:pt x="1818273" y="3286729"/>
                </a:cubicBezTo>
                <a:cubicBezTo>
                  <a:pt x="1804852" y="3326735"/>
                  <a:pt x="1797634" y="3369725"/>
                  <a:pt x="1794691" y="3414239"/>
                </a:cubicBezTo>
                <a:cubicBezTo>
                  <a:pt x="1794765" y="3419159"/>
                  <a:pt x="1794840" y="3424080"/>
                  <a:pt x="1794914" y="3429000"/>
                </a:cubicBezTo>
                <a:lnTo>
                  <a:pt x="1746128" y="3429000"/>
                </a:lnTo>
                <a:lnTo>
                  <a:pt x="1753934" y="3295796"/>
                </a:lnTo>
                <a:cubicBezTo>
                  <a:pt x="1761216" y="3245140"/>
                  <a:pt x="1773366" y="3194443"/>
                  <a:pt x="1792053" y="3143396"/>
                </a:cubicBezTo>
                <a:cubicBezTo>
                  <a:pt x="1831929" y="3034223"/>
                  <a:pt x="1865036" y="2965363"/>
                  <a:pt x="1862248" y="2837397"/>
                </a:cubicBezTo>
                <a:cubicBezTo>
                  <a:pt x="1860953" y="2758277"/>
                  <a:pt x="1859762" y="2681946"/>
                  <a:pt x="1862250" y="2604531"/>
                </a:cubicBezTo>
                <a:cubicBezTo>
                  <a:pt x="1629459" y="2804327"/>
                  <a:pt x="1412286" y="3022119"/>
                  <a:pt x="1211999" y="3254610"/>
                </a:cubicBezTo>
                <a:cubicBezTo>
                  <a:pt x="1212594" y="3257848"/>
                  <a:pt x="1213637" y="3260601"/>
                  <a:pt x="1213266" y="3262947"/>
                </a:cubicBezTo>
                <a:cubicBezTo>
                  <a:pt x="1207239" y="3316048"/>
                  <a:pt x="1203941" y="3368982"/>
                  <a:pt x="1203370" y="3421676"/>
                </a:cubicBezTo>
                <a:cubicBezTo>
                  <a:pt x="1203470" y="3424117"/>
                  <a:pt x="1203571" y="3426559"/>
                  <a:pt x="1203671" y="3429000"/>
                </a:cubicBezTo>
                <a:lnTo>
                  <a:pt x="1143180" y="3429000"/>
                </a:lnTo>
                <a:cubicBezTo>
                  <a:pt x="1142845" y="3398348"/>
                  <a:pt x="1142511" y="3367697"/>
                  <a:pt x="1142176" y="3337045"/>
                </a:cubicBezTo>
                <a:lnTo>
                  <a:pt x="1067484" y="3429000"/>
                </a:lnTo>
                <a:lnTo>
                  <a:pt x="953928" y="3429000"/>
                </a:lnTo>
                <a:lnTo>
                  <a:pt x="959715" y="3421185"/>
                </a:lnTo>
                <a:cubicBezTo>
                  <a:pt x="1122351" y="3213955"/>
                  <a:pt x="1297493" y="3016464"/>
                  <a:pt x="1483788" y="2830174"/>
                </a:cubicBezTo>
                <a:cubicBezTo>
                  <a:pt x="1354519" y="2823700"/>
                  <a:pt x="1219786" y="2843526"/>
                  <a:pt x="1100671" y="2823137"/>
                </a:cubicBezTo>
                <a:cubicBezTo>
                  <a:pt x="1097473" y="2824667"/>
                  <a:pt x="1093344" y="2826226"/>
                  <a:pt x="1090144" y="2827748"/>
                </a:cubicBezTo>
                <a:cubicBezTo>
                  <a:pt x="1093160" y="2833221"/>
                  <a:pt x="1095726" y="2839172"/>
                  <a:pt x="1095872" y="2842892"/>
                </a:cubicBezTo>
                <a:cubicBezTo>
                  <a:pt x="1117034" y="3185754"/>
                  <a:pt x="501310" y="3336589"/>
                  <a:pt x="262785" y="3416450"/>
                </a:cubicBezTo>
                <a:cubicBezTo>
                  <a:pt x="240730" y="3423851"/>
                  <a:pt x="197167" y="3359461"/>
                  <a:pt x="209968" y="3341713"/>
                </a:cubicBezTo>
                <a:cubicBezTo>
                  <a:pt x="383281" y="3098661"/>
                  <a:pt x="615742" y="2948713"/>
                  <a:pt x="873460" y="2824768"/>
                </a:cubicBezTo>
                <a:cubicBezTo>
                  <a:pt x="626943" y="2762900"/>
                  <a:pt x="365733" y="2531633"/>
                  <a:pt x="192686" y="2420257"/>
                </a:cubicBezTo>
                <a:cubicBezTo>
                  <a:pt x="116185" y="2370690"/>
                  <a:pt x="52073" y="2325165"/>
                  <a:pt x="4696" y="2268668"/>
                </a:cubicBezTo>
                <a:lnTo>
                  <a:pt x="0" y="2260984"/>
                </a:lnTo>
                <a:lnTo>
                  <a:pt x="0" y="2084472"/>
                </a:lnTo>
                <a:lnTo>
                  <a:pt x="174101" y="2191277"/>
                </a:lnTo>
                <a:cubicBezTo>
                  <a:pt x="413334" y="2330164"/>
                  <a:pt x="660435" y="2456160"/>
                  <a:pt x="891800" y="2607935"/>
                </a:cubicBezTo>
                <a:cubicBezTo>
                  <a:pt x="944884" y="2642606"/>
                  <a:pt x="1012106" y="2716300"/>
                  <a:pt x="1072219" y="2740443"/>
                </a:cubicBezTo>
                <a:cubicBezTo>
                  <a:pt x="1072700" y="2740886"/>
                  <a:pt x="1073629" y="2740850"/>
                  <a:pt x="1074117" y="2741301"/>
                </a:cubicBezTo>
                <a:cubicBezTo>
                  <a:pt x="1077423" y="2742567"/>
                  <a:pt x="1080285" y="2744315"/>
                  <a:pt x="1083114" y="2745131"/>
                </a:cubicBezTo>
                <a:cubicBezTo>
                  <a:pt x="1205686" y="2782148"/>
                  <a:pt x="1403553" y="2733717"/>
                  <a:pt x="1543010" y="2762140"/>
                </a:cubicBezTo>
                <a:cubicBezTo>
                  <a:pt x="1545352" y="2762516"/>
                  <a:pt x="1548218" y="2764258"/>
                  <a:pt x="1551080" y="2766006"/>
                </a:cubicBezTo>
                <a:cubicBezTo>
                  <a:pt x="1796784" y="2527970"/>
                  <a:pt x="2061981" y="2311521"/>
                  <a:pt x="2345443" y="2120882"/>
                </a:cubicBezTo>
                <a:cubicBezTo>
                  <a:pt x="2141371" y="2118786"/>
                  <a:pt x="1930334" y="2175666"/>
                  <a:pt x="1721499" y="2170969"/>
                </a:cubicBezTo>
                <a:cubicBezTo>
                  <a:pt x="1398951" y="2164309"/>
                  <a:pt x="1081337" y="2118329"/>
                  <a:pt x="767716" y="2043768"/>
                </a:cubicBezTo>
                <a:cubicBezTo>
                  <a:pt x="753133" y="2040162"/>
                  <a:pt x="700946" y="1969599"/>
                  <a:pt x="722147" y="1964091"/>
                </a:cubicBezTo>
                <a:cubicBezTo>
                  <a:pt x="968781" y="1900673"/>
                  <a:pt x="1232259" y="1897588"/>
                  <a:pt x="1485552" y="1884202"/>
                </a:cubicBezTo>
                <a:cubicBezTo>
                  <a:pt x="1722589" y="1871930"/>
                  <a:pt x="1934026" y="1883502"/>
                  <a:pt x="2143004" y="1973420"/>
                </a:cubicBezTo>
                <a:cubicBezTo>
                  <a:pt x="2072259" y="1892879"/>
                  <a:pt x="2001915" y="1810927"/>
                  <a:pt x="1933391" y="1727971"/>
                </a:cubicBezTo>
                <a:cubicBezTo>
                  <a:pt x="1884964" y="1669829"/>
                  <a:pt x="1830279" y="1618453"/>
                  <a:pt x="1827118" y="1539410"/>
                </a:cubicBezTo>
                <a:cubicBezTo>
                  <a:pt x="1826899" y="1533830"/>
                  <a:pt x="1831287" y="1527131"/>
                  <a:pt x="1837349" y="1527357"/>
                </a:cubicBezTo>
                <a:cubicBezTo>
                  <a:pt x="1954786" y="1529180"/>
                  <a:pt x="2095955" y="1670243"/>
                  <a:pt x="2162835" y="1758853"/>
                </a:cubicBezTo>
                <a:cubicBezTo>
                  <a:pt x="2223806" y="1839314"/>
                  <a:pt x="2261117" y="1933764"/>
                  <a:pt x="2257167" y="2033123"/>
                </a:cubicBezTo>
                <a:cubicBezTo>
                  <a:pt x="2258619" y="2034463"/>
                  <a:pt x="2260110" y="2036731"/>
                  <a:pt x="2261598" y="2038998"/>
                </a:cubicBezTo>
                <a:cubicBezTo>
                  <a:pt x="2319293" y="2037627"/>
                  <a:pt x="2377620" y="2040418"/>
                  <a:pt x="2437177" y="2050608"/>
                </a:cubicBezTo>
                <a:cubicBezTo>
                  <a:pt x="2440002" y="2051429"/>
                  <a:pt x="2442387" y="2052726"/>
                  <a:pt x="2445247" y="2054476"/>
                </a:cubicBezTo>
                <a:cubicBezTo>
                  <a:pt x="2542410" y="1991910"/>
                  <a:pt x="2642483" y="1932023"/>
                  <a:pt x="2743626" y="1875819"/>
                </a:cubicBezTo>
                <a:cubicBezTo>
                  <a:pt x="2843877" y="1820576"/>
                  <a:pt x="2945694" y="1769471"/>
                  <a:pt x="3048102" y="1721595"/>
                </a:cubicBezTo>
                <a:cubicBezTo>
                  <a:pt x="2585795" y="1725639"/>
                  <a:pt x="2153807" y="1567795"/>
                  <a:pt x="1799414" y="1265732"/>
                </a:cubicBezTo>
                <a:cubicBezTo>
                  <a:pt x="1791709" y="1259523"/>
                  <a:pt x="1742423" y="1191635"/>
                  <a:pt x="1771735" y="1190929"/>
                </a:cubicBezTo>
                <a:cubicBezTo>
                  <a:pt x="2256142" y="1180405"/>
                  <a:pt x="2784409" y="1241721"/>
                  <a:pt x="3104273" y="1647159"/>
                </a:cubicBezTo>
                <a:cubicBezTo>
                  <a:pt x="3108183" y="1651663"/>
                  <a:pt x="3110711" y="1656686"/>
                  <a:pt x="3113245" y="1661705"/>
                </a:cubicBezTo>
                <a:cubicBezTo>
                  <a:pt x="3118189" y="1668958"/>
                  <a:pt x="3122727" y="1677622"/>
                  <a:pt x="3126294" y="1685400"/>
                </a:cubicBezTo>
                <a:cubicBezTo>
                  <a:pt x="3390302" y="1567262"/>
                  <a:pt x="3661785" y="1473036"/>
                  <a:pt x="3937433" y="1401473"/>
                </a:cubicBezTo>
                <a:cubicBezTo>
                  <a:pt x="3836176" y="1303523"/>
                  <a:pt x="3721785" y="1191668"/>
                  <a:pt x="3590475" y="1168974"/>
                </a:cubicBezTo>
                <a:cubicBezTo>
                  <a:pt x="3435249" y="1142111"/>
                  <a:pt x="3264279" y="1187605"/>
                  <a:pt x="3100264" y="1150845"/>
                </a:cubicBezTo>
                <a:cubicBezTo>
                  <a:pt x="2787310" y="1081393"/>
                  <a:pt x="2468738" y="941372"/>
                  <a:pt x="2183576" y="798150"/>
                </a:cubicBezTo>
                <a:cubicBezTo>
                  <a:pt x="2170260" y="791226"/>
                  <a:pt x="2115765" y="721220"/>
                  <a:pt x="2151029" y="717947"/>
                </a:cubicBezTo>
                <a:cubicBezTo>
                  <a:pt x="2677991" y="665203"/>
                  <a:pt x="3159089" y="688356"/>
                  <a:pt x="3563434" y="1040115"/>
                </a:cubicBezTo>
                <a:lnTo>
                  <a:pt x="3177952" y="228386"/>
                </a:lnTo>
                <a:cubicBezTo>
                  <a:pt x="3171337" y="214210"/>
                  <a:pt x="3161442" y="176414"/>
                  <a:pt x="3189263" y="196726"/>
                </a:cubicBezTo>
                <a:cubicBezTo>
                  <a:pt x="3348177" y="315655"/>
                  <a:pt x="3463235" y="479187"/>
                  <a:pt x="3560912" y="650863"/>
                </a:cubicBezTo>
                <a:cubicBezTo>
                  <a:pt x="3646545" y="800668"/>
                  <a:pt x="3658964" y="924983"/>
                  <a:pt x="3626636" y="1083230"/>
                </a:cubicBezTo>
                <a:cubicBezTo>
                  <a:pt x="3635603" y="1086129"/>
                  <a:pt x="3644081" y="1088586"/>
                  <a:pt x="3653088" y="1092417"/>
                </a:cubicBezTo>
                <a:cubicBezTo>
                  <a:pt x="3765052" y="1143828"/>
                  <a:pt x="3892199" y="1295230"/>
                  <a:pt x="3988128" y="1388267"/>
                </a:cubicBezTo>
                <a:cubicBezTo>
                  <a:pt x="4265269" y="1318971"/>
                  <a:pt x="4547054" y="1272774"/>
                  <a:pt x="4830582" y="1247000"/>
                </a:cubicBezTo>
                <a:lnTo>
                  <a:pt x="4830100" y="1246554"/>
                </a:lnTo>
                <a:cubicBezTo>
                  <a:pt x="4727027" y="940030"/>
                  <a:pt x="4271973" y="904199"/>
                  <a:pt x="4036318" y="718013"/>
                </a:cubicBezTo>
                <a:cubicBezTo>
                  <a:pt x="3810777" y="540273"/>
                  <a:pt x="3654591" y="291297"/>
                  <a:pt x="3432098" y="108312"/>
                </a:cubicBezTo>
                <a:cubicBezTo>
                  <a:pt x="3405134" y="86099"/>
                  <a:pt x="3391592" y="15385"/>
                  <a:pt x="3446761" y="32278"/>
                </a:cubicBezTo>
                <a:cubicBezTo>
                  <a:pt x="3801752" y="139638"/>
                  <a:pt x="4119982" y="317863"/>
                  <a:pt x="4419733" y="534555"/>
                </a:cubicBezTo>
                <a:cubicBezTo>
                  <a:pt x="4597168" y="662520"/>
                  <a:pt x="4760991" y="799417"/>
                  <a:pt x="4781371" y="1029604"/>
                </a:cubicBezTo>
                <a:cubicBezTo>
                  <a:pt x="4781562" y="1034257"/>
                  <a:pt x="4780772" y="1038014"/>
                  <a:pt x="4780440" y="1041290"/>
                </a:cubicBezTo>
                <a:cubicBezTo>
                  <a:pt x="4830364" y="1090056"/>
                  <a:pt x="4870983" y="1150844"/>
                  <a:pt x="4898954" y="1233092"/>
                </a:cubicBezTo>
                <a:cubicBezTo>
                  <a:pt x="4900480" y="1236288"/>
                  <a:pt x="4900107" y="1238630"/>
                  <a:pt x="4900699" y="1241867"/>
                </a:cubicBezTo>
                <a:cubicBezTo>
                  <a:pt x="5170915" y="1220815"/>
                  <a:pt x="5442360" y="1218817"/>
                  <a:pt x="5714511" y="1234483"/>
                </a:cubicBezTo>
                <a:cubicBezTo>
                  <a:pt x="5651495" y="1126157"/>
                  <a:pt x="5582088" y="1020879"/>
                  <a:pt x="5464793" y="964556"/>
                </a:cubicBezTo>
                <a:cubicBezTo>
                  <a:pt x="5463384" y="964148"/>
                  <a:pt x="5462860" y="962770"/>
                  <a:pt x="5461897" y="961879"/>
                </a:cubicBezTo>
                <a:cubicBezTo>
                  <a:pt x="5031826" y="876789"/>
                  <a:pt x="4661031" y="392458"/>
                  <a:pt x="4399417" y="23573"/>
                </a:cubicBezTo>
                <a:lnTo>
                  <a:pt x="4382818" y="0"/>
                </a:lnTo>
                <a:close/>
                <a:moveTo>
                  <a:pt x="1890928" y="0"/>
                </a:moveTo>
                <a:lnTo>
                  <a:pt x="1994713" y="0"/>
                </a:lnTo>
                <a:lnTo>
                  <a:pt x="1931354" y="46950"/>
                </a:lnTo>
                <a:cubicBezTo>
                  <a:pt x="1877666" y="83934"/>
                  <a:pt x="1822568" y="119048"/>
                  <a:pt x="1765923" y="152043"/>
                </a:cubicBezTo>
                <a:cubicBezTo>
                  <a:pt x="1744896" y="164696"/>
                  <a:pt x="1723857" y="174555"/>
                  <a:pt x="1702258" y="183286"/>
                </a:cubicBezTo>
                <a:cubicBezTo>
                  <a:pt x="1664333" y="221747"/>
                  <a:pt x="1731601" y="160836"/>
                  <a:pt x="1538370" y="382804"/>
                </a:cubicBezTo>
                <a:cubicBezTo>
                  <a:pt x="1278852" y="821311"/>
                  <a:pt x="915356" y="1171566"/>
                  <a:pt x="542867" y="1515092"/>
                </a:cubicBezTo>
                <a:cubicBezTo>
                  <a:pt x="521291" y="1535055"/>
                  <a:pt x="503482" y="1450596"/>
                  <a:pt x="515800" y="1433180"/>
                </a:cubicBezTo>
                <a:cubicBezTo>
                  <a:pt x="664236" y="1221055"/>
                  <a:pt x="747224" y="973666"/>
                  <a:pt x="909145" y="770225"/>
                </a:cubicBezTo>
                <a:cubicBezTo>
                  <a:pt x="998789" y="657824"/>
                  <a:pt x="1101084" y="562246"/>
                  <a:pt x="1214067" y="479561"/>
                </a:cubicBezTo>
                <a:cubicBezTo>
                  <a:pt x="1023317" y="544399"/>
                  <a:pt x="824392" y="591568"/>
                  <a:pt x="640967" y="676601"/>
                </a:cubicBezTo>
                <a:cubicBezTo>
                  <a:pt x="458381" y="761213"/>
                  <a:pt x="284593" y="863005"/>
                  <a:pt x="112563" y="967952"/>
                </a:cubicBezTo>
                <a:lnTo>
                  <a:pt x="0" y="1037006"/>
                </a:lnTo>
                <a:lnTo>
                  <a:pt x="0" y="804763"/>
                </a:lnTo>
                <a:lnTo>
                  <a:pt x="36881" y="771118"/>
                </a:lnTo>
                <a:cubicBezTo>
                  <a:pt x="302143" y="533792"/>
                  <a:pt x="585478" y="311226"/>
                  <a:pt x="910534" y="200753"/>
                </a:cubicBezTo>
                <a:cubicBezTo>
                  <a:pt x="1140280" y="122663"/>
                  <a:pt x="1356783" y="195873"/>
                  <a:pt x="1578717" y="146982"/>
                </a:cubicBezTo>
                <a:cubicBezTo>
                  <a:pt x="1683404" y="123672"/>
                  <a:pt x="1787691" y="70445"/>
                  <a:pt x="1887945" y="2196"/>
                </a:cubicBezTo>
                <a:lnTo>
                  <a:pt x="1890928"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53" name="Rectangle 52">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199"/>
            <a:ext cx="11277600" cy="5943602"/>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Rectangle 1">
            <a:extLst>
              <a:ext uri="{FF2B5EF4-FFF2-40B4-BE49-F238E27FC236}">
                <a16:creationId xmlns:a16="http://schemas.microsoft.com/office/drawing/2014/main" id="{146B0E5A-0E20-B97D-ADD4-AB8C57C1FC1D}"/>
              </a:ext>
            </a:extLst>
          </p:cNvPr>
          <p:cNvSpPr>
            <a:spLocks noChangeArrowheads="1"/>
          </p:cNvSpPr>
          <p:nvPr/>
        </p:nvSpPr>
        <p:spPr bwMode="auto">
          <a:xfrm>
            <a:off x="1142999" y="1676401"/>
            <a:ext cx="2210687" cy="814551"/>
          </a:xfrm>
          <a:prstGeom prst="rect">
            <a:avLst/>
          </a:prstGeom>
        </p:spPr>
        <p:txBody>
          <a:bodyPr vert="horz" lIns="91440" tIns="45720" rIns="91440" bIns="45720" numCol="1" rtlCol="0" anchor="t" anchorCtr="0" compatLnSpc="1">
            <a:prstTxWarp prst="textNoShape">
              <a:avLst/>
            </a:prstTxWarp>
            <a:normAutofit/>
          </a:bodyPr>
          <a:lstStyle>
            <a:lvl1pPr eaLnBrk="0" fontAlgn="base" hangingPunct="0">
              <a:spcBef>
                <a:spcPct val="0"/>
              </a:spcBef>
              <a:spcAft>
                <a:spcPct val="0"/>
              </a:spcAft>
              <a:tabLst>
                <a:tab pos="1370013" algn="ctr"/>
              </a:tabLst>
              <a:defRPr>
                <a:solidFill>
                  <a:schemeClr val="tx1"/>
                </a:solidFill>
                <a:latin typeface="Arial" panose="020B0604020202020204" pitchFamily="34" charset="0"/>
              </a:defRPr>
            </a:lvl1pPr>
            <a:lvl2pPr eaLnBrk="0" fontAlgn="base" hangingPunct="0">
              <a:spcBef>
                <a:spcPct val="0"/>
              </a:spcBef>
              <a:spcAft>
                <a:spcPct val="0"/>
              </a:spcAft>
              <a:tabLst>
                <a:tab pos="1370013" algn="ctr"/>
              </a:tabLst>
              <a:defRPr>
                <a:solidFill>
                  <a:schemeClr val="tx1"/>
                </a:solidFill>
                <a:latin typeface="Arial" panose="020B0604020202020204" pitchFamily="34" charset="0"/>
              </a:defRPr>
            </a:lvl2pPr>
            <a:lvl3pPr eaLnBrk="0" fontAlgn="base" hangingPunct="0">
              <a:spcBef>
                <a:spcPct val="0"/>
              </a:spcBef>
              <a:spcAft>
                <a:spcPct val="0"/>
              </a:spcAft>
              <a:tabLst>
                <a:tab pos="1370013" algn="ctr"/>
              </a:tabLst>
              <a:defRPr>
                <a:solidFill>
                  <a:schemeClr val="tx1"/>
                </a:solidFill>
                <a:latin typeface="Arial" panose="020B0604020202020204" pitchFamily="34" charset="0"/>
              </a:defRPr>
            </a:lvl3pPr>
            <a:lvl4pPr eaLnBrk="0" fontAlgn="base" hangingPunct="0">
              <a:spcBef>
                <a:spcPct val="0"/>
              </a:spcBef>
              <a:spcAft>
                <a:spcPct val="0"/>
              </a:spcAft>
              <a:tabLst>
                <a:tab pos="1370013" algn="ctr"/>
              </a:tabLst>
              <a:defRPr>
                <a:solidFill>
                  <a:schemeClr val="tx1"/>
                </a:solidFill>
                <a:latin typeface="Arial" panose="020B0604020202020204" pitchFamily="34" charset="0"/>
              </a:defRPr>
            </a:lvl4pPr>
            <a:lvl5pPr eaLnBrk="0" fontAlgn="base" hangingPunct="0">
              <a:spcBef>
                <a:spcPct val="0"/>
              </a:spcBef>
              <a:spcAft>
                <a:spcPct val="0"/>
              </a:spcAft>
              <a:tabLst>
                <a:tab pos="1370013" algn="ctr"/>
              </a:tabLst>
              <a:defRPr>
                <a:solidFill>
                  <a:schemeClr val="tx1"/>
                </a:solidFill>
                <a:latin typeface="Arial" panose="020B0604020202020204" pitchFamily="34" charset="0"/>
              </a:defRPr>
            </a:lvl5pPr>
            <a:lvl6pPr eaLnBrk="0" fontAlgn="base" hangingPunct="0">
              <a:spcBef>
                <a:spcPct val="0"/>
              </a:spcBef>
              <a:spcAft>
                <a:spcPct val="0"/>
              </a:spcAft>
              <a:tabLst>
                <a:tab pos="1370013" algn="ctr"/>
              </a:tabLst>
              <a:defRPr>
                <a:solidFill>
                  <a:schemeClr val="tx1"/>
                </a:solidFill>
                <a:latin typeface="Arial" panose="020B0604020202020204" pitchFamily="34" charset="0"/>
              </a:defRPr>
            </a:lvl6pPr>
            <a:lvl7pPr eaLnBrk="0" fontAlgn="base" hangingPunct="0">
              <a:spcBef>
                <a:spcPct val="0"/>
              </a:spcBef>
              <a:spcAft>
                <a:spcPct val="0"/>
              </a:spcAft>
              <a:tabLst>
                <a:tab pos="1370013" algn="ctr"/>
              </a:tabLst>
              <a:defRPr>
                <a:solidFill>
                  <a:schemeClr val="tx1"/>
                </a:solidFill>
                <a:latin typeface="Arial" panose="020B0604020202020204" pitchFamily="34" charset="0"/>
              </a:defRPr>
            </a:lvl7pPr>
            <a:lvl8pPr eaLnBrk="0" fontAlgn="base" hangingPunct="0">
              <a:spcBef>
                <a:spcPct val="0"/>
              </a:spcBef>
              <a:spcAft>
                <a:spcPct val="0"/>
              </a:spcAft>
              <a:tabLst>
                <a:tab pos="1370013" algn="ctr"/>
              </a:tabLst>
              <a:defRPr>
                <a:solidFill>
                  <a:schemeClr val="tx1"/>
                </a:solidFill>
                <a:latin typeface="Arial" panose="020B0604020202020204" pitchFamily="34" charset="0"/>
              </a:defRPr>
            </a:lvl8pPr>
            <a:lvl9pPr eaLnBrk="0" fontAlgn="base" hangingPunct="0">
              <a:spcBef>
                <a:spcPct val="0"/>
              </a:spcBef>
              <a:spcAft>
                <a:spcPct val="0"/>
              </a:spcAft>
              <a:tabLst>
                <a:tab pos="1370013" algn="ctr"/>
              </a:tabLst>
              <a:defRPr>
                <a:solidFill>
                  <a:schemeClr val="tx1"/>
                </a:solidFill>
                <a:latin typeface="Arial" panose="020B0604020202020204" pitchFamily="34" charset="0"/>
              </a:defRPr>
            </a:lvl9pPr>
          </a:lstStyle>
          <a:p>
            <a:pPr marL="0" marR="0" lvl="0" indent="0" eaLnBrk="1" fontAlgn="base" hangingPunct="1">
              <a:lnSpc>
                <a:spcPct val="90000"/>
              </a:lnSpc>
              <a:spcAft>
                <a:spcPts val="600"/>
              </a:spcAft>
              <a:buClrTx/>
              <a:buSzTx/>
              <a:tabLst>
                <a:tab pos="1370013" algn="ctr"/>
              </a:tabLst>
            </a:pPr>
            <a:r>
              <a:rPr kumimoji="0" lang="en-US" altLang="sl-SI" sz="3200" b="0" i="0" u="none" strike="noStrike" kern="1200" cap="none" normalizeH="0" baseline="0" dirty="0">
                <a:ln>
                  <a:noFill/>
                </a:ln>
                <a:solidFill>
                  <a:schemeClr val="tx1"/>
                </a:solidFill>
                <a:effectLst/>
                <a:latin typeface="Arial Nova Light" panose="020B0304020202020204" pitchFamily="34" charset="0"/>
                <a:ea typeface="+mj-ea"/>
                <a:cs typeface="+mj-cs"/>
              </a:rPr>
              <a:t>POGOJI JP</a:t>
            </a:r>
          </a:p>
        </p:txBody>
      </p:sp>
      <p:sp>
        <p:nvSpPr>
          <p:cNvPr id="2" name="Označba mesta številke diapozitiva 1">
            <a:extLst>
              <a:ext uri="{FF2B5EF4-FFF2-40B4-BE49-F238E27FC236}">
                <a16:creationId xmlns:a16="http://schemas.microsoft.com/office/drawing/2014/main" id="{DA2A33B0-A399-6DB4-89E3-858AD9061826}"/>
              </a:ext>
            </a:extLst>
          </p:cNvPr>
          <p:cNvSpPr>
            <a:spLocks noGrp="1"/>
          </p:cNvSpPr>
          <p:nvPr>
            <p:ph type="sldNum" sz="quarter" idx="12"/>
          </p:nvPr>
        </p:nvSpPr>
        <p:spPr>
          <a:xfrm>
            <a:off x="11049000" y="6400800"/>
            <a:ext cx="685800" cy="457200"/>
          </a:xfrm>
          <a:prstGeom prst="ellipse">
            <a:avLst/>
          </a:prstGeo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FC30E9C9-987F-49A1-9782-C2FC726E5B8D}" type="slidenum">
              <a:rPr kumimoji="0" lang="en-US" sz="1000" b="0" i="0" u="none" strike="noStrike" cap="none" spc="0" normalizeH="0" baseline="0" noProof="0">
                <a:ln>
                  <a:noFill/>
                </a:ln>
                <a:solidFill>
                  <a:srgbClr val="000000">
                    <a:alpha val="70000"/>
                  </a:srgbClr>
                </a:solidFill>
                <a:effectLst/>
                <a:uLnTx/>
                <a:uFillTx/>
              </a:rPr>
              <a:pPr marR="0" lvl="0" indent="0" fontAlgn="auto">
                <a:spcBef>
                  <a:spcPts val="0"/>
                </a:spcBef>
                <a:spcAft>
                  <a:spcPts val="600"/>
                </a:spcAft>
                <a:buClrTx/>
                <a:buSzTx/>
                <a:buFontTx/>
                <a:buNone/>
                <a:tabLst/>
                <a:defRPr/>
              </a:pPr>
              <a:t>23</a:t>
            </a:fld>
            <a:endParaRPr kumimoji="0" lang="en-US" sz="1000" b="0" i="0" u="none" strike="noStrike" cap="none" spc="0" normalizeH="0" baseline="0" noProof="0">
              <a:ln>
                <a:noFill/>
              </a:ln>
              <a:solidFill>
                <a:srgbClr val="000000">
                  <a:alpha val="70000"/>
                </a:srgbClr>
              </a:solidFill>
              <a:effectLst/>
              <a:uLnTx/>
              <a:uFillTx/>
            </a:endParaRPr>
          </a:p>
        </p:txBody>
      </p:sp>
      <p:graphicFrame>
        <p:nvGraphicFramePr>
          <p:cNvPr id="4" name="Tabela 3">
            <a:extLst>
              <a:ext uri="{FF2B5EF4-FFF2-40B4-BE49-F238E27FC236}">
                <a16:creationId xmlns:a16="http://schemas.microsoft.com/office/drawing/2014/main" id="{935D69D4-273F-EDEB-AA70-B294F8CF0877}"/>
              </a:ext>
            </a:extLst>
          </p:cNvPr>
          <p:cNvGraphicFramePr>
            <a:graphicFrameLocks noGrp="1"/>
          </p:cNvGraphicFramePr>
          <p:nvPr>
            <p:extLst>
              <p:ext uri="{D42A27DB-BD31-4B8C-83A1-F6EECF244321}">
                <p14:modId xmlns:p14="http://schemas.microsoft.com/office/powerpoint/2010/main" val="2109029254"/>
              </p:ext>
            </p:extLst>
          </p:nvPr>
        </p:nvGraphicFramePr>
        <p:xfrm>
          <a:off x="3810886" y="542262"/>
          <a:ext cx="7581014" cy="5401339"/>
        </p:xfrm>
        <a:graphic>
          <a:graphicData uri="http://schemas.openxmlformats.org/drawingml/2006/table">
            <a:tbl>
              <a:tblPr firstRow="1" firstCol="1" bandRow="1">
                <a:noFill/>
                <a:tableStyleId>{5C22544A-7EE6-4342-B048-85BDC9FD1C3A}</a:tableStyleId>
              </a:tblPr>
              <a:tblGrid>
                <a:gridCol w="7581014">
                  <a:extLst>
                    <a:ext uri="{9D8B030D-6E8A-4147-A177-3AD203B41FA5}">
                      <a16:colId xmlns:a16="http://schemas.microsoft.com/office/drawing/2014/main" val="2509829769"/>
                    </a:ext>
                  </a:extLst>
                </a:gridCol>
              </a:tblGrid>
              <a:tr h="5401339">
                <a:tc>
                  <a:txBody>
                    <a:bodyPr/>
                    <a:lstStyle/>
                    <a:p>
                      <a:pPr algn="just"/>
                      <a:r>
                        <a:rPr lang="sl-SI" sz="1400" b="1" kern="100" cap="none" spc="0" dirty="0">
                          <a:solidFill>
                            <a:srgbClr val="C00000"/>
                          </a:solidFill>
                          <a:effectLst/>
                          <a:latin typeface="Arial Nova Light" panose="020B0304020202020204" pitchFamily="34" charset="0"/>
                        </a:rPr>
                        <a:t>Na kateri sklad se bo prijavitelj prijavil je odvisno od vsebine in ciljev projekta, ki jih opredeli v vlogi.</a:t>
                      </a:r>
                    </a:p>
                    <a:p>
                      <a:pPr algn="just"/>
                      <a:endParaRPr lang="sl-SI" sz="1400" b="0" kern="100" cap="none" spc="0" dirty="0">
                        <a:solidFill>
                          <a:schemeClr val="tx1"/>
                        </a:solidFill>
                        <a:effectLst/>
                        <a:latin typeface="Arial Nova Light" panose="020B0304020202020204" pitchFamily="34" charset="0"/>
                      </a:endParaRPr>
                    </a:p>
                    <a:p>
                      <a:pPr algn="just"/>
                      <a:endParaRPr lang="sl-SI" sz="1400" b="0" kern="100" cap="none" spc="0" dirty="0">
                        <a:solidFill>
                          <a:schemeClr val="tx1"/>
                        </a:solidFill>
                        <a:effectLst/>
                        <a:latin typeface="Arial Nova Light" panose="020B0304020202020204" pitchFamily="34" charset="0"/>
                      </a:endParaRPr>
                    </a:p>
                    <a:p>
                      <a:pPr algn="just"/>
                      <a:r>
                        <a:rPr lang="sl-SI" sz="1400" b="0" kern="100" cap="none" spc="0" dirty="0">
                          <a:solidFill>
                            <a:schemeClr val="tx1"/>
                          </a:solidFill>
                          <a:effectLst/>
                          <a:latin typeface="Arial Nova Light" panose="020B0304020202020204" pitchFamily="34" charset="0"/>
                        </a:rPr>
                        <a:t>Vlagatelji + partnerji projekta morajo:</a:t>
                      </a:r>
                    </a:p>
                    <a:p>
                      <a:pPr marL="342900" lvl="0" indent="-342900" algn="just">
                        <a:buClr>
                          <a:srgbClr val="A02B93"/>
                        </a:buClr>
                        <a:buSzPts val="1200"/>
                        <a:buFont typeface="Symbol" panose="05050102010706020507" pitchFamily="18" charset="2"/>
                        <a:buChar char=""/>
                      </a:pPr>
                      <a:r>
                        <a:rPr lang="sl-SI" sz="1400" b="0" kern="100" cap="none" spc="0" dirty="0">
                          <a:solidFill>
                            <a:schemeClr val="tx1"/>
                          </a:solidFill>
                          <a:effectLst/>
                          <a:latin typeface="Arial Nova Light" panose="020B0304020202020204" pitchFamily="34" charset="0"/>
                        </a:rPr>
                        <a:t>imeti zapisane merljive cilje z jasnimi učinki in rezultati, </a:t>
                      </a:r>
                    </a:p>
                    <a:p>
                      <a:pPr marL="342900" lvl="0" indent="-342900" algn="just">
                        <a:buClr>
                          <a:srgbClr val="A02B93"/>
                        </a:buClr>
                        <a:buSzPts val="1200"/>
                        <a:buFont typeface="Symbol" panose="05050102010706020507" pitchFamily="18" charset="2"/>
                        <a:buChar char=""/>
                      </a:pPr>
                      <a:r>
                        <a:rPr lang="sl-SI" sz="1400" b="0" kern="100" cap="none" spc="0" dirty="0">
                          <a:solidFill>
                            <a:schemeClr val="tx1"/>
                          </a:solidFill>
                          <a:effectLst/>
                          <a:latin typeface="Arial Nova Light" panose="020B0304020202020204" pitchFamily="34" charset="0"/>
                        </a:rPr>
                        <a:t>načrtovano doseženo vrednost kazalnika ob zaključku projekta,</a:t>
                      </a:r>
                    </a:p>
                    <a:p>
                      <a:pPr marL="342900" lvl="0" indent="-342900" algn="just">
                        <a:buClr>
                          <a:srgbClr val="A02B93"/>
                        </a:buClr>
                        <a:buSzPts val="1200"/>
                        <a:buFont typeface="Symbol" panose="05050102010706020507" pitchFamily="18" charset="2"/>
                        <a:buChar char=""/>
                      </a:pPr>
                      <a:r>
                        <a:rPr lang="sl-SI" sz="1400" b="0" kern="100" cap="none" spc="0" dirty="0">
                          <a:solidFill>
                            <a:schemeClr val="tx1"/>
                          </a:solidFill>
                          <a:effectLst/>
                          <a:latin typeface="Arial Nova Light" panose="020B0304020202020204" pitchFamily="34" charset="0"/>
                        </a:rPr>
                        <a:t>iz vsebine projekta mora biti razvidna skladnost z vsaj enim od 4 ukrepov JP in mora načrtovati in ob zaključku projekta doseči vsaj enega od kazalnikov teh ukrepov,</a:t>
                      </a:r>
                    </a:p>
                    <a:p>
                      <a:pPr marL="342900" lvl="0" indent="-342900" algn="just">
                        <a:buClr>
                          <a:srgbClr val="A02B93"/>
                        </a:buClr>
                        <a:buSzPts val="1200"/>
                        <a:buFont typeface="Symbol" panose="05050102010706020507" pitchFamily="18" charset="2"/>
                        <a:buChar char=""/>
                      </a:pPr>
                      <a:r>
                        <a:rPr lang="sl-SI" sz="1400" b="0" kern="100" cap="none" spc="0" dirty="0">
                          <a:solidFill>
                            <a:schemeClr val="tx1"/>
                          </a:solidFill>
                          <a:effectLst/>
                          <a:latin typeface="Arial Nova Light" panose="020B0304020202020204" pitchFamily="34" charset="0"/>
                        </a:rPr>
                        <a:t>območje izvajanja projektov in upravičenost do sofinanciranja projektov predstavlja območje LAS Kozjak-Pohorje.</a:t>
                      </a:r>
                    </a:p>
                    <a:p>
                      <a:pPr marL="342900" lvl="0" indent="-342900" algn="just">
                        <a:buClr>
                          <a:srgbClr val="A02B93"/>
                        </a:buClr>
                        <a:buSzPts val="1200"/>
                        <a:buFont typeface="Symbol" panose="05050102010706020507" pitchFamily="18" charset="2"/>
                        <a:buChar char=""/>
                      </a:pPr>
                      <a:r>
                        <a:rPr lang="sl-SI" sz="1400" b="0" kern="100" cap="none" spc="0" dirty="0">
                          <a:solidFill>
                            <a:schemeClr val="tx1"/>
                          </a:solidFill>
                          <a:effectLst/>
                          <a:latin typeface="Arial Nova Light" panose="020B0304020202020204" pitchFamily="34" charset="0"/>
                        </a:rPr>
                        <a:t>upravičeni so projekti, ki predstavljajo javno korist in NE zasebno korist.</a:t>
                      </a:r>
                    </a:p>
                    <a:p>
                      <a:pPr marL="342900" lvl="0" indent="-342900" algn="just">
                        <a:buClr>
                          <a:srgbClr val="A02B93"/>
                        </a:buClr>
                        <a:buSzPts val="1200"/>
                        <a:buFont typeface="Symbol" panose="05050102010706020507" pitchFamily="18" charset="2"/>
                        <a:buChar char=""/>
                      </a:pPr>
                      <a:r>
                        <a:rPr lang="sl-SI" sz="1400" b="0" kern="100" cap="none" spc="0" dirty="0">
                          <a:solidFill>
                            <a:schemeClr val="tx1"/>
                          </a:solidFill>
                          <a:effectLst/>
                          <a:latin typeface="Arial Nova Light" panose="020B0304020202020204" pitchFamily="34" charset="0"/>
                        </a:rPr>
                        <a:t>pri partnerski vlogi vsi partnerji aktivno vlogo v projektu (skupno načrtovanje projekta, pripravo vloge, izvedba projekta in financiranje stroškov) =&gt; </a:t>
                      </a:r>
                      <a:r>
                        <a:rPr lang="sl-SI" sz="1400" b="0" kern="100" cap="none" spc="0" dirty="0" err="1">
                          <a:solidFill>
                            <a:schemeClr val="tx1"/>
                          </a:solidFill>
                          <a:effectLst/>
                          <a:latin typeface="Arial Nova Light" panose="020B0304020202020204" pitchFamily="34" charset="0"/>
                        </a:rPr>
                        <a:t>konzorcijska</a:t>
                      </a:r>
                      <a:r>
                        <a:rPr lang="sl-SI" sz="1400" b="0" kern="100" cap="none" spc="0" dirty="0">
                          <a:solidFill>
                            <a:schemeClr val="tx1"/>
                          </a:solidFill>
                          <a:effectLst/>
                          <a:latin typeface="Arial Nova Light" panose="020B0304020202020204" pitchFamily="34" charset="0"/>
                        </a:rPr>
                        <a:t> pogodba =&gt; prejemnik sredstev je vodilni partner oz. nosilec projekta, ki prejeta sredstva </a:t>
                      </a:r>
                      <a:r>
                        <a:rPr lang="sl-SI" sz="1400" b="0" kern="100" cap="none" spc="0" dirty="0" err="1">
                          <a:solidFill>
                            <a:schemeClr val="tx1"/>
                          </a:solidFill>
                          <a:effectLst/>
                          <a:latin typeface="Arial Nova Light" panose="020B0304020202020204" pitchFamily="34" charset="0"/>
                        </a:rPr>
                        <a:t>prenakaže</a:t>
                      </a:r>
                      <a:r>
                        <a:rPr lang="sl-SI" sz="1400" b="0" kern="100" cap="none" spc="0" dirty="0">
                          <a:solidFill>
                            <a:schemeClr val="tx1"/>
                          </a:solidFill>
                          <a:effectLst/>
                          <a:latin typeface="Arial Nova Light" panose="020B0304020202020204" pitchFamily="34" charset="0"/>
                        </a:rPr>
                        <a:t> ostalim partnerjem na projektu.</a:t>
                      </a:r>
                    </a:p>
                    <a:p>
                      <a:pPr marL="342900" lvl="0" indent="-342900" algn="just">
                        <a:buClr>
                          <a:srgbClr val="A02B93"/>
                        </a:buClr>
                        <a:buSzPts val="1200"/>
                        <a:buFont typeface="Symbol" panose="05050102010706020507" pitchFamily="18" charset="2"/>
                        <a:buChar char=""/>
                      </a:pPr>
                      <a:r>
                        <a:rPr lang="sl-SI" sz="1400" b="0" kern="100" cap="none" spc="0" dirty="0">
                          <a:solidFill>
                            <a:schemeClr val="tx1"/>
                          </a:solidFill>
                          <a:effectLst/>
                          <a:latin typeface="Arial Nova Light" panose="020B0304020202020204" pitchFamily="34" charset="0"/>
                        </a:rPr>
                        <a:t>vlagatelj projekta/projektni partnerji v projektu ter zaposleni pri nosilcu projekta/projektnih partnerjih ne smejo biti izvajalec ali podizvajalec za zunanje storitve/dobave materiala in opreme.</a:t>
                      </a:r>
                    </a:p>
                    <a:p>
                      <a:pPr marL="342900" lvl="0" indent="-342900" algn="just">
                        <a:buClr>
                          <a:srgbClr val="A02B93"/>
                        </a:buClr>
                        <a:buSzPts val="1200"/>
                        <a:buFont typeface="Symbol" panose="05050102010706020507" pitchFamily="18" charset="2"/>
                        <a:buChar char=""/>
                      </a:pPr>
                      <a:r>
                        <a:rPr lang="sl-SI" sz="1400" b="0" kern="100" cap="none" spc="0" dirty="0">
                          <a:solidFill>
                            <a:schemeClr val="tx1"/>
                          </a:solidFill>
                          <a:effectLst/>
                          <a:latin typeface="Arial Nova Light" panose="020B0304020202020204" pitchFamily="34" charset="0"/>
                        </a:rPr>
                        <a:t>nad vlagateljem in partnerji ne sme biti začet postopek insolventnosti ali postopek prisilnega prenehanja v skladu z zakonom, ki ureja finančno poslovanje, postopek zaradi insolventnosti in prisilno prenehanje, ali postopek likvidacije družbe v skladu z zakonom, ki ureja gospodarske družbe.</a:t>
                      </a:r>
                    </a:p>
                    <a:p>
                      <a:pPr marL="342900" lvl="0" indent="-342900" algn="just">
                        <a:buClr>
                          <a:srgbClr val="A02B93"/>
                        </a:buClr>
                        <a:buSzPts val="1200"/>
                        <a:buFont typeface="Symbol" panose="05050102010706020507" pitchFamily="18" charset="2"/>
                        <a:buChar char=""/>
                      </a:pPr>
                      <a:r>
                        <a:rPr lang="sl-SI" sz="1400" b="0" kern="100" cap="none" spc="0" dirty="0">
                          <a:solidFill>
                            <a:schemeClr val="tx1"/>
                          </a:solidFill>
                          <a:effectLst/>
                          <a:latin typeface="Arial Nova Light" panose="020B0304020202020204" pitchFamily="34" charset="0"/>
                        </a:rPr>
                        <a:t>vlagatelj ali partnerji ne smejo biti prejemnik sredstev za financiranje predlaganega projekta iz drugih javnih virov.</a:t>
                      </a:r>
                    </a:p>
                  </a:txBody>
                  <a:tcPr marL="45374" marR="15784" marT="12964" marB="97231"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3919286776"/>
                  </a:ext>
                </a:extLst>
              </a:tr>
            </a:tbl>
          </a:graphicData>
        </a:graphic>
      </p:graphicFrame>
    </p:spTree>
    <p:extLst>
      <p:ext uri="{BB962C8B-B14F-4D97-AF65-F5344CB8AC3E}">
        <p14:creationId xmlns:p14="http://schemas.microsoft.com/office/powerpoint/2010/main" val="4285696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a:extLst>
            <a:ext uri="{FF2B5EF4-FFF2-40B4-BE49-F238E27FC236}">
              <a16:creationId xmlns:a16="http://schemas.microsoft.com/office/drawing/2014/main" id="{85370853-57FB-E49A-FE13-F3311CCEDC16}"/>
            </a:ext>
          </a:extLst>
        </p:cNvPr>
        <p:cNvGrpSpPr/>
        <p:nvPr/>
      </p:nvGrpSpPr>
      <p:grpSpPr>
        <a:xfrm>
          <a:off x="0" y="0"/>
          <a:ext cx="0" cy="0"/>
          <a:chOff x="0" y="0"/>
          <a:chExt cx="0" cy="0"/>
        </a:xfrm>
      </p:grpSpPr>
      <p:sp>
        <p:nvSpPr>
          <p:cNvPr id="50" name="Rectangle 44">
            <a:extLst>
              <a:ext uri="{FF2B5EF4-FFF2-40B4-BE49-F238E27FC236}">
                <a16:creationId xmlns:a16="http://schemas.microsoft.com/office/drawing/2014/main" id="{92B766E9-631F-339C-D407-E9B37B1CDF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46">
            <a:extLst>
              <a:ext uri="{FF2B5EF4-FFF2-40B4-BE49-F238E27FC236}">
                <a16:creationId xmlns:a16="http://schemas.microsoft.com/office/drawing/2014/main" id="{558CFE02-51B8-F6CF-E364-9315849E3F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3429000"/>
            <a:ext cx="12191999" cy="3429000"/>
            <a:chOff x="7467600" y="0"/>
            <a:chExt cx="4724400" cy="6858000"/>
          </a:xfrm>
        </p:grpSpPr>
        <p:sp>
          <p:nvSpPr>
            <p:cNvPr id="48" name="Rectangle 47">
              <a:extLst>
                <a:ext uri="{FF2B5EF4-FFF2-40B4-BE49-F238E27FC236}">
                  <a16:creationId xmlns:a16="http://schemas.microsoft.com/office/drawing/2014/main" id="{1B04B99A-9BFA-90A7-0F9F-DD75DBFC9A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38D66294-6CE6-3947-7BF0-11040A700A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1" name="Freeform: Shape 50">
            <a:extLst>
              <a:ext uri="{FF2B5EF4-FFF2-40B4-BE49-F238E27FC236}">
                <a16:creationId xmlns:a16="http://schemas.microsoft.com/office/drawing/2014/main" id="{67874356-A2B4-049A-9F5E-6253693BD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12192000" cy="3429000"/>
          </a:xfrm>
          <a:custGeom>
            <a:avLst/>
            <a:gdLst>
              <a:gd name="connsiteX0" fmla="*/ 369702 w 12192000"/>
              <a:gd name="connsiteY0" fmla="*/ 3283169 h 3429000"/>
              <a:gd name="connsiteX1" fmla="*/ 366575 w 12192000"/>
              <a:gd name="connsiteY1" fmla="*/ 3286556 h 3429000"/>
              <a:gd name="connsiteX2" fmla="*/ 371637 w 12192000"/>
              <a:gd name="connsiteY2" fmla="*/ 3284954 h 3429000"/>
              <a:gd name="connsiteX3" fmla="*/ 7392322 w 12192000"/>
              <a:gd name="connsiteY3" fmla="*/ 3229238 h 3429000"/>
              <a:gd name="connsiteX4" fmla="*/ 7611337 w 12192000"/>
              <a:gd name="connsiteY4" fmla="*/ 3303821 h 3429000"/>
              <a:gd name="connsiteX5" fmla="*/ 7955762 w 12192000"/>
              <a:gd name="connsiteY5" fmla="*/ 3413006 h 3429000"/>
              <a:gd name="connsiteX6" fmla="*/ 7512455 w 12192000"/>
              <a:gd name="connsiteY6" fmla="*/ 3245734 h 3429000"/>
              <a:gd name="connsiteX7" fmla="*/ 9928143 w 12192000"/>
              <a:gd name="connsiteY7" fmla="*/ 3086312 h 3429000"/>
              <a:gd name="connsiteX8" fmla="*/ 9753801 w 12192000"/>
              <a:gd name="connsiteY8" fmla="*/ 3096103 h 3429000"/>
              <a:gd name="connsiteX9" fmla="*/ 9578027 w 12192000"/>
              <a:gd name="connsiteY9" fmla="*/ 3103104 h 3429000"/>
              <a:gd name="connsiteX10" fmla="*/ 9424342 w 12192000"/>
              <a:gd name="connsiteY10" fmla="*/ 3099403 h 3429000"/>
              <a:gd name="connsiteX11" fmla="*/ 9001907 w 12192000"/>
              <a:gd name="connsiteY11" fmla="*/ 3131369 h 3429000"/>
              <a:gd name="connsiteX12" fmla="*/ 8922138 w 12192000"/>
              <a:gd name="connsiteY12" fmla="*/ 3162702 h 3429000"/>
              <a:gd name="connsiteX13" fmla="*/ 9087550 w 12192000"/>
              <a:gd name="connsiteY13" fmla="*/ 3170765 h 3429000"/>
              <a:gd name="connsiteX14" fmla="*/ 9512475 w 12192000"/>
              <a:gd name="connsiteY14" fmla="*/ 3134693 h 3429000"/>
              <a:gd name="connsiteX15" fmla="*/ 9928143 w 12192000"/>
              <a:gd name="connsiteY15" fmla="*/ 3086312 h 3429000"/>
              <a:gd name="connsiteX16" fmla="*/ 9351220 w 12192000"/>
              <a:gd name="connsiteY16" fmla="*/ 3030370 h 3429000"/>
              <a:gd name="connsiteX17" fmla="*/ 8999756 w 12192000"/>
              <a:gd name="connsiteY17" fmla="*/ 3100929 h 3429000"/>
              <a:gd name="connsiteX18" fmla="*/ 9425830 w 12192000"/>
              <a:gd name="connsiteY18" fmla="*/ 3069517 h 3429000"/>
              <a:gd name="connsiteX19" fmla="*/ 9578307 w 12192000"/>
              <a:gd name="connsiteY19" fmla="*/ 3073035 h 3429000"/>
              <a:gd name="connsiteX20" fmla="*/ 9752771 w 12192000"/>
              <a:gd name="connsiteY20" fmla="*/ 3066471 h 3429000"/>
              <a:gd name="connsiteX21" fmla="*/ 9852779 w 12192000"/>
              <a:gd name="connsiteY21" fmla="*/ 3060665 h 3429000"/>
              <a:gd name="connsiteX22" fmla="*/ 9694862 w 12192000"/>
              <a:gd name="connsiteY22" fmla="*/ 3044140 h 3429000"/>
              <a:gd name="connsiteX23" fmla="*/ 9351220 w 12192000"/>
              <a:gd name="connsiteY23" fmla="*/ 3030370 h 3429000"/>
              <a:gd name="connsiteX24" fmla="*/ 1019354 w 12192000"/>
              <a:gd name="connsiteY24" fmla="*/ 2886006 h 3429000"/>
              <a:gd name="connsiteX25" fmla="*/ 441046 w 12192000"/>
              <a:gd name="connsiteY25" fmla="*/ 3262153 h 3429000"/>
              <a:gd name="connsiteX26" fmla="*/ 1019354 w 12192000"/>
              <a:gd name="connsiteY26" fmla="*/ 2886006 h 3429000"/>
              <a:gd name="connsiteX27" fmla="*/ 991680 w 12192000"/>
              <a:gd name="connsiteY27" fmla="*/ 2869413 h 3429000"/>
              <a:gd name="connsiteX28" fmla="*/ 409060 w 12192000"/>
              <a:gd name="connsiteY28" fmla="*/ 3242470 h 3429000"/>
              <a:gd name="connsiteX29" fmla="*/ 991680 w 12192000"/>
              <a:gd name="connsiteY29" fmla="*/ 2869413 h 3429000"/>
              <a:gd name="connsiteX30" fmla="*/ 7254615 w 12192000"/>
              <a:gd name="connsiteY30" fmla="*/ 2482918 h 3429000"/>
              <a:gd name="connsiteX31" fmla="*/ 7312589 w 12192000"/>
              <a:gd name="connsiteY31" fmla="*/ 2553309 h 3429000"/>
              <a:gd name="connsiteX32" fmla="*/ 7580896 w 12192000"/>
              <a:gd name="connsiteY32" fmla="*/ 2973069 h 3429000"/>
              <a:gd name="connsiteX33" fmla="*/ 7990862 w 12192000"/>
              <a:gd name="connsiteY33" fmla="*/ 3378025 h 3429000"/>
              <a:gd name="connsiteX34" fmla="*/ 7871964 w 12192000"/>
              <a:gd name="connsiteY34" fmla="*/ 3220139 h 3429000"/>
              <a:gd name="connsiteX35" fmla="*/ 7859674 w 12192000"/>
              <a:gd name="connsiteY35" fmla="*/ 3207358 h 3429000"/>
              <a:gd name="connsiteX36" fmla="*/ 7545050 w 12192000"/>
              <a:gd name="connsiteY36" fmla="*/ 2831110 h 3429000"/>
              <a:gd name="connsiteX37" fmla="*/ 7254615 w 12192000"/>
              <a:gd name="connsiteY37" fmla="*/ 2482918 h 3429000"/>
              <a:gd name="connsiteX38" fmla="*/ 9078855 w 12192000"/>
              <a:gd name="connsiteY38" fmla="*/ 2455754 h 3429000"/>
              <a:gd name="connsiteX39" fmla="*/ 8825188 w 12192000"/>
              <a:gd name="connsiteY39" fmla="*/ 3067752 h 3429000"/>
              <a:gd name="connsiteX40" fmla="*/ 9078855 w 12192000"/>
              <a:gd name="connsiteY40" fmla="*/ 2455754 h 3429000"/>
              <a:gd name="connsiteX41" fmla="*/ 9113805 w 12192000"/>
              <a:gd name="connsiteY41" fmla="*/ 2454072 h 3429000"/>
              <a:gd name="connsiteX42" fmla="*/ 8855200 w 12192000"/>
              <a:gd name="connsiteY42" fmla="*/ 3065950 h 3429000"/>
              <a:gd name="connsiteX43" fmla="*/ 9113805 w 12192000"/>
              <a:gd name="connsiteY43" fmla="*/ 2454072 h 3429000"/>
              <a:gd name="connsiteX44" fmla="*/ 9123940 w 12192000"/>
              <a:gd name="connsiteY44" fmla="*/ 2396040 h 3429000"/>
              <a:gd name="connsiteX45" fmla="*/ 9120846 w 12192000"/>
              <a:gd name="connsiteY45" fmla="*/ 2400053 h 3429000"/>
              <a:gd name="connsiteX46" fmla="*/ 9123267 w 12192000"/>
              <a:gd name="connsiteY46" fmla="*/ 2400425 h 3429000"/>
              <a:gd name="connsiteX47" fmla="*/ 103333 w 12192000"/>
              <a:gd name="connsiteY47" fmla="*/ 2270602 h 3429000"/>
              <a:gd name="connsiteX48" fmla="*/ 233938 w 12192000"/>
              <a:gd name="connsiteY48" fmla="*/ 2380416 h 3429000"/>
              <a:gd name="connsiteX49" fmla="*/ 883580 w 12192000"/>
              <a:gd name="connsiteY49" fmla="*/ 2751710 h 3429000"/>
              <a:gd name="connsiteX50" fmla="*/ 487337 w 12192000"/>
              <a:gd name="connsiteY50" fmla="*/ 2521182 h 3429000"/>
              <a:gd name="connsiteX51" fmla="*/ 354051 w 12192000"/>
              <a:gd name="connsiteY51" fmla="*/ 2425912 h 3429000"/>
              <a:gd name="connsiteX52" fmla="*/ 195436 w 12192000"/>
              <a:gd name="connsiteY52" fmla="*/ 2326068 h 3429000"/>
              <a:gd name="connsiteX53" fmla="*/ 5539432 w 12192000"/>
              <a:gd name="connsiteY53" fmla="*/ 2213928 h 3429000"/>
              <a:gd name="connsiteX54" fmla="*/ 5555462 w 12192000"/>
              <a:gd name="connsiteY54" fmla="*/ 2265454 h 3429000"/>
              <a:gd name="connsiteX55" fmla="*/ 5828270 w 12192000"/>
              <a:gd name="connsiteY55" fmla="*/ 2891663 h 3429000"/>
              <a:gd name="connsiteX56" fmla="*/ 5947416 w 12192000"/>
              <a:gd name="connsiteY56" fmla="*/ 3145846 h 3429000"/>
              <a:gd name="connsiteX57" fmla="*/ 5539432 w 12192000"/>
              <a:gd name="connsiteY57" fmla="*/ 2213928 h 3429000"/>
              <a:gd name="connsiteX58" fmla="*/ 51253 w 12192000"/>
              <a:gd name="connsiteY58" fmla="*/ 2202825 h 3429000"/>
              <a:gd name="connsiteX59" fmla="*/ 211622 w 12192000"/>
              <a:gd name="connsiteY59" fmla="*/ 2299803 h 3429000"/>
              <a:gd name="connsiteX60" fmla="*/ 371652 w 12192000"/>
              <a:gd name="connsiteY60" fmla="*/ 2400062 h 3429000"/>
              <a:gd name="connsiteX61" fmla="*/ 505903 w 12192000"/>
              <a:gd name="connsiteY61" fmla="*/ 2496221 h 3429000"/>
              <a:gd name="connsiteX62" fmla="*/ 899240 w 12192000"/>
              <a:gd name="connsiteY62" fmla="*/ 2724068 h 3429000"/>
              <a:gd name="connsiteX63" fmla="*/ 988114 w 12192000"/>
              <a:gd name="connsiteY63" fmla="*/ 2745204 h 3429000"/>
              <a:gd name="connsiteX64" fmla="*/ 845971 w 12192000"/>
              <a:gd name="connsiteY64" fmla="*/ 2638177 h 3429000"/>
              <a:gd name="connsiteX65" fmla="*/ 448057 w 12192000"/>
              <a:gd name="connsiteY65" fmla="*/ 2412376 h 3429000"/>
              <a:gd name="connsiteX66" fmla="*/ 51253 w 12192000"/>
              <a:gd name="connsiteY66" fmla="*/ 2202825 h 3429000"/>
              <a:gd name="connsiteX67" fmla="*/ 2606687 w 12192000"/>
              <a:gd name="connsiteY67" fmla="*/ 2201718 h 3429000"/>
              <a:gd name="connsiteX68" fmla="*/ 2645658 w 12192000"/>
              <a:gd name="connsiteY68" fmla="*/ 3211259 h 3429000"/>
              <a:gd name="connsiteX69" fmla="*/ 2606687 w 12192000"/>
              <a:gd name="connsiteY69" fmla="*/ 2201718 h 3429000"/>
              <a:gd name="connsiteX70" fmla="*/ 10097724 w 12192000"/>
              <a:gd name="connsiteY70" fmla="*/ 2162852 h 3429000"/>
              <a:gd name="connsiteX71" fmla="*/ 9645248 w 12192000"/>
              <a:gd name="connsiteY71" fmla="*/ 2201119 h 3429000"/>
              <a:gd name="connsiteX72" fmla="*/ 9543858 w 12192000"/>
              <a:gd name="connsiteY72" fmla="*/ 2221510 h 3429000"/>
              <a:gd name="connsiteX73" fmla="*/ 9681648 w 12192000"/>
              <a:gd name="connsiteY73" fmla="*/ 2200828 h 3429000"/>
              <a:gd name="connsiteX74" fmla="*/ 10557846 w 12192000"/>
              <a:gd name="connsiteY74" fmla="*/ 2172337 h 3429000"/>
              <a:gd name="connsiteX75" fmla="*/ 10301704 w 12192000"/>
              <a:gd name="connsiteY75" fmla="*/ 2169847 h 3429000"/>
              <a:gd name="connsiteX76" fmla="*/ 10250553 w 12192000"/>
              <a:gd name="connsiteY76" fmla="*/ 2166539 h 3429000"/>
              <a:gd name="connsiteX77" fmla="*/ 10097724 w 12192000"/>
              <a:gd name="connsiteY77" fmla="*/ 2162852 h 3429000"/>
              <a:gd name="connsiteX78" fmla="*/ 3642057 w 12192000"/>
              <a:gd name="connsiteY78" fmla="*/ 2144487 h 3429000"/>
              <a:gd name="connsiteX79" fmla="*/ 3632981 w 12192000"/>
              <a:gd name="connsiteY79" fmla="*/ 2150437 h 3429000"/>
              <a:gd name="connsiteX80" fmla="*/ 3382436 w 12192000"/>
              <a:gd name="connsiteY80" fmla="*/ 2523726 h 3429000"/>
              <a:gd name="connsiteX81" fmla="*/ 3191929 w 12192000"/>
              <a:gd name="connsiteY81" fmla="*/ 3233669 h 3429000"/>
              <a:gd name="connsiteX82" fmla="*/ 3369898 w 12192000"/>
              <a:gd name="connsiteY82" fmla="*/ 2652771 h 3429000"/>
              <a:gd name="connsiteX83" fmla="*/ 3642057 w 12192000"/>
              <a:gd name="connsiteY83" fmla="*/ 2144487 h 3429000"/>
              <a:gd name="connsiteX84" fmla="*/ 7015907 w 12192000"/>
              <a:gd name="connsiteY84" fmla="*/ 2112548 h 3429000"/>
              <a:gd name="connsiteX85" fmla="*/ 7259646 w 12192000"/>
              <a:gd name="connsiteY85" fmla="*/ 2336985 h 3429000"/>
              <a:gd name="connsiteX86" fmla="*/ 7741483 w 12192000"/>
              <a:gd name="connsiteY86" fmla="*/ 2850980 h 3429000"/>
              <a:gd name="connsiteX87" fmla="*/ 8008941 w 12192000"/>
              <a:gd name="connsiteY87" fmla="*/ 3304560 h 3429000"/>
              <a:gd name="connsiteX88" fmla="*/ 7999234 w 12192000"/>
              <a:gd name="connsiteY88" fmla="*/ 3181993 h 3429000"/>
              <a:gd name="connsiteX89" fmla="*/ 7715154 w 12192000"/>
              <a:gd name="connsiteY89" fmla="*/ 2768148 h 3429000"/>
              <a:gd name="connsiteX90" fmla="*/ 7271900 w 12192000"/>
              <a:gd name="connsiteY90" fmla="*/ 2305551 h 3429000"/>
              <a:gd name="connsiteX91" fmla="*/ 7015907 w 12192000"/>
              <a:gd name="connsiteY91" fmla="*/ 2112548 h 3429000"/>
              <a:gd name="connsiteX92" fmla="*/ 2650666 w 12192000"/>
              <a:gd name="connsiteY92" fmla="*/ 2101686 h 3429000"/>
              <a:gd name="connsiteX93" fmla="*/ 2650249 w 12192000"/>
              <a:gd name="connsiteY93" fmla="*/ 2103101 h 3429000"/>
              <a:gd name="connsiteX94" fmla="*/ 2663808 w 12192000"/>
              <a:gd name="connsiteY94" fmla="*/ 3106215 h 3429000"/>
              <a:gd name="connsiteX95" fmla="*/ 2665418 w 12192000"/>
              <a:gd name="connsiteY95" fmla="*/ 2703756 h 3429000"/>
              <a:gd name="connsiteX96" fmla="*/ 2650666 w 12192000"/>
              <a:gd name="connsiteY96" fmla="*/ 2101686 h 3429000"/>
              <a:gd name="connsiteX97" fmla="*/ 10218664 w 12192000"/>
              <a:gd name="connsiteY97" fmla="*/ 2096300 h 3429000"/>
              <a:gd name="connsiteX98" fmla="*/ 10086154 w 12192000"/>
              <a:gd name="connsiteY98" fmla="*/ 2096937 h 3429000"/>
              <a:gd name="connsiteX99" fmla="*/ 9778614 w 12192000"/>
              <a:gd name="connsiteY99" fmla="*/ 2121189 h 3429000"/>
              <a:gd name="connsiteX100" fmla="*/ 9601703 w 12192000"/>
              <a:gd name="connsiteY100" fmla="*/ 2176852 h 3429000"/>
              <a:gd name="connsiteX101" fmla="*/ 9641684 w 12192000"/>
              <a:gd name="connsiteY101" fmla="*/ 2171203 h 3429000"/>
              <a:gd name="connsiteX102" fmla="*/ 10252799 w 12192000"/>
              <a:gd name="connsiteY102" fmla="*/ 2135971 h 3429000"/>
              <a:gd name="connsiteX103" fmla="*/ 10304297 w 12192000"/>
              <a:gd name="connsiteY103" fmla="*/ 2139822 h 3429000"/>
              <a:gd name="connsiteX104" fmla="*/ 10533945 w 12192000"/>
              <a:gd name="connsiteY104" fmla="*/ 2144703 h 3429000"/>
              <a:gd name="connsiteX105" fmla="*/ 10446061 w 12192000"/>
              <a:gd name="connsiteY105" fmla="*/ 2126562 h 3429000"/>
              <a:gd name="connsiteX106" fmla="*/ 10360877 w 12192000"/>
              <a:gd name="connsiteY106" fmla="*/ 2109004 h 3429000"/>
              <a:gd name="connsiteX107" fmla="*/ 10218664 w 12192000"/>
              <a:gd name="connsiteY107" fmla="*/ 2096300 h 3429000"/>
              <a:gd name="connsiteX108" fmla="*/ 6946849 w 12192000"/>
              <a:gd name="connsiteY108" fmla="*/ 2094271 h 3429000"/>
              <a:gd name="connsiteX109" fmla="*/ 6946972 w 12192000"/>
              <a:gd name="connsiteY109" fmla="*/ 2097491 h 3429000"/>
              <a:gd name="connsiteX110" fmla="*/ 7105827 w 12192000"/>
              <a:gd name="connsiteY110" fmla="*/ 2289700 h 3429000"/>
              <a:gd name="connsiteX111" fmla="*/ 7126431 w 12192000"/>
              <a:gd name="connsiteY111" fmla="*/ 2308872 h 3429000"/>
              <a:gd name="connsiteX112" fmla="*/ 7567269 w 12192000"/>
              <a:gd name="connsiteY112" fmla="*/ 2811461 h 3429000"/>
              <a:gd name="connsiteX113" fmla="*/ 7880270 w 12192000"/>
              <a:gd name="connsiteY113" fmla="*/ 3186176 h 3429000"/>
              <a:gd name="connsiteX114" fmla="*/ 7892560 w 12192000"/>
              <a:gd name="connsiteY114" fmla="*/ 3198949 h 3429000"/>
              <a:gd name="connsiteX115" fmla="*/ 7971643 w 12192000"/>
              <a:gd name="connsiteY115" fmla="*/ 3289236 h 3429000"/>
              <a:gd name="connsiteX116" fmla="*/ 7719359 w 12192000"/>
              <a:gd name="connsiteY116" fmla="*/ 2870011 h 3429000"/>
              <a:gd name="connsiteX117" fmla="*/ 7240170 w 12192000"/>
              <a:gd name="connsiteY117" fmla="*/ 2358985 h 3429000"/>
              <a:gd name="connsiteX118" fmla="*/ 6946849 w 12192000"/>
              <a:gd name="connsiteY118" fmla="*/ 2094271 h 3429000"/>
              <a:gd name="connsiteX119" fmla="*/ 2680277 w 12192000"/>
              <a:gd name="connsiteY119" fmla="*/ 2050204 h 3429000"/>
              <a:gd name="connsiteX120" fmla="*/ 2678972 w 12192000"/>
              <a:gd name="connsiteY120" fmla="*/ 2052582 h 3429000"/>
              <a:gd name="connsiteX121" fmla="*/ 2696666 w 12192000"/>
              <a:gd name="connsiteY121" fmla="*/ 2704836 h 3429000"/>
              <a:gd name="connsiteX122" fmla="*/ 2695769 w 12192000"/>
              <a:gd name="connsiteY122" fmla="*/ 2961955 h 3429000"/>
              <a:gd name="connsiteX123" fmla="*/ 2739893 w 12192000"/>
              <a:gd name="connsiteY123" fmla="*/ 2679357 h 3429000"/>
              <a:gd name="connsiteX124" fmla="*/ 2680277 w 12192000"/>
              <a:gd name="connsiteY124" fmla="*/ 2050204 h 3429000"/>
              <a:gd name="connsiteX125" fmla="*/ 1132195 w 12192000"/>
              <a:gd name="connsiteY125" fmla="*/ 2038980 h 3429000"/>
              <a:gd name="connsiteX126" fmla="*/ 1679056 w 12192000"/>
              <a:gd name="connsiteY126" fmla="*/ 2087907 h 3429000"/>
              <a:gd name="connsiteX127" fmla="*/ 2128648 w 12192000"/>
              <a:gd name="connsiteY127" fmla="*/ 2045249 h 3429000"/>
              <a:gd name="connsiteX128" fmla="*/ 1825619 w 12192000"/>
              <a:gd name="connsiteY128" fmla="*/ 2049447 h 3429000"/>
              <a:gd name="connsiteX129" fmla="*/ 1737798 w 12192000"/>
              <a:gd name="connsiteY129" fmla="*/ 2054353 h 3429000"/>
              <a:gd name="connsiteX130" fmla="*/ 1132195 w 12192000"/>
              <a:gd name="connsiteY130" fmla="*/ 2038980 h 3429000"/>
              <a:gd name="connsiteX131" fmla="*/ 10104407 w 12192000"/>
              <a:gd name="connsiteY131" fmla="*/ 2029317 h 3429000"/>
              <a:gd name="connsiteX132" fmla="*/ 9704375 w 12192000"/>
              <a:gd name="connsiteY132" fmla="*/ 2107349 h 3429000"/>
              <a:gd name="connsiteX133" fmla="*/ 9773804 w 12192000"/>
              <a:gd name="connsiteY133" fmla="*/ 2090543 h 3429000"/>
              <a:gd name="connsiteX134" fmla="*/ 10086605 w 12192000"/>
              <a:gd name="connsiteY134" fmla="*/ 2065992 h 3429000"/>
              <a:gd name="connsiteX135" fmla="*/ 10367276 w 12192000"/>
              <a:gd name="connsiteY135" fmla="*/ 2078848 h 3429000"/>
              <a:gd name="connsiteX136" fmla="*/ 10454262 w 12192000"/>
              <a:gd name="connsiteY136" fmla="*/ 2096798 h 3429000"/>
              <a:gd name="connsiteX137" fmla="*/ 10569223 w 12192000"/>
              <a:gd name="connsiteY137" fmla="*/ 2118311 h 3429000"/>
              <a:gd name="connsiteX138" fmla="*/ 10104407 w 12192000"/>
              <a:gd name="connsiteY138" fmla="*/ 2029317 h 3429000"/>
              <a:gd name="connsiteX139" fmla="*/ 6861797 w 12192000"/>
              <a:gd name="connsiteY139" fmla="*/ 1990899 h 3429000"/>
              <a:gd name="connsiteX140" fmla="*/ 6879594 w 12192000"/>
              <a:gd name="connsiteY140" fmla="*/ 1995547 h 3429000"/>
              <a:gd name="connsiteX141" fmla="*/ 7789028 w 12192000"/>
              <a:gd name="connsiteY141" fmla="*/ 2783316 h 3429000"/>
              <a:gd name="connsiteX142" fmla="*/ 8093600 w 12192000"/>
              <a:gd name="connsiteY142" fmla="*/ 3281671 h 3429000"/>
              <a:gd name="connsiteX143" fmla="*/ 8129425 w 12192000"/>
              <a:gd name="connsiteY143" fmla="*/ 3425298 h 3429000"/>
              <a:gd name="connsiteX144" fmla="*/ 8130898 w 12192000"/>
              <a:gd name="connsiteY144" fmla="*/ 3428998 h 3429000"/>
              <a:gd name="connsiteX145" fmla="*/ 7899365 w 12192000"/>
              <a:gd name="connsiteY145" fmla="*/ 3428998 h 3429000"/>
              <a:gd name="connsiteX146" fmla="*/ 7761176 w 12192000"/>
              <a:gd name="connsiteY146" fmla="*/ 3387656 h 3429000"/>
              <a:gd name="connsiteX147" fmla="*/ 7602080 w 12192000"/>
              <a:gd name="connsiteY147" fmla="*/ 3331867 h 3429000"/>
              <a:gd name="connsiteX148" fmla="*/ 7289862 w 12192000"/>
              <a:gd name="connsiteY148" fmla="*/ 3230827 h 3429000"/>
              <a:gd name="connsiteX149" fmla="*/ 7582411 w 12192000"/>
              <a:gd name="connsiteY149" fmla="*/ 3355122 h 3429000"/>
              <a:gd name="connsiteX150" fmla="*/ 7605759 w 12192000"/>
              <a:gd name="connsiteY150" fmla="*/ 3364465 h 3429000"/>
              <a:gd name="connsiteX151" fmla="*/ 7737910 w 12192000"/>
              <a:gd name="connsiteY151" fmla="*/ 3411638 h 3429000"/>
              <a:gd name="connsiteX152" fmla="*/ 7826532 w 12192000"/>
              <a:gd name="connsiteY152" fmla="*/ 3428999 h 3429000"/>
              <a:gd name="connsiteX153" fmla="*/ 7696096 w 12192000"/>
              <a:gd name="connsiteY153" fmla="*/ 3428999 h 3429000"/>
              <a:gd name="connsiteX154" fmla="*/ 7594081 w 12192000"/>
              <a:gd name="connsiteY154" fmla="*/ 3392149 h 3429000"/>
              <a:gd name="connsiteX155" fmla="*/ 7570734 w 12192000"/>
              <a:gd name="connsiteY155" fmla="*/ 3382799 h 3429000"/>
              <a:gd name="connsiteX156" fmla="*/ 7271814 w 12192000"/>
              <a:gd name="connsiteY156" fmla="*/ 3255601 h 3429000"/>
              <a:gd name="connsiteX157" fmla="*/ 7585232 w 12192000"/>
              <a:gd name="connsiteY157" fmla="*/ 3421060 h 3429000"/>
              <a:gd name="connsiteX158" fmla="*/ 7613775 w 12192000"/>
              <a:gd name="connsiteY158" fmla="*/ 3428998 h 3429000"/>
              <a:gd name="connsiteX159" fmla="*/ 7522197 w 12192000"/>
              <a:gd name="connsiteY159" fmla="*/ 3428998 h 3429000"/>
              <a:gd name="connsiteX160" fmla="*/ 7410696 w 12192000"/>
              <a:gd name="connsiteY160" fmla="*/ 3374861 h 3429000"/>
              <a:gd name="connsiteX161" fmla="*/ 7088673 w 12192000"/>
              <a:gd name="connsiteY161" fmla="*/ 3181396 h 3429000"/>
              <a:gd name="connsiteX162" fmla="*/ 7090188 w 12192000"/>
              <a:gd name="connsiteY162" fmla="*/ 3155365 h 3429000"/>
              <a:gd name="connsiteX163" fmla="*/ 7780046 w 12192000"/>
              <a:gd name="connsiteY163" fmla="*/ 3282283 h 3429000"/>
              <a:gd name="connsiteX164" fmla="*/ 7944957 w 12192000"/>
              <a:gd name="connsiteY164" fmla="*/ 3370347 h 3429000"/>
              <a:gd name="connsiteX165" fmla="*/ 7601828 w 12192000"/>
              <a:gd name="connsiteY165" fmla="*/ 3074934 h 3429000"/>
              <a:gd name="connsiteX166" fmla="*/ 7042773 w 12192000"/>
              <a:gd name="connsiteY166" fmla="*/ 2305011 h 3429000"/>
              <a:gd name="connsiteX167" fmla="*/ 6844835 w 12192000"/>
              <a:gd name="connsiteY167" fmla="*/ 1995988 h 3429000"/>
              <a:gd name="connsiteX168" fmla="*/ 6861797 w 12192000"/>
              <a:gd name="connsiteY168" fmla="*/ 1990899 h 3429000"/>
              <a:gd name="connsiteX169" fmla="*/ 1456157 w 12192000"/>
              <a:gd name="connsiteY169" fmla="*/ 1942404 h 3429000"/>
              <a:gd name="connsiteX170" fmla="*/ 1244432 w 12192000"/>
              <a:gd name="connsiteY170" fmla="*/ 1956601 h 3429000"/>
              <a:gd name="connsiteX171" fmla="*/ 973990 w 12192000"/>
              <a:gd name="connsiteY171" fmla="*/ 1995940 h 3429000"/>
              <a:gd name="connsiteX172" fmla="*/ 1103809 w 12192000"/>
              <a:gd name="connsiteY172" fmla="*/ 2004720 h 3429000"/>
              <a:gd name="connsiteX173" fmla="*/ 1123454 w 12192000"/>
              <a:gd name="connsiteY173" fmla="*/ 2006727 h 3429000"/>
              <a:gd name="connsiteX174" fmla="*/ 1737017 w 12192000"/>
              <a:gd name="connsiteY174" fmla="*/ 2023183 h 3429000"/>
              <a:gd name="connsiteX175" fmla="*/ 1824397 w 12192000"/>
              <a:gd name="connsiteY175" fmla="*/ 2018757 h 3429000"/>
              <a:gd name="connsiteX176" fmla="*/ 2070059 w 12192000"/>
              <a:gd name="connsiteY176" fmla="*/ 2012660 h 3429000"/>
              <a:gd name="connsiteX177" fmla="*/ 1456157 w 12192000"/>
              <a:gd name="connsiteY177" fmla="*/ 1942404 h 3429000"/>
              <a:gd name="connsiteX178" fmla="*/ 4988186 w 12192000"/>
              <a:gd name="connsiteY178" fmla="*/ 1787467 h 3429000"/>
              <a:gd name="connsiteX179" fmla="*/ 4777334 w 12192000"/>
              <a:gd name="connsiteY179" fmla="*/ 1977072 h 3429000"/>
              <a:gd name="connsiteX180" fmla="*/ 4718341 w 12192000"/>
              <a:gd name="connsiteY180" fmla="*/ 2039043 h 3429000"/>
              <a:gd name="connsiteX181" fmla="*/ 4604655 w 12192000"/>
              <a:gd name="connsiteY181" fmla="*/ 2154434 h 3429000"/>
              <a:gd name="connsiteX182" fmla="*/ 4565074 w 12192000"/>
              <a:gd name="connsiteY182" fmla="*/ 2189550 h 3429000"/>
              <a:gd name="connsiteX183" fmla="*/ 4988186 w 12192000"/>
              <a:gd name="connsiteY183" fmla="*/ 1787467 h 3429000"/>
              <a:gd name="connsiteX184" fmla="*/ 4978032 w 12192000"/>
              <a:gd name="connsiteY184" fmla="*/ 1754809 h 3429000"/>
              <a:gd name="connsiteX185" fmla="*/ 4463413 w 12192000"/>
              <a:gd name="connsiteY185" fmla="*/ 2186162 h 3429000"/>
              <a:gd name="connsiteX186" fmla="*/ 4358134 w 12192000"/>
              <a:gd name="connsiteY186" fmla="*/ 2313791 h 3429000"/>
              <a:gd name="connsiteX187" fmla="*/ 4376219 w 12192000"/>
              <a:gd name="connsiteY187" fmla="*/ 2300027 h 3429000"/>
              <a:gd name="connsiteX188" fmla="*/ 4582340 w 12192000"/>
              <a:gd name="connsiteY188" fmla="*/ 2132037 h 3429000"/>
              <a:gd name="connsiteX189" fmla="*/ 4694684 w 12192000"/>
              <a:gd name="connsiteY189" fmla="*/ 2018098 h 3429000"/>
              <a:gd name="connsiteX190" fmla="*/ 4754123 w 12192000"/>
              <a:gd name="connsiteY190" fmla="*/ 1955643 h 3429000"/>
              <a:gd name="connsiteX191" fmla="*/ 4978032 w 12192000"/>
              <a:gd name="connsiteY191" fmla="*/ 1754809 h 3429000"/>
              <a:gd name="connsiteX192" fmla="*/ 7427076 w 12192000"/>
              <a:gd name="connsiteY192" fmla="*/ 1713684 h 3429000"/>
              <a:gd name="connsiteX193" fmla="*/ 7485963 w 12192000"/>
              <a:gd name="connsiteY193" fmla="*/ 1745783 h 3429000"/>
              <a:gd name="connsiteX194" fmla="*/ 7719410 w 12192000"/>
              <a:gd name="connsiteY194" fmla="*/ 1928281 h 3429000"/>
              <a:gd name="connsiteX195" fmla="*/ 7907163 w 12192000"/>
              <a:gd name="connsiteY195" fmla="*/ 2117863 h 3429000"/>
              <a:gd name="connsiteX196" fmla="*/ 7956656 w 12192000"/>
              <a:gd name="connsiteY196" fmla="*/ 2186961 h 3429000"/>
              <a:gd name="connsiteX197" fmla="*/ 8023445 w 12192000"/>
              <a:gd name="connsiteY197" fmla="*/ 2276642 h 3429000"/>
              <a:gd name="connsiteX198" fmla="*/ 7754656 w 12192000"/>
              <a:gd name="connsiteY198" fmla="*/ 1912546 h 3429000"/>
              <a:gd name="connsiteX199" fmla="*/ 7427076 w 12192000"/>
              <a:gd name="connsiteY199" fmla="*/ 1713684 h 3429000"/>
              <a:gd name="connsiteX200" fmla="*/ 7312201 w 12192000"/>
              <a:gd name="connsiteY200" fmla="*/ 1699278 h 3429000"/>
              <a:gd name="connsiteX201" fmla="*/ 7343603 w 12192000"/>
              <a:gd name="connsiteY201" fmla="*/ 1720746 h 3429000"/>
              <a:gd name="connsiteX202" fmla="*/ 7791759 w 12192000"/>
              <a:gd name="connsiteY202" fmla="*/ 2086717 h 3429000"/>
              <a:gd name="connsiteX203" fmla="*/ 7825280 w 12192000"/>
              <a:gd name="connsiteY203" fmla="*/ 2122608 h 3429000"/>
              <a:gd name="connsiteX204" fmla="*/ 7982410 w 12192000"/>
              <a:gd name="connsiteY204" fmla="*/ 2273551 h 3429000"/>
              <a:gd name="connsiteX205" fmla="*/ 7932408 w 12192000"/>
              <a:gd name="connsiteY205" fmla="*/ 2203736 h 3429000"/>
              <a:gd name="connsiteX206" fmla="*/ 7883927 w 12192000"/>
              <a:gd name="connsiteY206" fmla="*/ 2136087 h 3429000"/>
              <a:gd name="connsiteX207" fmla="*/ 7699832 w 12192000"/>
              <a:gd name="connsiteY207" fmla="*/ 1950904 h 3429000"/>
              <a:gd name="connsiteX208" fmla="*/ 7470240 w 12192000"/>
              <a:gd name="connsiteY208" fmla="*/ 1771559 h 3429000"/>
              <a:gd name="connsiteX209" fmla="*/ 7312201 w 12192000"/>
              <a:gd name="connsiteY209" fmla="*/ 1699278 h 3429000"/>
              <a:gd name="connsiteX210" fmla="*/ 7244057 w 12192000"/>
              <a:gd name="connsiteY210" fmla="*/ 1695233 h 3429000"/>
              <a:gd name="connsiteX211" fmla="*/ 7353035 w 12192000"/>
              <a:gd name="connsiteY211" fmla="*/ 1768318 h 3429000"/>
              <a:gd name="connsiteX212" fmla="*/ 7981878 w 12192000"/>
              <a:gd name="connsiteY212" fmla="*/ 2309345 h 3429000"/>
              <a:gd name="connsiteX213" fmla="*/ 7804780 w 12192000"/>
              <a:gd name="connsiteY213" fmla="*/ 2143174 h 3429000"/>
              <a:gd name="connsiteX214" fmla="*/ 7771164 w 12192000"/>
              <a:gd name="connsiteY214" fmla="*/ 2107908 h 3429000"/>
              <a:gd name="connsiteX215" fmla="*/ 7327465 w 12192000"/>
              <a:gd name="connsiteY215" fmla="*/ 1745181 h 3429000"/>
              <a:gd name="connsiteX216" fmla="*/ 7244057 w 12192000"/>
              <a:gd name="connsiteY216" fmla="*/ 1695233 h 3429000"/>
              <a:gd name="connsiteX217" fmla="*/ 7133363 w 12192000"/>
              <a:gd name="connsiteY217" fmla="*/ 1621246 h 3429000"/>
              <a:gd name="connsiteX218" fmla="*/ 8128687 w 12192000"/>
              <a:gd name="connsiteY218" fmla="*/ 2361959 h 3429000"/>
              <a:gd name="connsiteX219" fmla="*/ 8497002 w 12192000"/>
              <a:gd name="connsiteY219" fmla="*/ 2775913 h 3429000"/>
              <a:gd name="connsiteX220" fmla="*/ 8514292 w 12192000"/>
              <a:gd name="connsiteY220" fmla="*/ 2586372 h 3429000"/>
              <a:gd name="connsiteX221" fmla="*/ 8491838 w 12192000"/>
              <a:gd name="connsiteY221" fmla="*/ 1907275 h 3429000"/>
              <a:gd name="connsiteX222" fmla="*/ 8605731 w 12192000"/>
              <a:gd name="connsiteY222" fmla="*/ 2171804 h 3429000"/>
              <a:gd name="connsiteX223" fmla="*/ 8594880 w 12192000"/>
              <a:gd name="connsiteY223" fmla="*/ 2610262 h 3429000"/>
              <a:gd name="connsiteX224" fmla="*/ 8494242 w 12192000"/>
              <a:gd name="connsiteY224" fmla="*/ 3363600 h 3429000"/>
              <a:gd name="connsiteX225" fmla="*/ 8794675 w 12192000"/>
              <a:gd name="connsiteY225" fmla="*/ 3161735 h 3429000"/>
              <a:gd name="connsiteX226" fmla="*/ 8800448 w 12192000"/>
              <a:gd name="connsiteY226" fmla="*/ 3152371 h 3429000"/>
              <a:gd name="connsiteX227" fmla="*/ 8788186 w 12192000"/>
              <a:gd name="connsiteY227" fmla="*/ 3143441 h 3429000"/>
              <a:gd name="connsiteX228" fmla="*/ 9137232 w 12192000"/>
              <a:gd name="connsiteY228" fmla="*/ 2236639 h 3429000"/>
              <a:gd name="connsiteX229" fmla="*/ 9216765 w 12192000"/>
              <a:gd name="connsiteY229" fmla="*/ 2267416 h 3429000"/>
              <a:gd name="connsiteX230" fmla="*/ 8969849 w 12192000"/>
              <a:gd name="connsiteY230" fmla="*/ 3037405 h 3429000"/>
              <a:gd name="connsiteX231" fmla="*/ 9706237 w 12192000"/>
              <a:gd name="connsiteY231" fmla="*/ 2990148 h 3429000"/>
              <a:gd name="connsiteX232" fmla="*/ 10110375 w 12192000"/>
              <a:gd name="connsiteY232" fmla="*/ 3134116 h 3429000"/>
              <a:gd name="connsiteX233" fmla="*/ 10096281 w 12192000"/>
              <a:gd name="connsiteY233" fmla="*/ 3149254 h 3429000"/>
              <a:gd name="connsiteX234" fmla="*/ 9067672 w 12192000"/>
              <a:gd name="connsiteY234" fmla="*/ 3219608 h 3429000"/>
              <a:gd name="connsiteX235" fmla="*/ 8859441 w 12192000"/>
              <a:gd name="connsiteY235" fmla="*/ 3212028 h 3429000"/>
              <a:gd name="connsiteX236" fmla="*/ 8857528 w 12192000"/>
              <a:gd name="connsiteY236" fmla="*/ 3212375 h 3429000"/>
              <a:gd name="connsiteX237" fmla="*/ 8848579 w 12192000"/>
              <a:gd name="connsiteY237" fmla="*/ 3214204 h 3429000"/>
              <a:gd name="connsiteX238" fmla="*/ 8576285 w 12192000"/>
              <a:gd name="connsiteY238" fmla="*/ 3395788 h 3429000"/>
              <a:gd name="connsiteX239" fmla="*/ 8519159 w 12192000"/>
              <a:gd name="connsiteY239" fmla="*/ 3428998 h 3429000"/>
              <a:gd name="connsiteX240" fmla="*/ 8393540 w 12192000"/>
              <a:gd name="connsiteY240" fmla="*/ 3428998 h 3429000"/>
              <a:gd name="connsiteX241" fmla="*/ 8417346 w 12192000"/>
              <a:gd name="connsiteY241" fmla="*/ 3316652 h 3429000"/>
              <a:gd name="connsiteX242" fmla="*/ 8485502 w 12192000"/>
              <a:gd name="connsiteY242" fmla="*/ 2879216 h 3429000"/>
              <a:gd name="connsiteX243" fmla="*/ 8480214 w 12192000"/>
              <a:gd name="connsiteY243" fmla="*/ 2873278 h 3429000"/>
              <a:gd name="connsiteX244" fmla="*/ 8112215 w 12192000"/>
              <a:gd name="connsiteY244" fmla="*/ 2408768 h 3429000"/>
              <a:gd name="connsiteX245" fmla="*/ 8095146 w 12192000"/>
              <a:gd name="connsiteY245" fmla="*/ 2402943 h 3429000"/>
              <a:gd name="connsiteX246" fmla="*/ 7131946 w 12192000"/>
              <a:gd name="connsiteY246" fmla="*/ 1646653 h 3429000"/>
              <a:gd name="connsiteX247" fmla="*/ 7133363 w 12192000"/>
              <a:gd name="connsiteY247" fmla="*/ 1621246 h 3429000"/>
              <a:gd name="connsiteX248" fmla="*/ 1903353 w 12192000"/>
              <a:gd name="connsiteY248" fmla="*/ 1615827 h 3429000"/>
              <a:gd name="connsiteX249" fmla="*/ 1936931 w 12192000"/>
              <a:gd name="connsiteY249" fmla="*/ 1664954 h 3429000"/>
              <a:gd name="connsiteX250" fmla="*/ 2195868 w 12192000"/>
              <a:gd name="connsiteY250" fmla="*/ 1967574 h 3429000"/>
              <a:gd name="connsiteX251" fmla="*/ 2088852 w 12192000"/>
              <a:gd name="connsiteY251" fmla="*/ 1737123 h 3429000"/>
              <a:gd name="connsiteX252" fmla="*/ 1958241 w 12192000"/>
              <a:gd name="connsiteY252" fmla="*/ 1638955 h 3429000"/>
              <a:gd name="connsiteX253" fmla="*/ 1903353 w 12192000"/>
              <a:gd name="connsiteY253" fmla="*/ 1615827 h 3429000"/>
              <a:gd name="connsiteX254" fmla="*/ 11544294 w 12192000"/>
              <a:gd name="connsiteY254" fmla="*/ 1515364 h 3429000"/>
              <a:gd name="connsiteX255" fmla="*/ 11755210 w 12192000"/>
              <a:gd name="connsiteY255" fmla="*/ 2159157 h 3429000"/>
              <a:gd name="connsiteX256" fmla="*/ 11544294 w 12192000"/>
              <a:gd name="connsiteY256" fmla="*/ 1515364 h 3429000"/>
              <a:gd name="connsiteX257" fmla="*/ 11571408 w 12192000"/>
              <a:gd name="connsiteY257" fmla="*/ 1489599 h 3429000"/>
              <a:gd name="connsiteX258" fmla="*/ 11778250 w 12192000"/>
              <a:gd name="connsiteY258" fmla="*/ 2136760 h 3429000"/>
              <a:gd name="connsiteX259" fmla="*/ 11571408 w 12192000"/>
              <a:gd name="connsiteY259" fmla="*/ 1489599 h 3429000"/>
              <a:gd name="connsiteX260" fmla="*/ 11540154 w 12192000"/>
              <a:gd name="connsiteY260" fmla="*/ 1438303 h 3429000"/>
              <a:gd name="connsiteX261" fmla="*/ 11540380 w 12192000"/>
              <a:gd name="connsiteY261" fmla="*/ 1443526 h 3429000"/>
              <a:gd name="connsiteX262" fmla="*/ 11542590 w 12192000"/>
              <a:gd name="connsiteY262" fmla="*/ 1442112 h 3429000"/>
              <a:gd name="connsiteX263" fmla="*/ 10567662 w 12192000"/>
              <a:gd name="connsiteY263" fmla="*/ 1437948 h 3429000"/>
              <a:gd name="connsiteX264" fmla="*/ 10431225 w 12192000"/>
              <a:gd name="connsiteY264" fmla="*/ 1448568 h 3429000"/>
              <a:gd name="connsiteX265" fmla="*/ 10277556 w 12192000"/>
              <a:gd name="connsiteY265" fmla="*/ 1460247 h 3429000"/>
              <a:gd name="connsiteX266" fmla="*/ 10155875 w 12192000"/>
              <a:gd name="connsiteY266" fmla="*/ 1453769 h 3429000"/>
              <a:gd name="connsiteX267" fmla="*/ 10072733 w 12192000"/>
              <a:gd name="connsiteY267" fmla="*/ 1447924 h 3429000"/>
              <a:gd name="connsiteX268" fmla="*/ 9882500 w 12192000"/>
              <a:gd name="connsiteY268" fmla="*/ 1452330 h 3429000"/>
              <a:gd name="connsiteX269" fmla="*/ 9685205 w 12192000"/>
              <a:gd name="connsiteY269" fmla="*/ 1456650 h 3429000"/>
              <a:gd name="connsiteX270" fmla="*/ 9666932 w 12192000"/>
              <a:gd name="connsiteY270" fmla="*/ 1456075 h 3429000"/>
              <a:gd name="connsiteX271" fmla="*/ 9608662 w 12192000"/>
              <a:gd name="connsiteY271" fmla="*/ 1455027 h 3429000"/>
              <a:gd name="connsiteX272" fmla="*/ 10026230 w 12192000"/>
              <a:gd name="connsiteY272" fmla="*/ 1509088 h 3429000"/>
              <a:gd name="connsiteX273" fmla="*/ 10567662 w 12192000"/>
              <a:gd name="connsiteY273" fmla="*/ 1437948 h 3429000"/>
              <a:gd name="connsiteX274" fmla="*/ 10221015 w 12192000"/>
              <a:gd name="connsiteY274" fmla="*/ 1354657 h 3429000"/>
              <a:gd name="connsiteX275" fmla="*/ 10107121 w 12192000"/>
              <a:gd name="connsiteY275" fmla="*/ 1356091 h 3429000"/>
              <a:gd name="connsiteX276" fmla="*/ 9660668 w 12192000"/>
              <a:gd name="connsiteY276" fmla="*/ 1425595 h 3429000"/>
              <a:gd name="connsiteX277" fmla="*/ 9669531 w 12192000"/>
              <a:gd name="connsiteY277" fmla="*/ 1426057 h 3429000"/>
              <a:gd name="connsiteX278" fmla="*/ 9687254 w 12192000"/>
              <a:gd name="connsiteY278" fmla="*/ 1426986 h 3429000"/>
              <a:gd name="connsiteX279" fmla="*/ 9881290 w 12192000"/>
              <a:gd name="connsiteY279" fmla="*/ 1422445 h 3429000"/>
              <a:gd name="connsiteX280" fmla="*/ 10074432 w 12192000"/>
              <a:gd name="connsiteY280" fmla="*/ 1417715 h 3429000"/>
              <a:gd name="connsiteX281" fmla="*/ 10159369 w 12192000"/>
              <a:gd name="connsiteY281" fmla="*/ 1423935 h 3429000"/>
              <a:gd name="connsiteX282" fmla="*/ 10278706 w 12192000"/>
              <a:gd name="connsiteY282" fmla="*/ 1430393 h 3429000"/>
              <a:gd name="connsiteX283" fmla="*/ 10429120 w 12192000"/>
              <a:gd name="connsiteY283" fmla="*/ 1418493 h 3429000"/>
              <a:gd name="connsiteX284" fmla="*/ 10538565 w 12192000"/>
              <a:gd name="connsiteY284" fmla="*/ 1408270 h 3429000"/>
              <a:gd name="connsiteX285" fmla="*/ 10221015 w 12192000"/>
              <a:gd name="connsiteY285" fmla="*/ 1354657 h 3429000"/>
              <a:gd name="connsiteX286" fmla="*/ 1979378 w 12192000"/>
              <a:gd name="connsiteY286" fmla="*/ 1340504 h 3429000"/>
              <a:gd name="connsiteX287" fmla="*/ 2882120 w 12192000"/>
              <a:gd name="connsiteY287" fmla="*/ 1635547 h 3429000"/>
              <a:gd name="connsiteX288" fmla="*/ 2793103 w 12192000"/>
              <a:gd name="connsiteY288" fmla="*/ 1610699 h 3429000"/>
              <a:gd name="connsiteX289" fmla="*/ 2770041 w 12192000"/>
              <a:gd name="connsiteY289" fmla="*/ 1604634 h 3429000"/>
              <a:gd name="connsiteX290" fmla="*/ 1979378 w 12192000"/>
              <a:gd name="connsiteY290" fmla="*/ 1340504 h 3429000"/>
              <a:gd name="connsiteX291" fmla="*/ 1927410 w 12192000"/>
              <a:gd name="connsiteY291" fmla="*/ 1287164 h 3429000"/>
              <a:gd name="connsiteX292" fmla="*/ 1959587 w 12192000"/>
              <a:gd name="connsiteY292" fmla="*/ 1299849 h 3429000"/>
              <a:gd name="connsiteX293" fmla="*/ 2777707 w 12192000"/>
              <a:gd name="connsiteY293" fmla="*/ 1574991 h 3429000"/>
              <a:gd name="connsiteX294" fmla="*/ 2800768 w 12192000"/>
              <a:gd name="connsiteY294" fmla="*/ 1581056 h 3429000"/>
              <a:gd name="connsiteX295" fmla="*/ 2879408 w 12192000"/>
              <a:gd name="connsiteY295" fmla="*/ 1602590 h 3429000"/>
              <a:gd name="connsiteX296" fmla="*/ 2862295 w 12192000"/>
              <a:gd name="connsiteY296" fmla="*/ 1593958 h 3429000"/>
              <a:gd name="connsiteX297" fmla="*/ 2813343 w 12192000"/>
              <a:gd name="connsiteY297" fmla="*/ 1569369 h 3429000"/>
              <a:gd name="connsiteX298" fmla="*/ 2646245 w 12192000"/>
              <a:gd name="connsiteY298" fmla="*/ 1501999 h 3429000"/>
              <a:gd name="connsiteX299" fmla="*/ 1999243 w 12192000"/>
              <a:gd name="connsiteY299" fmla="*/ 1301524 h 3429000"/>
              <a:gd name="connsiteX300" fmla="*/ 1979527 w 12192000"/>
              <a:gd name="connsiteY300" fmla="*/ 1297651 h 3429000"/>
              <a:gd name="connsiteX301" fmla="*/ 1997014 w 12192000"/>
              <a:gd name="connsiteY301" fmla="*/ 1269007 h 3429000"/>
              <a:gd name="connsiteX302" fmla="*/ 2005458 w 12192000"/>
              <a:gd name="connsiteY302" fmla="*/ 1270540 h 3429000"/>
              <a:gd name="connsiteX303" fmla="*/ 2657186 w 12192000"/>
              <a:gd name="connsiteY303" fmla="*/ 1472687 h 3429000"/>
              <a:gd name="connsiteX304" fmla="*/ 2826662 w 12192000"/>
              <a:gd name="connsiteY304" fmla="*/ 1541362 h 3429000"/>
              <a:gd name="connsiteX305" fmla="*/ 2876100 w 12192000"/>
              <a:gd name="connsiteY305" fmla="*/ 1566397 h 3429000"/>
              <a:gd name="connsiteX306" fmla="*/ 3042600 w 12192000"/>
              <a:gd name="connsiteY306" fmla="*/ 1630532 h 3429000"/>
              <a:gd name="connsiteX307" fmla="*/ 1997014 w 12192000"/>
              <a:gd name="connsiteY307" fmla="*/ 1269007 h 3429000"/>
              <a:gd name="connsiteX308" fmla="*/ 9857254 w 12192000"/>
              <a:gd name="connsiteY308" fmla="*/ 846904 h 3429000"/>
              <a:gd name="connsiteX309" fmla="*/ 8989866 w 12192000"/>
              <a:gd name="connsiteY309" fmla="*/ 1043742 h 3429000"/>
              <a:gd name="connsiteX310" fmla="*/ 8931614 w 12192000"/>
              <a:gd name="connsiteY310" fmla="*/ 1069508 h 3429000"/>
              <a:gd name="connsiteX311" fmla="*/ 8843711 w 12192000"/>
              <a:gd name="connsiteY311" fmla="*/ 1107334 h 3429000"/>
              <a:gd name="connsiteX312" fmla="*/ 8966093 w 12192000"/>
              <a:gd name="connsiteY312" fmla="*/ 1073509 h 3429000"/>
              <a:gd name="connsiteX313" fmla="*/ 9299227 w 12192000"/>
              <a:gd name="connsiteY313" fmla="*/ 1025994 h 3429000"/>
              <a:gd name="connsiteX314" fmla="*/ 9857254 w 12192000"/>
              <a:gd name="connsiteY314" fmla="*/ 846904 h 3429000"/>
              <a:gd name="connsiteX315" fmla="*/ 9615182 w 12192000"/>
              <a:gd name="connsiteY315" fmla="*/ 791499 h 3429000"/>
              <a:gd name="connsiteX316" fmla="*/ 9023688 w 12192000"/>
              <a:gd name="connsiteY316" fmla="*/ 996819 h 3429000"/>
              <a:gd name="connsiteX317" fmla="*/ 9814527 w 12192000"/>
              <a:gd name="connsiteY317" fmla="*/ 819048 h 3429000"/>
              <a:gd name="connsiteX318" fmla="*/ 9615182 w 12192000"/>
              <a:gd name="connsiteY318" fmla="*/ 791499 h 3429000"/>
              <a:gd name="connsiteX319" fmla="*/ 2305292 w 12192000"/>
              <a:gd name="connsiteY319" fmla="*/ 790492 h 3429000"/>
              <a:gd name="connsiteX320" fmla="*/ 3360922 w 12192000"/>
              <a:gd name="connsiteY320" fmla="*/ 1100373 h 3429000"/>
              <a:gd name="connsiteX321" fmla="*/ 3492420 w 12192000"/>
              <a:gd name="connsiteY321" fmla="*/ 1081145 h 3429000"/>
              <a:gd name="connsiteX322" fmla="*/ 3364086 w 12192000"/>
              <a:gd name="connsiteY322" fmla="*/ 1051340 h 3429000"/>
              <a:gd name="connsiteX323" fmla="*/ 3225818 w 12192000"/>
              <a:gd name="connsiteY323" fmla="*/ 982822 h 3429000"/>
              <a:gd name="connsiteX324" fmla="*/ 3129696 w 12192000"/>
              <a:gd name="connsiteY324" fmla="*/ 931704 h 3429000"/>
              <a:gd name="connsiteX325" fmla="*/ 2814545 w 12192000"/>
              <a:gd name="connsiteY325" fmla="*/ 853955 h 3429000"/>
              <a:gd name="connsiteX326" fmla="*/ 2305292 w 12192000"/>
              <a:gd name="connsiteY326" fmla="*/ 790492 h 3429000"/>
              <a:gd name="connsiteX327" fmla="*/ 2626982 w 12192000"/>
              <a:gd name="connsiteY327" fmla="*/ 777450 h 3429000"/>
              <a:gd name="connsiteX328" fmla="*/ 2490617 w 12192000"/>
              <a:gd name="connsiteY328" fmla="*/ 777951 h 3429000"/>
              <a:gd name="connsiteX329" fmla="*/ 2819869 w 12192000"/>
              <a:gd name="connsiteY329" fmla="*/ 823936 h 3429000"/>
              <a:gd name="connsiteX330" fmla="*/ 3143018 w 12192000"/>
              <a:gd name="connsiteY330" fmla="*/ 903698 h 3429000"/>
              <a:gd name="connsiteX331" fmla="*/ 3241520 w 12192000"/>
              <a:gd name="connsiteY331" fmla="*/ 956112 h 3429000"/>
              <a:gd name="connsiteX332" fmla="*/ 3374575 w 12192000"/>
              <a:gd name="connsiteY332" fmla="*/ 1022517 h 3429000"/>
              <a:gd name="connsiteX333" fmla="*/ 3505221 w 12192000"/>
              <a:gd name="connsiteY333" fmla="*/ 1051757 h 3429000"/>
              <a:gd name="connsiteX334" fmla="*/ 2626982 w 12192000"/>
              <a:gd name="connsiteY334" fmla="*/ 777450 h 3429000"/>
              <a:gd name="connsiteX335" fmla="*/ 9258094 w 12192000"/>
              <a:gd name="connsiteY335" fmla="*/ 529602 h 3429000"/>
              <a:gd name="connsiteX336" fmla="*/ 8526712 w 12192000"/>
              <a:gd name="connsiteY336" fmla="*/ 690804 h 3429000"/>
              <a:gd name="connsiteX337" fmla="*/ 9258094 w 12192000"/>
              <a:gd name="connsiteY337" fmla="*/ 529602 h 3429000"/>
              <a:gd name="connsiteX338" fmla="*/ 1310106 w 12192000"/>
              <a:gd name="connsiteY338" fmla="*/ 514217 h 3429000"/>
              <a:gd name="connsiteX339" fmla="*/ 854994 w 12192000"/>
              <a:gd name="connsiteY339" fmla="*/ 970136 h 3429000"/>
              <a:gd name="connsiteX340" fmla="*/ 742462 w 12192000"/>
              <a:gd name="connsiteY340" fmla="*/ 1165648 h 3429000"/>
              <a:gd name="connsiteX341" fmla="*/ 820602 w 12192000"/>
              <a:gd name="connsiteY341" fmla="*/ 1056915 h 3429000"/>
              <a:gd name="connsiteX342" fmla="*/ 878295 w 12192000"/>
              <a:gd name="connsiteY342" fmla="*/ 974594 h 3429000"/>
              <a:gd name="connsiteX343" fmla="*/ 1240607 w 12192000"/>
              <a:gd name="connsiteY343" fmla="*/ 581401 h 3429000"/>
              <a:gd name="connsiteX344" fmla="*/ 11225213 w 12192000"/>
              <a:gd name="connsiteY344" fmla="*/ 507722 h 3429000"/>
              <a:gd name="connsiteX345" fmla="*/ 11182914 w 12192000"/>
              <a:gd name="connsiteY345" fmla="*/ 767771 h 3429000"/>
              <a:gd name="connsiteX346" fmla="*/ 11099211 w 12192000"/>
              <a:gd name="connsiteY346" fmla="*/ 1184594 h 3429000"/>
              <a:gd name="connsiteX347" fmla="*/ 11064509 w 12192000"/>
              <a:gd name="connsiteY347" fmla="*/ 1278830 h 3429000"/>
              <a:gd name="connsiteX348" fmla="*/ 11049349 w 12192000"/>
              <a:gd name="connsiteY348" fmla="*/ 1318418 h 3429000"/>
              <a:gd name="connsiteX349" fmla="*/ 10978260 w 12192000"/>
              <a:gd name="connsiteY349" fmla="*/ 1537094 h 3429000"/>
              <a:gd name="connsiteX350" fmla="*/ 11225213 w 12192000"/>
              <a:gd name="connsiteY350" fmla="*/ 507722 h 3429000"/>
              <a:gd name="connsiteX351" fmla="*/ 9168987 w 12192000"/>
              <a:gd name="connsiteY351" fmla="*/ 490232 h 3429000"/>
              <a:gd name="connsiteX352" fmla="*/ 8603910 w 12192000"/>
              <a:gd name="connsiteY352" fmla="*/ 639895 h 3429000"/>
              <a:gd name="connsiteX353" fmla="*/ 9252382 w 12192000"/>
              <a:gd name="connsiteY353" fmla="*/ 498759 h 3429000"/>
              <a:gd name="connsiteX354" fmla="*/ 9168987 w 12192000"/>
              <a:gd name="connsiteY354" fmla="*/ 490232 h 3429000"/>
              <a:gd name="connsiteX355" fmla="*/ 11201005 w 12192000"/>
              <a:gd name="connsiteY355" fmla="*/ 471089 h 3429000"/>
              <a:gd name="connsiteX356" fmla="*/ 10968432 w 12192000"/>
              <a:gd name="connsiteY356" fmla="*/ 1456010 h 3429000"/>
              <a:gd name="connsiteX357" fmla="*/ 11019967 w 12192000"/>
              <a:gd name="connsiteY357" fmla="*/ 1306553 h 3429000"/>
              <a:gd name="connsiteX358" fmla="*/ 11035125 w 12192000"/>
              <a:gd name="connsiteY358" fmla="*/ 1266966 h 3429000"/>
              <a:gd name="connsiteX359" fmla="*/ 11069972 w 12192000"/>
              <a:gd name="connsiteY359" fmla="*/ 1174168 h 3429000"/>
              <a:gd name="connsiteX360" fmla="*/ 11152239 w 12192000"/>
              <a:gd name="connsiteY360" fmla="*/ 763628 h 3429000"/>
              <a:gd name="connsiteX361" fmla="*/ 11201005 w 12192000"/>
              <a:gd name="connsiteY361" fmla="*/ 471089 h 3429000"/>
              <a:gd name="connsiteX362" fmla="*/ 1423113 w 12192000"/>
              <a:gd name="connsiteY362" fmla="*/ 445565 h 3429000"/>
              <a:gd name="connsiteX363" fmla="*/ 1260565 w 12192000"/>
              <a:gd name="connsiteY363" fmla="*/ 602982 h 3429000"/>
              <a:gd name="connsiteX364" fmla="*/ 901900 w 12192000"/>
              <a:gd name="connsiteY364" fmla="*/ 992236 h 3429000"/>
              <a:gd name="connsiteX365" fmla="*/ 845044 w 12192000"/>
              <a:gd name="connsiteY365" fmla="*/ 1073436 h 3429000"/>
              <a:gd name="connsiteX366" fmla="*/ 685926 w 12192000"/>
              <a:gd name="connsiteY366" fmla="*/ 1274069 h 3429000"/>
              <a:gd name="connsiteX367" fmla="*/ 684248 w 12192000"/>
              <a:gd name="connsiteY367" fmla="*/ 1277721 h 3429000"/>
              <a:gd name="connsiteX368" fmla="*/ 1423113 w 12192000"/>
              <a:gd name="connsiteY368" fmla="*/ 445565 h 3429000"/>
              <a:gd name="connsiteX369" fmla="*/ 3316479 w 12192000"/>
              <a:gd name="connsiteY369" fmla="*/ 443136 h 3429000"/>
              <a:gd name="connsiteX370" fmla="*/ 3546806 w 12192000"/>
              <a:gd name="connsiteY370" fmla="*/ 927139 h 3429000"/>
              <a:gd name="connsiteX371" fmla="*/ 3364433 w 12192000"/>
              <a:gd name="connsiteY371" fmla="*/ 524121 h 3429000"/>
              <a:gd name="connsiteX372" fmla="*/ 10268559 w 12192000"/>
              <a:gd name="connsiteY372" fmla="*/ 442054 h 3429000"/>
              <a:gd name="connsiteX373" fmla="*/ 10494169 w 12192000"/>
              <a:gd name="connsiteY373" fmla="*/ 1091780 h 3429000"/>
              <a:gd name="connsiteX374" fmla="*/ 10356661 w 12192000"/>
              <a:gd name="connsiteY374" fmla="*/ 728302 h 3429000"/>
              <a:gd name="connsiteX375" fmla="*/ 10268559 w 12192000"/>
              <a:gd name="connsiteY375" fmla="*/ 442054 h 3429000"/>
              <a:gd name="connsiteX376" fmla="*/ 3291335 w 12192000"/>
              <a:gd name="connsiteY376" fmla="*/ 338420 h 3429000"/>
              <a:gd name="connsiteX377" fmla="*/ 3390805 w 12192000"/>
              <a:gd name="connsiteY377" fmla="*/ 508163 h 3429000"/>
              <a:gd name="connsiteX378" fmla="*/ 3579062 w 12192000"/>
              <a:gd name="connsiteY378" fmla="*/ 930040 h 3429000"/>
              <a:gd name="connsiteX379" fmla="*/ 3467355 w 12192000"/>
              <a:gd name="connsiteY379" fmla="*/ 559130 h 3429000"/>
              <a:gd name="connsiteX380" fmla="*/ 3310753 w 12192000"/>
              <a:gd name="connsiteY380" fmla="*/ 358140 h 3429000"/>
              <a:gd name="connsiteX381" fmla="*/ 3291335 w 12192000"/>
              <a:gd name="connsiteY381" fmla="*/ 338420 h 3429000"/>
              <a:gd name="connsiteX382" fmla="*/ 1635889 w 12192000"/>
              <a:gd name="connsiteY382" fmla="*/ 280494 h 3429000"/>
              <a:gd name="connsiteX383" fmla="*/ 1634800 w 12192000"/>
              <a:gd name="connsiteY383" fmla="*/ 302111 h 3429000"/>
              <a:gd name="connsiteX384" fmla="*/ 1635889 w 12192000"/>
              <a:gd name="connsiteY384" fmla="*/ 280494 h 3429000"/>
              <a:gd name="connsiteX385" fmla="*/ 10277529 w 12192000"/>
              <a:gd name="connsiteY385" fmla="*/ 272307 h 3429000"/>
              <a:gd name="connsiteX386" fmla="*/ 10276797 w 12192000"/>
              <a:gd name="connsiteY386" fmla="*/ 279672 h 3429000"/>
              <a:gd name="connsiteX387" fmla="*/ 10385906 w 12192000"/>
              <a:gd name="connsiteY387" fmla="*/ 718031 h 3429000"/>
              <a:gd name="connsiteX388" fmla="*/ 10536458 w 12192000"/>
              <a:gd name="connsiteY388" fmla="*/ 1115310 h 3429000"/>
              <a:gd name="connsiteX389" fmla="*/ 10436479 w 12192000"/>
              <a:gd name="connsiteY389" fmla="*/ 715570 h 3429000"/>
              <a:gd name="connsiteX390" fmla="*/ 10277529 w 12192000"/>
              <a:gd name="connsiteY390" fmla="*/ 272307 h 3429000"/>
              <a:gd name="connsiteX391" fmla="*/ 1510397 w 12192000"/>
              <a:gd name="connsiteY391" fmla="*/ 255705 h 3429000"/>
              <a:gd name="connsiteX392" fmla="*/ 1146550 w 12192000"/>
              <a:gd name="connsiteY392" fmla="*/ 373012 h 3429000"/>
              <a:gd name="connsiteX393" fmla="*/ 698834 w 12192000"/>
              <a:gd name="connsiteY393" fmla="*/ 523272 h 3429000"/>
              <a:gd name="connsiteX394" fmla="*/ 34256 w 12192000"/>
              <a:gd name="connsiteY394" fmla="*/ 918603 h 3429000"/>
              <a:gd name="connsiteX395" fmla="*/ 527241 w 12192000"/>
              <a:gd name="connsiteY395" fmla="*/ 636078 h 3429000"/>
              <a:gd name="connsiteX396" fmla="*/ 1510397 w 12192000"/>
              <a:gd name="connsiteY396" fmla="*/ 255705 h 3429000"/>
              <a:gd name="connsiteX397" fmla="*/ 1313114 w 12192000"/>
              <a:gd name="connsiteY397" fmla="*/ 226216 h 3429000"/>
              <a:gd name="connsiteX398" fmla="*/ 1109304 w 12192000"/>
              <a:gd name="connsiteY398" fmla="*/ 240030 h 3429000"/>
              <a:gd name="connsiteX399" fmla="*/ 8129 w 12192000"/>
              <a:gd name="connsiteY399" fmla="*/ 901519 h 3429000"/>
              <a:gd name="connsiteX400" fmla="*/ 687572 w 12192000"/>
              <a:gd name="connsiteY400" fmla="*/ 496629 h 3429000"/>
              <a:gd name="connsiteX401" fmla="*/ 1138365 w 12192000"/>
              <a:gd name="connsiteY401" fmla="*/ 345515 h 3429000"/>
              <a:gd name="connsiteX402" fmla="*/ 1505579 w 12192000"/>
              <a:gd name="connsiteY402" fmla="*/ 226526 h 3429000"/>
              <a:gd name="connsiteX403" fmla="*/ 1313114 w 12192000"/>
              <a:gd name="connsiteY403" fmla="*/ 226216 h 3429000"/>
              <a:gd name="connsiteX404" fmla="*/ 3655073 w 12192000"/>
              <a:gd name="connsiteY404" fmla="*/ 221884 h 3429000"/>
              <a:gd name="connsiteX405" fmla="*/ 3989938 w 12192000"/>
              <a:gd name="connsiteY405" fmla="*/ 562685 h 3429000"/>
              <a:gd name="connsiteX406" fmla="*/ 4393907 w 12192000"/>
              <a:gd name="connsiteY406" fmla="*/ 832258 h 3429000"/>
              <a:gd name="connsiteX407" fmla="*/ 4648051 w 12192000"/>
              <a:gd name="connsiteY407" fmla="*/ 945051 h 3429000"/>
              <a:gd name="connsiteX408" fmla="*/ 4383389 w 12192000"/>
              <a:gd name="connsiteY408" fmla="*/ 755369 h 3429000"/>
              <a:gd name="connsiteX409" fmla="*/ 4165508 w 12192000"/>
              <a:gd name="connsiteY409" fmla="*/ 606196 h 3429000"/>
              <a:gd name="connsiteX410" fmla="*/ 4068162 w 12192000"/>
              <a:gd name="connsiteY410" fmla="*/ 524394 h 3429000"/>
              <a:gd name="connsiteX411" fmla="*/ 3981416 w 12192000"/>
              <a:gd name="connsiteY411" fmla="*/ 451482 h 3429000"/>
              <a:gd name="connsiteX412" fmla="*/ 3800147 w 12192000"/>
              <a:gd name="connsiteY412" fmla="*/ 320872 h 3429000"/>
              <a:gd name="connsiteX413" fmla="*/ 3670252 w 12192000"/>
              <a:gd name="connsiteY413" fmla="*/ 193798 h 3429000"/>
              <a:gd name="connsiteX414" fmla="*/ 3817258 w 12192000"/>
              <a:gd name="connsiteY414" fmla="*/ 294577 h 3429000"/>
              <a:gd name="connsiteX415" fmla="*/ 4000461 w 12192000"/>
              <a:gd name="connsiteY415" fmla="*/ 426966 h 3429000"/>
              <a:gd name="connsiteX416" fmla="*/ 4088180 w 12192000"/>
              <a:gd name="connsiteY416" fmla="*/ 500774 h 3429000"/>
              <a:gd name="connsiteX417" fmla="*/ 4184555 w 12192000"/>
              <a:gd name="connsiteY417" fmla="*/ 581683 h 3429000"/>
              <a:gd name="connsiteX418" fmla="*/ 4399563 w 12192000"/>
              <a:gd name="connsiteY418" fmla="*/ 729106 h 3429000"/>
              <a:gd name="connsiteX419" fmla="*/ 4684469 w 12192000"/>
              <a:gd name="connsiteY419" fmla="*/ 935680 h 3429000"/>
              <a:gd name="connsiteX420" fmla="*/ 4690271 w 12192000"/>
              <a:gd name="connsiteY420" fmla="*/ 941034 h 3429000"/>
              <a:gd name="connsiteX421" fmla="*/ 4136093 w 12192000"/>
              <a:gd name="connsiteY421" fmla="*/ 429466 h 3429000"/>
              <a:gd name="connsiteX422" fmla="*/ 3670252 w 12192000"/>
              <a:gd name="connsiteY422" fmla="*/ 193798 h 3429000"/>
              <a:gd name="connsiteX423" fmla="*/ 9334796 w 12192000"/>
              <a:gd name="connsiteY423" fmla="*/ 27584 h 3429000"/>
              <a:gd name="connsiteX424" fmla="*/ 9651570 w 12192000"/>
              <a:gd name="connsiteY424" fmla="*/ 397505 h 3429000"/>
              <a:gd name="connsiteX425" fmla="*/ 9334796 w 12192000"/>
              <a:gd name="connsiteY425" fmla="*/ 27584 h 3429000"/>
              <a:gd name="connsiteX426" fmla="*/ 4440129 w 12192000"/>
              <a:gd name="connsiteY426" fmla="*/ 19571 h 3429000"/>
              <a:gd name="connsiteX427" fmla="*/ 4856525 w 12192000"/>
              <a:gd name="connsiteY427" fmla="*/ 486351 h 3429000"/>
              <a:gd name="connsiteX428" fmla="*/ 5059055 w 12192000"/>
              <a:gd name="connsiteY428" fmla="*/ 679918 h 3429000"/>
              <a:gd name="connsiteX429" fmla="*/ 5290070 w 12192000"/>
              <a:gd name="connsiteY429" fmla="*/ 834619 h 3429000"/>
              <a:gd name="connsiteX430" fmla="*/ 4834991 w 12192000"/>
              <a:gd name="connsiteY430" fmla="*/ 401985 h 3429000"/>
              <a:gd name="connsiteX431" fmla="*/ 4440129 w 12192000"/>
              <a:gd name="connsiteY431" fmla="*/ 19571 h 3429000"/>
              <a:gd name="connsiteX432" fmla="*/ 8613009 w 12192000"/>
              <a:gd name="connsiteY432" fmla="*/ 0 h 3429000"/>
              <a:gd name="connsiteX433" fmla="*/ 8720364 w 12192000"/>
              <a:gd name="connsiteY433" fmla="*/ 0 h 3429000"/>
              <a:gd name="connsiteX434" fmla="*/ 8781165 w 12192000"/>
              <a:gd name="connsiteY434" fmla="*/ 82863 h 3429000"/>
              <a:gd name="connsiteX435" fmla="*/ 8971448 w 12192000"/>
              <a:gd name="connsiteY435" fmla="*/ 246946 h 3429000"/>
              <a:gd name="connsiteX436" fmla="*/ 8820691 w 12192000"/>
              <a:gd name="connsiteY436" fmla="*/ 57482 h 3429000"/>
              <a:gd name="connsiteX437" fmla="*/ 8807612 w 12192000"/>
              <a:gd name="connsiteY437" fmla="*/ 38256 h 3429000"/>
              <a:gd name="connsiteX438" fmla="*/ 8780258 w 12192000"/>
              <a:gd name="connsiteY438" fmla="*/ 0 h 3429000"/>
              <a:gd name="connsiteX439" fmla="*/ 8818949 w 12192000"/>
              <a:gd name="connsiteY439" fmla="*/ 0 h 3429000"/>
              <a:gd name="connsiteX440" fmla="*/ 8833783 w 12192000"/>
              <a:gd name="connsiteY440" fmla="*/ 20753 h 3429000"/>
              <a:gd name="connsiteX441" fmla="*/ 8846863 w 12192000"/>
              <a:gd name="connsiteY441" fmla="*/ 39981 h 3429000"/>
              <a:gd name="connsiteX442" fmla="*/ 8960046 w 12192000"/>
              <a:gd name="connsiteY442" fmla="*/ 191389 h 3429000"/>
              <a:gd name="connsiteX443" fmla="*/ 8876789 w 12192000"/>
              <a:gd name="connsiteY443" fmla="*/ 0 h 3429000"/>
              <a:gd name="connsiteX444" fmla="*/ 8980100 w 12192000"/>
              <a:gd name="connsiteY444" fmla="*/ 0 h 3429000"/>
              <a:gd name="connsiteX445" fmla="*/ 9090618 w 12192000"/>
              <a:gd name="connsiteY445" fmla="*/ 287225 h 3429000"/>
              <a:gd name="connsiteX446" fmla="*/ 9762441 w 12192000"/>
              <a:gd name="connsiteY446" fmla="*/ 664587 h 3429000"/>
              <a:gd name="connsiteX447" fmla="*/ 9717826 w 12192000"/>
              <a:gd name="connsiteY447" fmla="*/ 487719 h 3429000"/>
              <a:gd name="connsiteX448" fmla="*/ 9713123 w 12192000"/>
              <a:gd name="connsiteY448" fmla="*/ 487663 h 3429000"/>
              <a:gd name="connsiteX449" fmla="*/ 9260878 w 12192000"/>
              <a:gd name="connsiteY449" fmla="*/ 87448 h 3429000"/>
              <a:gd name="connsiteX450" fmla="*/ 9221522 w 12192000"/>
              <a:gd name="connsiteY450" fmla="*/ 0 h 3429000"/>
              <a:gd name="connsiteX451" fmla="*/ 9425221 w 12192000"/>
              <a:gd name="connsiteY451" fmla="*/ 0 h 3429000"/>
              <a:gd name="connsiteX452" fmla="*/ 9453548 w 12192000"/>
              <a:gd name="connsiteY452" fmla="*/ 23392 h 3429000"/>
              <a:gd name="connsiteX453" fmla="*/ 9625671 w 12192000"/>
              <a:gd name="connsiteY453" fmla="*/ 210960 h 3429000"/>
              <a:gd name="connsiteX454" fmla="*/ 9632927 w 12192000"/>
              <a:gd name="connsiteY454" fmla="*/ 60128 h 3429000"/>
              <a:gd name="connsiteX455" fmla="*/ 9642174 w 12192000"/>
              <a:gd name="connsiteY455" fmla="*/ 0 h 3429000"/>
              <a:gd name="connsiteX456" fmla="*/ 9731615 w 12192000"/>
              <a:gd name="connsiteY456" fmla="*/ 0 h 3429000"/>
              <a:gd name="connsiteX457" fmla="*/ 9721255 w 12192000"/>
              <a:gd name="connsiteY457" fmla="*/ 74242 h 3429000"/>
              <a:gd name="connsiteX458" fmla="*/ 9736458 w 12192000"/>
              <a:gd name="connsiteY458" fmla="*/ 329413 h 3429000"/>
              <a:gd name="connsiteX459" fmla="*/ 9763499 w 12192000"/>
              <a:gd name="connsiteY459" fmla="*/ 99057 h 3429000"/>
              <a:gd name="connsiteX460" fmla="*/ 9777267 w 12192000"/>
              <a:gd name="connsiteY460" fmla="*/ 0 h 3429000"/>
              <a:gd name="connsiteX461" fmla="*/ 9808036 w 12192000"/>
              <a:gd name="connsiteY461" fmla="*/ 0 h 3429000"/>
              <a:gd name="connsiteX462" fmla="*/ 9793821 w 12192000"/>
              <a:gd name="connsiteY462" fmla="*/ 102652 h 3429000"/>
              <a:gd name="connsiteX463" fmla="*/ 9767436 w 12192000"/>
              <a:gd name="connsiteY463" fmla="*/ 321864 h 3429000"/>
              <a:gd name="connsiteX464" fmla="*/ 9814477 w 12192000"/>
              <a:gd name="connsiteY464" fmla="*/ 233531 h 3429000"/>
              <a:gd name="connsiteX465" fmla="*/ 9873012 w 12192000"/>
              <a:gd name="connsiteY465" fmla="*/ 38619 h 3429000"/>
              <a:gd name="connsiteX466" fmla="*/ 9875879 w 12192000"/>
              <a:gd name="connsiteY466" fmla="*/ 0 h 3429000"/>
              <a:gd name="connsiteX467" fmla="*/ 9965253 w 12192000"/>
              <a:gd name="connsiteY467" fmla="*/ 0 h 3429000"/>
              <a:gd name="connsiteX468" fmla="*/ 9930901 w 12192000"/>
              <a:gd name="connsiteY468" fmla="*/ 135026 h 3429000"/>
              <a:gd name="connsiteX469" fmla="*/ 9880832 w 12192000"/>
              <a:gd name="connsiteY469" fmla="*/ 271562 h 3429000"/>
              <a:gd name="connsiteX470" fmla="*/ 9896024 w 12192000"/>
              <a:gd name="connsiteY470" fmla="*/ 749295 h 3429000"/>
              <a:gd name="connsiteX471" fmla="*/ 10395379 w 12192000"/>
              <a:gd name="connsiteY471" fmla="*/ 1102843 h 3429000"/>
              <a:gd name="connsiteX472" fmla="*/ 10225980 w 12192000"/>
              <a:gd name="connsiteY472" fmla="*/ 132061 h 3429000"/>
              <a:gd name="connsiteX473" fmla="*/ 10314210 w 12192000"/>
              <a:gd name="connsiteY473" fmla="*/ 109353 h 3429000"/>
              <a:gd name="connsiteX474" fmla="*/ 10573663 w 12192000"/>
              <a:gd name="connsiteY474" fmla="*/ 842430 h 3429000"/>
              <a:gd name="connsiteX475" fmla="*/ 10583736 w 12192000"/>
              <a:gd name="connsiteY475" fmla="*/ 1259819 h 3429000"/>
              <a:gd name="connsiteX476" fmla="*/ 10880472 w 12192000"/>
              <a:gd name="connsiteY476" fmla="*/ 1537558 h 3429000"/>
              <a:gd name="connsiteX477" fmla="*/ 11231212 w 12192000"/>
              <a:gd name="connsiteY477" fmla="*/ 216474 h 3429000"/>
              <a:gd name="connsiteX478" fmla="*/ 11317765 w 12192000"/>
              <a:gd name="connsiteY478" fmla="*/ 209405 h 3429000"/>
              <a:gd name="connsiteX479" fmla="*/ 10982911 w 12192000"/>
              <a:gd name="connsiteY479" fmla="*/ 1622260 h 3429000"/>
              <a:gd name="connsiteX480" fmla="*/ 10968747 w 12192000"/>
              <a:gd name="connsiteY480" fmla="*/ 1630552 h 3429000"/>
              <a:gd name="connsiteX481" fmla="*/ 11258020 w 12192000"/>
              <a:gd name="connsiteY481" fmla="*/ 1972078 h 3429000"/>
              <a:gd name="connsiteX482" fmla="*/ 11688741 w 12192000"/>
              <a:gd name="connsiteY482" fmla="*/ 2616312 h 3429000"/>
              <a:gd name="connsiteX483" fmla="*/ 11794425 w 12192000"/>
              <a:gd name="connsiteY483" fmla="*/ 2252109 h 3429000"/>
              <a:gd name="connsiteX484" fmla="*/ 11792727 w 12192000"/>
              <a:gd name="connsiteY484" fmla="*/ 2240934 h 3429000"/>
              <a:gd name="connsiteX485" fmla="*/ 11776744 w 12192000"/>
              <a:gd name="connsiteY485" fmla="*/ 2242723 h 3429000"/>
              <a:gd name="connsiteX486" fmla="*/ 11442546 w 12192000"/>
              <a:gd name="connsiteY486" fmla="*/ 1307592 h 3429000"/>
              <a:gd name="connsiteX487" fmla="*/ 11527771 w 12192000"/>
              <a:gd name="connsiteY487" fmla="*/ 1275317 h 3429000"/>
              <a:gd name="connsiteX488" fmla="*/ 11851542 w 12192000"/>
              <a:gd name="connsiteY488" fmla="*/ 2034703 h 3429000"/>
              <a:gd name="connsiteX489" fmla="*/ 12122505 w 12192000"/>
              <a:gd name="connsiteY489" fmla="*/ 1727948 h 3429000"/>
              <a:gd name="connsiteX490" fmla="*/ 12192000 w 12192000"/>
              <a:gd name="connsiteY490" fmla="*/ 1669975 h 3429000"/>
              <a:gd name="connsiteX491" fmla="*/ 12192000 w 12192000"/>
              <a:gd name="connsiteY491" fmla="*/ 1731063 h 3429000"/>
              <a:gd name="connsiteX492" fmla="*/ 12155105 w 12192000"/>
              <a:gd name="connsiteY492" fmla="*/ 1762181 h 3429000"/>
              <a:gd name="connsiteX493" fmla="*/ 11918903 w 12192000"/>
              <a:gd name="connsiteY493" fmla="*/ 2062132 h 3429000"/>
              <a:gd name="connsiteX494" fmla="*/ 12067554 w 12192000"/>
              <a:gd name="connsiteY494" fmla="*/ 1888498 h 3429000"/>
              <a:gd name="connsiteX495" fmla="*/ 12192000 w 12192000"/>
              <a:gd name="connsiteY495" fmla="*/ 1782392 h 3429000"/>
              <a:gd name="connsiteX496" fmla="*/ 12192000 w 12192000"/>
              <a:gd name="connsiteY496" fmla="*/ 1822559 h 3429000"/>
              <a:gd name="connsiteX497" fmla="*/ 12087498 w 12192000"/>
              <a:gd name="connsiteY497" fmla="*/ 1911764 h 3429000"/>
              <a:gd name="connsiteX498" fmla="*/ 11941335 w 12192000"/>
              <a:gd name="connsiteY498" fmla="*/ 2083809 h 3429000"/>
              <a:gd name="connsiteX499" fmla="*/ 11898139 w 12192000"/>
              <a:gd name="connsiteY499" fmla="*/ 2163553 h 3429000"/>
              <a:gd name="connsiteX500" fmla="*/ 12037359 w 12192000"/>
              <a:gd name="connsiteY500" fmla="*/ 2053816 h 3429000"/>
              <a:gd name="connsiteX501" fmla="*/ 12192000 w 12192000"/>
              <a:gd name="connsiteY501" fmla="*/ 1901891 h 3429000"/>
              <a:gd name="connsiteX502" fmla="*/ 12192000 w 12192000"/>
              <a:gd name="connsiteY502" fmla="*/ 1973912 h 3429000"/>
              <a:gd name="connsiteX503" fmla="*/ 12054488 w 12192000"/>
              <a:gd name="connsiteY503" fmla="*/ 2104939 h 3429000"/>
              <a:gd name="connsiteX504" fmla="*/ 11880977 w 12192000"/>
              <a:gd name="connsiteY504" fmla="*/ 2245040 h 3429000"/>
              <a:gd name="connsiteX505" fmla="*/ 11879666 w 12192000"/>
              <a:gd name="connsiteY505" fmla="*/ 2246644 h 3429000"/>
              <a:gd name="connsiteX506" fmla="*/ 11873674 w 12192000"/>
              <a:gd name="connsiteY506" fmla="*/ 2254306 h 3429000"/>
              <a:gd name="connsiteX507" fmla="*/ 11738608 w 12192000"/>
              <a:gd name="connsiteY507" fmla="*/ 2689417 h 3429000"/>
              <a:gd name="connsiteX508" fmla="*/ 11732820 w 12192000"/>
              <a:gd name="connsiteY508" fmla="*/ 2696184 h 3429000"/>
              <a:gd name="connsiteX509" fmla="*/ 12058063 w 12192000"/>
              <a:gd name="connsiteY509" fmla="*/ 3376045 h 3429000"/>
              <a:gd name="connsiteX510" fmla="*/ 12077722 w 12192000"/>
              <a:gd name="connsiteY510" fmla="*/ 3428999 h 3429000"/>
              <a:gd name="connsiteX511" fmla="*/ 11980831 w 12192000"/>
              <a:gd name="connsiteY511" fmla="*/ 3428999 h 3429000"/>
              <a:gd name="connsiteX512" fmla="*/ 11842370 w 12192000"/>
              <a:gd name="connsiteY512" fmla="*/ 3103596 h 3429000"/>
              <a:gd name="connsiteX513" fmla="*/ 11807118 w 12192000"/>
              <a:gd name="connsiteY513" fmla="*/ 3032642 h 3429000"/>
              <a:gd name="connsiteX514" fmla="*/ 11352410 w 12192000"/>
              <a:gd name="connsiteY514" fmla="*/ 2253534 h 3429000"/>
              <a:gd name="connsiteX515" fmla="*/ 11344098 w 12192000"/>
              <a:gd name="connsiteY515" fmla="*/ 2252717 h 3429000"/>
              <a:gd name="connsiteX516" fmla="*/ 10730809 w 12192000"/>
              <a:gd name="connsiteY516" fmla="*/ 2156749 h 3429000"/>
              <a:gd name="connsiteX517" fmla="*/ 10713050 w 12192000"/>
              <a:gd name="connsiteY517" fmla="*/ 2164271 h 3429000"/>
              <a:gd name="connsiteX518" fmla="*/ 9420192 w 12192000"/>
              <a:gd name="connsiteY518" fmla="*/ 2263050 h 3429000"/>
              <a:gd name="connsiteX519" fmla="*/ 9404066 w 12192000"/>
              <a:gd name="connsiteY519" fmla="*/ 2242708 h 3429000"/>
              <a:gd name="connsiteX520" fmla="*/ 10712309 w 12192000"/>
              <a:gd name="connsiteY520" fmla="*/ 2109562 h 3429000"/>
              <a:gd name="connsiteX521" fmla="*/ 11291486 w 12192000"/>
              <a:gd name="connsiteY521" fmla="*/ 2166804 h 3429000"/>
              <a:gd name="connsiteX522" fmla="*/ 11176624 w 12192000"/>
              <a:gd name="connsiteY522" fmla="*/ 2010340 h 3429000"/>
              <a:gd name="connsiteX523" fmla="*/ 10665962 w 12192000"/>
              <a:gd name="connsiteY523" fmla="*/ 1445588 h 3429000"/>
              <a:gd name="connsiteX524" fmla="*/ 10647017 w 12192000"/>
              <a:gd name="connsiteY524" fmla="*/ 1450047 h 3429000"/>
              <a:gd name="connsiteX525" fmla="*/ 10107096 w 12192000"/>
              <a:gd name="connsiteY525" fmla="*/ 1560072 h 3429000"/>
              <a:gd name="connsiteX526" fmla="*/ 9439953 w 12192000"/>
              <a:gd name="connsiteY526" fmla="*/ 1480921 h 3429000"/>
              <a:gd name="connsiteX527" fmla="*/ 9470279 w 12192000"/>
              <a:gd name="connsiteY527" fmla="*/ 1443131 h 3429000"/>
              <a:gd name="connsiteX528" fmla="*/ 10565024 w 12192000"/>
              <a:gd name="connsiteY528" fmla="*/ 1352269 h 3429000"/>
              <a:gd name="connsiteX529" fmla="*/ 9922490 w 12192000"/>
              <a:gd name="connsiteY529" fmla="*/ 858833 h 3429000"/>
              <a:gd name="connsiteX530" fmla="*/ 9920481 w 12192000"/>
              <a:gd name="connsiteY530" fmla="*/ 859346 h 3429000"/>
              <a:gd name="connsiteX531" fmla="*/ 9916127 w 12192000"/>
              <a:gd name="connsiteY531" fmla="*/ 859836 h 3429000"/>
              <a:gd name="connsiteX532" fmla="*/ 9791125 w 12192000"/>
              <a:gd name="connsiteY532" fmla="*/ 938248 h 3429000"/>
              <a:gd name="connsiteX533" fmla="*/ 9528364 w 12192000"/>
              <a:gd name="connsiteY533" fmla="*/ 1022767 h 3429000"/>
              <a:gd name="connsiteX534" fmla="*/ 8629850 w 12192000"/>
              <a:gd name="connsiteY534" fmla="*/ 1184329 h 3429000"/>
              <a:gd name="connsiteX535" fmla="*/ 8600239 w 12192000"/>
              <a:gd name="connsiteY535" fmla="*/ 1167243 h 3429000"/>
              <a:gd name="connsiteX536" fmla="*/ 9761570 w 12192000"/>
              <a:gd name="connsiteY536" fmla="*/ 753283 h 3429000"/>
              <a:gd name="connsiteX537" fmla="*/ 9368237 w 12192000"/>
              <a:gd name="connsiteY537" fmla="*/ 520470 h 3429000"/>
              <a:gd name="connsiteX538" fmla="*/ 9354614 w 12192000"/>
              <a:gd name="connsiteY538" fmla="*/ 522288 h 3429000"/>
              <a:gd name="connsiteX539" fmla="*/ 8364351 w 12192000"/>
              <a:gd name="connsiteY539" fmla="*/ 730267 h 3429000"/>
              <a:gd name="connsiteX540" fmla="*/ 8386567 w 12192000"/>
              <a:gd name="connsiteY540" fmla="*/ 690760 h 3429000"/>
              <a:gd name="connsiteX541" fmla="*/ 9231713 w 12192000"/>
              <a:gd name="connsiteY541" fmla="*/ 444539 h 3429000"/>
              <a:gd name="connsiteX542" fmla="*/ 9023301 w 12192000"/>
              <a:gd name="connsiteY542" fmla="*/ 334109 h 3429000"/>
              <a:gd name="connsiteX543" fmla="*/ 9010556 w 12192000"/>
              <a:gd name="connsiteY543" fmla="*/ 329998 h 3429000"/>
              <a:gd name="connsiteX544" fmla="*/ 8687367 w 12192000"/>
              <a:gd name="connsiteY544" fmla="*/ 101276 h 3429000"/>
              <a:gd name="connsiteX545" fmla="*/ 4382818 w 12192000"/>
              <a:gd name="connsiteY545" fmla="*/ 0 h 3429000"/>
              <a:gd name="connsiteX546" fmla="*/ 4463614 w 12192000"/>
              <a:gd name="connsiteY546" fmla="*/ 0 h 3429000"/>
              <a:gd name="connsiteX547" fmla="*/ 4557150 w 12192000"/>
              <a:gd name="connsiteY547" fmla="*/ 81023 h 3429000"/>
              <a:gd name="connsiteX548" fmla="*/ 4856936 w 12192000"/>
              <a:gd name="connsiteY548" fmla="*/ 380146 h 3429000"/>
              <a:gd name="connsiteX549" fmla="*/ 5111996 w 12192000"/>
              <a:gd name="connsiteY549" fmla="*/ 636759 h 3429000"/>
              <a:gd name="connsiteX550" fmla="*/ 5388878 w 12192000"/>
              <a:gd name="connsiteY550" fmla="*/ 871185 h 3429000"/>
              <a:gd name="connsiteX551" fmla="*/ 5425556 w 12192000"/>
              <a:gd name="connsiteY551" fmla="*/ 879967 h 3429000"/>
              <a:gd name="connsiteX552" fmla="*/ 4943646 w 12192000"/>
              <a:gd name="connsiteY552" fmla="*/ 393916 h 3429000"/>
              <a:gd name="connsiteX553" fmla="*/ 4594837 w 12192000"/>
              <a:gd name="connsiteY553" fmla="*/ 103274 h 3429000"/>
              <a:gd name="connsiteX554" fmla="*/ 4518536 w 12192000"/>
              <a:gd name="connsiteY554" fmla="*/ 31511 h 3429000"/>
              <a:gd name="connsiteX555" fmla="*/ 4483543 w 12192000"/>
              <a:gd name="connsiteY555" fmla="*/ 0 h 3429000"/>
              <a:gd name="connsiteX556" fmla="*/ 4534233 w 12192000"/>
              <a:gd name="connsiteY556" fmla="*/ 0 h 3429000"/>
              <a:gd name="connsiteX557" fmla="*/ 4633631 w 12192000"/>
              <a:gd name="connsiteY557" fmla="*/ 74706 h 3429000"/>
              <a:gd name="connsiteX558" fmla="*/ 4949299 w 12192000"/>
              <a:gd name="connsiteY558" fmla="*/ 337336 h 3429000"/>
              <a:gd name="connsiteX559" fmla="*/ 5291452 w 12192000"/>
              <a:gd name="connsiteY559" fmla="*/ 647801 h 3429000"/>
              <a:gd name="connsiteX560" fmla="*/ 5434998 w 12192000"/>
              <a:gd name="connsiteY560" fmla="*/ 825100 h 3429000"/>
              <a:gd name="connsiteX561" fmla="*/ 5351015 w 12192000"/>
              <a:gd name="connsiteY561" fmla="*/ 331989 h 3429000"/>
              <a:gd name="connsiteX562" fmla="*/ 5344012 w 12192000"/>
              <a:gd name="connsiteY562" fmla="*/ 131333 h 3429000"/>
              <a:gd name="connsiteX563" fmla="*/ 5349920 w 12192000"/>
              <a:gd name="connsiteY563" fmla="*/ 0 h 3429000"/>
              <a:gd name="connsiteX564" fmla="*/ 5401317 w 12192000"/>
              <a:gd name="connsiteY564" fmla="*/ 0 h 3429000"/>
              <a:gd name="connsiteX565" fmla="*/ 5400859 w 12192000"/>
              <a:gd name="connsiteY565" fmla="*/ 83801 h 3429000"/>
              <a:gd name="connsiteX566" fmla="*/ 5401644 w 12192000"/>
              <a:gd name="connsiteY566" fmla="*/ 188847 h 3429000"/>
              <a:gd name="connsiteX567" fmla="*/ 5467256 w 12192000"/>
              <a:gd name="connsiteY567" fmla="*/ 746494 h 3429000"/>
              <a:gd name="connsiteX568" fmla="*/ 5448069 w 12192000"/>
              <a:gd name="connsiteY568" fmla="*/ 138554 h 3429000"/>
              <a:gd name="connsiteX569" fmla="*/ 5440458 w 12192000"/>
              <a:gd name="connsiteY569" fmla="*/ 0 h 3429000"/>
              <a:gd name="connsiteX570" fmla="*/ 5472521 w 12192000"/>
              <a:gd name="connsiteY570" fmla="*/ 0 h 3429000"/>
              <a:gd name="connsiteX571" fmla="*/ 5480135 w 12192000"/>
              <a:gd name="connsiteY571" fmla="*/ 136802 h 3429000"/>
              <a:gd name="connsiteX572" fmla="*/ 5499023 w 12192000"/>
              <a:gd name="connsiteY572" fmla="*/ 737310 h 3429000"/>
              <a:gd name="connsiteX573" fmla="*/ 5547022 w 12192000"/>
              <a:gd name="connsiteY573" fmla="*/ 178838 h 3429000"/>
              <a:gd name="connsiteX574" fmla="*/ 5522799 w 12192000"/>
              <a:gd name="connsiteY574" fmla="*/ 0 h 3429000"/>
              <a:gd name="connsiteX575" fmla="*/ 5573386 w 12192000"/>
              <a:gd name="connsiteY575" fmla="*/ 0 h 3429000"/>
              <a:gd name="connsiteX576" fmla="*/ 5587618 w 12192000"/>
              <a:gd name="connsiteY576" fmla="*/ 82353 h 3429000"/>
              <a:gd name="connsiteX577" fmla="*/ 5519779 w 12192000"/>
              <a:gd name="connsiteY577" fmla="*/ 930223 h 3429000"/>
              <a:gd name="connsiteX578" fmla="*/ 5520293 w 12192000"/>
              <a:gd name="connsiteY578" fmla="*/ 931602 h 3429000"/>
              <a:gd name="connsiteX579" fmla="*/ 5767221 w 12192000"/>
              <a:gd name="connsiteY579" fmla="*/ 1236564 h 3429000"/>
              <a:gd name="connsiteX580" fmla="*/ 6937169 w 12192000"/>
              <a:gd name="connsiteY580" fmla="*/ 1386941 h 3429000"/>
              <a:gd name="connsiteX581" fmla="*/ 6953922 w 12192000"/>
              <a:gd name="connsiteY581" fmla="*/ 1461068 h 3429000"/>
              <a:gd name="connsiteX582" fmla="*/ 6071359 w 12192000"/>
              <a:gd name="connsiteY582" fmla="*/ 1341770 h 3429000"/>
              <a:gd name="connsiteX583" fmla="*/ 6038839 w 12192000"/>
              <a:gd name="connsiteY583" fmla="*/ 1335474 h 3429000"/>
              <a:gd name="connsiteX584" fmla="*/ 6038706 w 12192000"/>
              <a:gd name="connsiteY584" fmla="*/ 1334847 h 3429000"/>
              <a:gd name="connsiteX585" fmla="*/ 6037784 w 12192000"/>
              <a:gd name="connsiteY585" fmla="*/ 1335270 h 3429000"/>
              <a:gd name="connsiteX586" fmla="*/ 6038839 w 12192000"/>
              <a:gd name="connsiteY586" fmla="*/ 1335474 h 3429000"/>
              <a:gd name="connsiteX587" fmla="*/ 6040338 w 12192000"/>
              <a:gd name="connsiteY587" fmla="*/ 1342418 h 3429000"/>
              <a:gd name="connsiteX588" fmla="*/ 6024488 w 12192000"/>
              <a:gd name="connsiteY588" fmla="*/ 1380903 h 3429000"/>
              <a:gd name="connsiteX589" fmla="*/ 5599771 w 12192000"/>
              <a:gd name="connsiteY589" fmla="*/ 2080652 h 3429000"/>
              <a:gd name="connsiteX590" fmla="*/ 5548843 w 12192000"/>
              <a:gd name="connsiteY590" fmla="*/ 2134845 h 3429000"/>
              <a:gd name="connsiteX591" fmla="*/ 5940952 w 12192000"/>
              <a:gd name="connsiteY591" fmla="*/ 2821028 h 3429000"/>
              <a:gd name="connsiteX592" fmla="*/ 6043441 w 12192000"/>
              <a:gd name="connsiteY592" fmla="*/ 3236847 h 3429000"/>
              <a:gd name="connsiteX593" fmla="*/ 6093432 w 12192000"/>
              <a:gd name="connsiteY593" fmla="*/ 3429000 h 3429000"/>
              <a:gd name="connsiteX594" fmla="*/ 6034344 w 12192000"/>
              <a:gd name="connsiteY594" fmla="*/ 3429000 h 3429000"/>
              <a:gd name="connsiteX595" fmla="*/ 6026679 w 12192000"/>
              <a:gd name="connsiteY595" fmla="*/ 3407959 h 3429000"/>
              <a:gd name="connsiteX596" fmla="*/ 5800441 w 12192000"/>
              <a:gd name="connsiteY596" fmla="*/ 2906286 h 3429000"/>
              <a:gd name="connsiteX597" fmla="*/ 5526562 w 12192000"/>
              <a:gd name="connsiteY597" fmla="*/ 2276388 h 3429000"/>
              <a:gd name="connsiteX598" fmla="*/ 5519640 w 12192000"/>
              <a:gd name="connsiteY598" fmla="*/ 2254774 h 3429000"/>
              <a:gd name="connsiteX599" fmla="*/ 5844559 w 12192000"/>
              <a:gd name="connsiteY599" fmla="*/ 3124349 h 3429000"/>
              <a:gd name="connsiteX600" fmla="*/ 5975994 w 12192000"/>
              <a:gd name="connsiteY600" fmla="*/ 3429000 h 3429000"/>
              <a:gd name="connsiteX601" fmla="*/ 5898547 w 12192000"/>
              <a:gd name="connsiteY601" fmla="*/ 3429000 h 3429000"/>
              <a:gd name="connsiteX602" fmla="*/ 5682041 w 12192000"/>
              <a:gd name="connsiteY602" fmla="*/ 2926860 h 3429000"/>
              <a:gd name="connsiteX603" fmla="*/ 5461758 w 12192000"/>
              <a:gd name="connsiteY603" fmla="*/ 2391220 h 3429000"/>
              <a:gd name="connsiteX604" fmla="*/ 5237282 w 12192000"/>
              <a:gd name="connsiteY604" fmla="*/ 3150086 h 3429000"/>
              <a:gd name="connsiteX605" fmla="*/ 5115009 w 12192000"/>
              <a:gd name="connsiteY605" fmla="*/ 3429000 h 3429000"/>
              <a:gd name="connsiteX606" fmla="*/ 5028074 w 12192000"/>
              <a:gd name="connsiteY606" fmla="*/ 3429000 h 3429000"/>
              <a:gd name="connsiteX607" fmla="*/ 5079508 w 12192000"/>
              <a:gd name="connsiteY607" fmla="*/ 3320074 h 3429000"/>
              <a:gd name="connsiteX608" fmla="*/ 5371846 w 12192000"/>
              <a:gd name="connsiteY608" fmla="*/ 2495413 h 3429000"/>
              <a:gd name="connsiteX609" fmla="*/ 5270512 w 12192000"/>
              <a:gd name="connsiteY609" fmla="*/ 2709975 h 3429000"/>
              <a:gd name="connsiteX610" fmla="*/ 5062409 w 12192000"/>
              <a:gd name="connsiteY610" fmla="*/ 3224544 h 3429000"/>
              <a:gd name="connsiteX611" fmla="*/ 5036628 w 12192000"/>
              <a:gd name="connsiteY611" fmla="*/ 3325247 h 3429000"/>
              <a:gd name="connsiteX612" fmla="*/ 5009112 w 12192000"/>
              <a:gd name="connsiteY612" fmla="*/ 3429000 h 3429000"/>
              <a:gd name="connsiteX613" fmla="*/ 4976679 w 12192000"/>
              <a:gd name="connsiteY613" fmla="*/ 3429000 h 3429000"/>
              <a:gd name="connsiteX614" fmla="*/ 5006537 w 12192000"/>
              <a:gd name="connsiteY614" fmla="*/ 3318068 h 3429000"/>
              <a:gd name="connsiteX615" fmla="*/ 5032723 w 12192000"/>
              <a:gd name="connsiteY615" fmla="*/ 3215957 h 3429000"/>
              <a:gd name="connsiteX616" fmla="*/ 5242949 w 12192000"/>
              <a:gd name="connsiteY616" fmla="*/ 2696175 h 3429000"/>
              <a:gd name="connsiteX617" fmla="*/ 5286321 w 12192000"/>
              <a:gd name="connsiteY617" fmla="*/ 2604555 h 3429000"/>
              <a:gd name="connsiteX618" fmla="*/ 5008210 w 12192000"/>
              <a:gd name="connsiteY618" fmla="*/ 3220194 h 3429000"/>
              <a:gd name="connsiteX619" fmla="*/ 4986321 w 12192000"/>
              <a:gd name="connsiteY619" fmla="*/ 3336687 h 3429000"/>
              <a:gd name="connsiteX620" fmla="*/ 4973474 w 12192000"/>
              <a:gd name="connsiteY620" fmla="*/ 3429000 h 3429000"/>
              <a:gd name="connsiteX621" fmla="*/ 4907178 w 12192000"/>
              <a:gd name="connsiteY621" fmla="*/ 3429000 h 3429000"/>
              <a:gd name="connsiteX622" fmla="*/ 4910810 w 12192000"/>
              <a:gd name="connsiteY622" fmla="*/ 3400660 h 3429000"/>
              <a:gd name="connsiteX623" fmla="*/ 4987461 w 12192000"/>
              <a:gd name="connsiteY623" fmla="*/ 3003994 h 3429000"/>
              <a:gd name="connsiteX624" fmla="*/ 5179262 w 12192000"/>
              <a:gd name="connsiteY624" fmla="*/ 2606044 h 3429000"/>
              <a:gd name="connsiteX625" fmla="*/ 4689678 w 12192000"/>
              <a:gd name="connsiteY625" fmla="*/ 3011241 h 3429000"/>
              <a:gd name="connsiteX626" fmla="*/ 4477543 w 12192000"/>
              <a:gd name="connsiteY626" fmla="*/ 3245836 h 3429000"/>
              <a:gd name="connsiteX627" fmla="*/ 4329957 w 12192000"/>
              <a:gd name="connsiteY627" fmla="*/ 3429000 h 3429000"/>
              <a:gd name="connsiteX628" fmla="*/ 4218595 w 12192000"/>
              <a:gd name="connsiteY628" fmla="*/ 3429000 h 3429000"/>
              <a:gd name="connsiteX629" fmla="*/ 4368888 w 12192000"/>
              <a:gd name="connsiteY629" fmla="*/ 3239412 h 3429000"/>
              <a:gd name="connsiteX630" fmla="*/ 4563091 w 12192000"/>
              <a:gd name="connsiteY630" fmla="*/ 3013508 h 3429000"/>
              <a:gd name="connsiteX631" fmla="*/ 5387324 w 12192000"/>
              <a:gd name="connsiteY631" fmla="*/ 2276830 h 3429000"/>
              <a:gd name="connsiteX632" fmla="*/ 5073620 w 12192000"/>
              <a:gd name="connsiteY632" fmla="*/ 2526437 h 3429000"/>
              <a:gd name="connsiteX633" fmla="*/ 4689789 w 12192000"/>
              <a:gd name="connsiteY633" fmla="*/ 2839382 h 3429000"/>
              <a:gd name="connsiteX634" fmla="*/ 4418722 w 12192000"/>
              <a:gd name="connsiteY634" fmla="*/ 3141886 h 3429000"/>
              <a:gd name="connsiteX635" fmla="*/ 4214944 w 12192000"/>
              <a:gd name="connsiteY635" fmla="*/ 3429000 h 3429000"/>
              <a:gd name="connsiteX636" fmla="*/ 4177898 w 12192000"/>
              <a:gd name="connsiteY636" fmla="*/ 3429000 h 3429000"/>
              <a:gd name="connsiteX637" fmla="*/ 4391597 w 12192000"/>
              <a:gd name="connsiteY637" fmla="*/ 3127370 h 3429000"/>
              <a:gd name="connsiteX638" fmla="*/ 4668889 w 12192000"/>
              <a:gd name="connsiteY638" fmla="*/ 2817399 h 3429000"/>
              <a:gd name="connsiteX639" fmla="*/ 5055427 w 12192000"/>
              <a:gd name="connsiteY639" fmla="*/ 2502476 h 3429000"/>
              <a:gd name="connsiteX640" fmla="*/ 5371814 w 12192000"/>
              <a:gd name="connsiteY640" fmla="*/ 2249975 h 3429000"/>
              <a:gd name="connsiteX641" fmla="*/ 4987918 w 12192000"/>
              <a:gd name="connsiteY641" fmla="*/ 2409701 h 3429000"/>
              <a:gd name="connsiteX642" fmla="*/ 4317146 w 12192000"/>
              <a:gd name="connsiteY642" fmla="*/ 3158716 h 3429000"/>
              <a:gd name="connsiteX643" fmla="*/ 4171627 w 12192000"/>
              <a:gd name="connsiteY643" fmla="*/ 3429000 h 3429000"/>
              <a:gd name="connsiteX644" fmla="*/ 4081585 w 12192000"/>
              <a:gd name="connsiteY644" fmla="*/ 3429000 h 3429000"/>
              <a:gd name="connsiteX645" fmla="*/ 4238603 w 12192000"/>
              <a:gd name="connsiteY645" fmla="*/ 3130341 h 3429000"/>
              <a:gd name="connsiteX646" fmla="*/ 4778333 w 12192000"/>
              <a:gd name="connsiteY646" fmla="*/ 2444626 h 3429000"/>
              <a:gd name="connsiteX647" fmla="*/ 5414185 w 12192000"/>
              <a:gd name="connsiteY647" fmla="*/ 2144882 h 3429000"/>
              <a:gd name="connsiteX648" fmla="*/ 5959648 w 12192000"/>
              <a:gd name="connsiteY648" fmla="*/ 1331797 h 3429000"/>
              <a:gd name="connsiteX649" fmla="*/ 5355019 w 12192000"/>
              <a:gd name="connsiteY649" fmla="*/ 1305672 h 3429000"/>
              <a:gd name="connsiteX650" fmla="*/ 5083565 w 12192000"/>
              <a:gd name="connsiteY650" fmla="*/ 1750121 h 3429000"/>
              <a:gd name="connsiteX651" fmla="*/ 4713577 w 12192000"/>
              <a:gd name="connsiteY651" fmla="*/ 2187803 h 3429000"/>
              <a:gd name="connsiteX652" fmla="*/ 3989559 w 12192000"/>
              <a:gd name="connsiteY652" fmla="*/ 2716945 h 3429000"/>
              <a:gd name="connsiteX653" fmla="*/ 3939824 w 12192000"/>
              <a:gd name="connsiteY653" fmla="*/ 2637900 h 3429000"/>
              <a:gd name="connsiteX654" fmla="*/ 4584537 w 12192000"/>
              <a:gd name="connsiteY654" fmla="*/ 1895826 h 3429000"/>
              <a:gd name="connsiteX655" fmla="*/ 5037105 w 12192000"/>
              <a:gd name="connsiteY655" fmla="*/ 1659765 h 3429000"/>
              <a:gd name="connsiteX656" fmla="*/ 5039930 w 12192000"/>
              <a:gd name="connsiteY656" fmla="*/ 1660585 h 3429000"/>
              <a:gd name="connsiteX657" fmla="*/ 5263764 w 12192000"/>
              <a:gd name="connsiteY657" fmla="*/ 1306525 h 3429000"/>
              <a:gd name="connsiteX658" fmla="*/ 4086300 w 12192000"/>
              <a:gd name="connsiteY658" fmla="*/ 1455599 h 3429000"/>
              <a:gd name="connsiteX659" fmla="*/ 4085485 w 12192000"/>
              <a:gd name="connsiteY659" fmla="*/ 1470070 h 3429000"/>
              <a:gd name="connsiteX660" fmla="*/ 3871915 w 12192000"/>
              <a:gd name="connsiteY660" fmla="*/ 1824645 h 3429000"/>
              <a:gd name="connsiteX661" fmla="*/ 3799374 w 12192000"/>
              <a:gd name="connsiteY661" fmla="*/ 2037127 h 3429000"/>
              <a:gd name="connsiteX662" fmla="*/ 3498850 w 12192000"/>
              <a:gd name="connsiteY662" fmla="*/ 3232888 h 3429000"/>
              <a:gd name="connsiteX663" fmla="*/ 3399216 w 12192000"/>
              <a:gd name="connsiteY663" fmla="*/ 3429000 h 3429000"/>
              <a:gd name="connsiteX664" fmla="*/ 3303688 w 12192000"/>
              <a:gd name="connsiteY664" fmla="*/ 3429000 h 3429000"/>
              <a:gd name="connsiteX665" fmla="*/ 3391774 w 12192000"/>
              <a:gd name="connsiteY665" fmla="*/ 3268181 h 3429000"/>
              <a:gd name="connsiteX666" fmla="*/ 3735540 w 12192000"/>
              <a:gd name="connsiteY666" fmla="*/ 2117923 h 3429000"/>
              <a:gd name="connsiteX667" fmla="*/ 3729438 w 12192000"/>
              <a:gd name="connsiteY667" fmla="*/ 2140058 h 3429000"/>
              <a:gd name="connsiteX668" fmla="*/ 3707782 w 12192000"/>
              <a:gd name="connsiteY668" fmla="*/ 2215908 h 3429000"/>
              <a:gd name="connsiteX669" fmla="*/ 3583827 w 12192000"/>
              <a:gd name="connsiteY669" fmla="*/ 2610215 h 3429000"/>
              <a:gd name="connsiteX670" fmla="*/ 3547861 w 12192000"/>
              <a:gd name="connsiteY670" fmla="*/ 2700609 h 3429000"/>
              <a:gd name="connsiteX671" fmla="*/ 3490905 w 12192000"/>
              <a:gd name="connsiteY671" fmla="*/ 2848660 h 3429000"/>
              <a:gd name="connsiteX672" fmla="*/ 3455859 w 12192000"/>
              <a:gd name="connsiteY672" fmla="*/ 2962301 h 3429000"/>
              <a:gd name="connsiteX673" fmla="*/ 3429112 w 12192000"/>
              <a:gd name="connsiteY673" fmla="*/ 3050469 h 3429000"/>
              <a:gd name="connsiteX674" fmla="*/ 3304862 w 12192000"/>
              <a:gd name="connsiteY674" fmla="*/ 3367476 h 3429000"/>
              <a:gd name="connsiteX675" fmla="*/ 3276071 w 12192000"/>
              <a:gd name="connsiteY675" fmla="*/ 3429000 h 3429000"/>
              <a:gd name="connsiteX676" fmla="*/ 3240805 w 12192000"/>
              <a:gd name="connsiteY676" fmla="*/ 3429000 h 3429000"/>
              <a:gd name="connsiteX677" fmla="*/ 3275917 w 12192000"/>
              <a:gd name="connsiteY677" fmla="*/ 3354192 h 3429000"/>
              <a:gd name="connsiteX678" fmla="*/ 3399358 w 12192000"/>
              <a:gd name="connsiteY678" fmla="*/ 3040011 h 3429000"/>
              <a:gd name="connsiteX679" fmla="*/ 3425650 w 12192000"/>
              <a:gd name="connsiteY679" fmla="*/ 2952333 h 3429000"/>
              <a:gd name="connsiteX680" fmla="*/ 3460661 w 12192000"/>
              <a:gd name="connsiteY680" fmla="*/ 2837763 h 3429000"/>
              <a:gd name="connsiteX681" fmla="*/ 3518021 w 12192000"/>
              <a:gd name="connsiteY681" fmla="*/ 2688298 h 3429000"/>
              <a:gd name="connsiteX682" fmla="*/ 3554035 w 12192000"/>
              <a:gd name="connsiteY682" fmla="*/ 2598832 h 3429000"/>
              <a:gd name="connsiteX683" fmla="*/ 3677174 w 12192000"/>
              <a:gd name="connsiteY683" fmla="*/ 2207351 h 3429000"/>
              <a:gd name="connsiteX684" fmla="*/ 3698819 w 12192000"/>
              <a:gd name="connsiteY684" fmla="*/ 2131503 h 3429000"/>
              <a:gd name="connsiteX685" fmla="*/ 3702094 w 12192000"/>
              <a:gd name="connsiteY685" fmla="*/ 2120194 h 3429000"/>
              <a:gd name="connsiteX686" fmla="*/ 3398355 w 12192000"/>
              <a:gd name="connsiteY686" fmla="*/ 2665603 h 3429000"/>
              <a:gd name="connsiteX687" fmla="*/ 3193941 w 12192000"/>
              <a:gd name="connsiteY687" fmla="*/ 3369775 h 3429000"/>
              <a:gd name="connsiteX688" fmla="*/ 3184140 w 12192000"/>
              <a:gd name="connsiteY688" fmla="*/ 3429000 h 3429000"/>
              <a:gd name="connsiteX689" fmla="*/ 3099978 w 12192000"/>
              <a:gd name="connsiteY689" fmla="*/ 3429000 h 3429000"/>
              <a:gd name="connsiteX690" fmla="*/ 3101556 w 12192000"/>
              <a:gd name="connsiteY690" fmla="*/ 3414337 h 3429000"/>
              <a:gd name="connsiteX691" fmla="*/ 3370162 w 12192000"/>
              <a:gd name="connsiteY691" fmla="*/ 2356550 h 3429000"/>
              <a:gd name="connsiteX692" fmla="*/ 3746477 w 12192000"/>
              <a:gd name="connsiteY692" fmla="*/ 1948889 h 3429000"/>
              <a:gd name="connsiteX693" fmla="*/ 3863399 w 12192000"/>
              <a:gd name="connsiteY693" fmla="*/ 1658257 h 3429000"/>
              <a:gd name="connsiteX694" fmla="*/ 3968712 w 12192000"/>
              <a:gd name="connsiteY694" fmla="*/ 1484989 h 3429000"/>
              <a:gd name="connsiteX695" fmla="*/ 2792390 w 12192000"/>
              <a:gd name="connsiteY695" fmla="*/ 1953974 h 3429000"/>
              <a:gd name="connsiteX696" fmla="*/ 2714982 w 12192000"/>
              <a:gd name="connsiteY696" fmla="*/ 1998051 h 3429000"/>
              <a:gd name="connsiteX697" fmla="*/ 2813361 w 12192000"/>
              <a:gd name="connsiteY697" fmla="*/ 2594912 h 3429000"/>
              <a:gd name="connsiteX698" fmla="*/ 2688430 w 12192000"/>
              <a:gd name="connsiteY698" fmla="*/ 3372564 h 3429000"/>
              <a:gd name="connsiteX699" fmla="*/ 2629626 w 12192000"/>
              <a:gd name="connsiteY699" fmla="*/ 3334394 h 3429000"/>
              <a:gd name="connsiteX700" fmla="*/ 2565328 w 12192000"/>
              <a:gd name="connsiteY700" fmla="*/ 2087399 h 3429000"/>
              <a:gd name="connsiteX701" fmla="*/ 1922999 w 12192000"/>
              <a:gd name="connsiteY701" fmla="*/ 2551343 h 3429000"/>
              <a:gd name="connsiteX702" fmla="*/ 1950261 w 12192000"/>
              <a:gd name="connsiteY702" fmla="*/ 2976858 h 3429000"/>
              <a:gd name="connsiteX703" fmla="*/ 2365554 w 12192000"/>
              <a:gd name="connsiteY703" fmla="*/ 3330107 h 3429000"/>
              <a:gd name="connsiteX704" fmla="*/ 2424142 w 12192000"/>
              <a:gd name="connsiteY704" fmla="*/ 3429000 h 3429000"/>
              <a:gd name="connsiteX705" fmla="*/ 2395994 w 12192000"/>
              <a:gd name="connsiteY705" fmla="*/ 3429000 h 3429000"/>
              <a:gd name="connsiteX706" fmla="*/ 2392863 w 12192000"/>
              <a:gd name="connsiteY706" fmla="*/ 3423964 h 3429000"/>
              <a:gd name="connsiteX707" fmla="*/ 2017589 w 12192000"/>
              <a:gd name="connsiteY707" fmla="*/ 3064982 h 3429000"/>
              <a:gd name="connsiteX708" fmla="*/ 2147336 w 12192000"/>
              <a:gd name="connsiteY708" fmla="*/ 3165052 h 3429000"/>
              <a:gd name="connsiteX709" fmla="*/ 2207047 w 12192000"/>
              <a:gd name="connsiteY709" fmla="*/ 3225540 h 3429000"/>
              <a:gd name="connsiteX710" fmla="*/ 2299106 w 12192000"/>
              <a:gd name="connsiteY710" fmla="*/ 3349931 h 3429000"/>
              <a:gd name="connsiteX711" fmla="*/ 2314430 w 12192000"/>
              <a:gd name="connsiteY711" fmla="*/ 3372144 h 3429000"/>
              <a:gd name="connsiteX712" fmla="*/ 2352406 w 12192000"/>
              <a:gd name="connsiteY712" fmla="*/ 3429000 h 3429000"/>
              <a:gd name="connsiteX713" fmla="*/ 2314492 w 12192000"/>
              <a:gd name="connsiteY713" fmla="*/ 3429000 h 3429000"/>
              <a:gd name="connsiteX714" fmla="*/ 2288095 w 12192000"/>
              <a:gd name="connsiteY714" fmla="*/ 3389030 h 3429000"/>
              <a:gd name="connsiteX715" fmla="*/ 2272768 w 12192000"/>
              <a:gd name="connsiteY715" fmla="*/ 3366822 h 3429000"/>
              <a:gd name="connsiteX716" fmla="*/ 2182715 w 12192000"/>
              <a:gd name="connsiteY716" fmla="*/ 3246071 h 3429000"/>
              <a:gd name="connsiteX717" fmla="*/ 2032061 w 12192000"/>
              <a:gd name="connsiteY717" fmla="*/ 3112380 h 3429000"/>
              <a:gd name="connsiteX718" fmla="*/ 2257220 w 12192000"/>
              <a:gd name="connsiteY718" fmla="*/ 3397257 h 3429000"/>
              <a:gd name="connsiteX719" fmla="*/ 2281324 w 12192000"/>
              <a:gd name="connsiteY719" fmla="*/ 3429000 h 3429000"/>
              <a:gd name="connsiteX720" fmla="*/ 2242860 w 12192000"/>
              <a:gd name="connsiteY720" fmla="*/ 3429000 h 3429000"/>
              <a:gd name="connsiteX721" fmla="*/ 2232818 w 12192000"/>
              <a:gd name="connsiteY721" fmla="*/ 3415926 h 3429000"/>
              <a:gd name="connsiteX722" fmla="*/ 1990172 w 12192000"/>
              <a:gd name="connsiteY722" fmla="*/ 3113121 h 3429000"/>
              <a:gd name="connsiteX723" fmla="*/ 2124090 w 12192000"/>
              <a:gd name="connsiteY723" fmla="*/ 3332017 h 3429000"/>
              <a:gd name="connsiteX724" fmla="*/ 2200380 w 12192000"/>
              <a:gd name="connsiteY724" fmla="*/ 3429000 h 3429000"/>
              <a:gd name="connsiteX725" fmla="*/ 2147507 w 12192000"/>
              <a:gd name="connsiteY725" fmla="*/ 3429000 h 3429000"/>
              <a:gd name="connsiteX726" fmla="*/ 2070668 w 12192000"/>
              <a:gd name="connsiteY726" fmla="*/ 3332520 h 3429000"/>
              <a:gd name="connsiteX727" fmla="*/ 1975142 w 12192000"/>
              <a:gd name="connsiteY727" fmla="*/ 3156570 h 3429000"/>
              <a:gd name="connsiteX728" fmla="*/ 2050035 w 12192000"/>
              <a:gd name="connsiteY728" fmla="*/ 3384345 h 3429000"/>
              <a:gd name="connsiteX729" fmla="*/ 2063025 w 12192000"/>
              <a:gd name="connsiteY729" fmla="*/ 3429000 h 3429000"/>
              <a:gd name="connsiteX730" fmla="*/ 2021675 w 12192000"/>
              <a:gd name="connsiteY730" fmla="*/ 3429000 h 3429000"/>
              <a:gd name="connsiteX731" fmla="*/ 2019308 w 12192000"/>
              <a:gd name="connsiteY731" fmla="*/ 3418118 h 3429000"/>
              <a:gd name="connsiteX732" fmla="*/ 1938835 w 12192000"/>
              <a:gd name="connsiteY732" fmla="*/ 3122160 h 3429000"/>
              <a:gd name="connsiteX733" fmla="*/ 1953230 w 12192000"/>
              <a:gd name="connsiteY733" fmla="*/ 3330699 h 3429000"/>
              <a:gd name="connsiteX734" fmla="*/ 1956763 w 12192000"/>
              <a:gd name="connsiteY734" fmla="*/ 3349191 h 3429000"/>
              <a:gd name="connsiteX735" fmla="*/ 1967925 w 12192000"/>
              <a:gd name="connsiteY735" fmla="*/ 3429000 h 3429000"/>
              <a:gd name="connsiteX736" fmla="*/ 1936622 w 12192000"/>
              <a:gd name="connsiteY736" fmla="*/ 3429000 h 3429000"/>
              <a:gd name="connsiteX737" fmla="*/ 1926261 w 12192000"/>
              <a:gd name="connsiteY737" fmla="*/ 3355064 h 3429000"/>
              <a:gd name="connsiteX738" fmla="*/ 1922724 w 12192000"/>
              <a:gd name="connsiteY738" fmla="*/ 3336577 h 3429000"/>
              <a:gd name="connsiteX739" fmla="*/ 1904650 w 12192000"/>
              <a:gd name="connsiteY739" fmla="*/ 3210616 h 3429000"/>
              <a:gd name="connsiteX740" fmla="*/ 1885273 w 12192000"/>
              <a:gd name="connsiteY740" fmla="*/ 3429000 h 3429000"/>
              <a:gd name="connsiteX741" fmla="*/ 1854363 w 12192000"/>
              <a:gd name="connsiteY741" fmla="*/ 3429000 h 3429000"/>
              <a:gd name="connsiteX742" fmla="*/ 1880391 w 12192000"/>
              <a:gd name="connsiteY742" fmla="*/ 3174796 h 3429000"/>
              <a:gd name="connsiteX743" fmla="*/ 1818273 w 12192000"/>
              <a:gd name="connsiteY743" fmla="*/ 3286729 h 3429000"/>
              <a:gd name="connsiteX744" fmla="*/ 1794691 w 12192000"/>
              <a:gd name="connsiteY744" fmla="*/ 3414239 h 3429000"/>
              <a:gd name="connsiteX745" fmla="*/ 1794914 w 12192000"/>
              <a:gd name="connsiteY745" fmla="*/ 3429000 h 3429000"/>
              <a:gd name="connsiteX746" fmla="*/ 1746128 w 12192000"/>
              <a:gd name="connsiteY746" fmla="*/ 3429000 h 3429000"/>
              <a:gd name="connsiteX747" fmla="*/ 1753934 w 12192000"/>
              <a:gd name="connsiteY747" fmla="*/ 3295796 h 3429000"/>
              <a:gd name="connsiteX748" fmla="*/ 1792053 w 12192000"/>
              <a:gd name="connsiteY748" fmla="*/ 3143396 h 3429000"/>
              <a:gd name="connsiteX749" fmla="*/ 1862248 w 12192000"/>
              <a:gd name="connsiteY749" fmla="*/ 2837397 h 3429000"/>
              <a:gd name="connsiteX750" fmla="*/ 1862250 w 12192000"/>
              <a:gd name="connsiteY750" fmla="*/ 2604531 h 3429000"/>
              <a:gd name="connsiteX751" fmla="*/ 1211999 w 12192000"/>
              <a:gd name="connsiteY751" fmla="*/ 3254610 h 3429000"/>
              <a:gd name="connsiteX752" fmla="*/ 1213266 w 12192000"/>
              <a:gd name="connsiteY752" fmla="*/ 3262947 h 3429000"/>
              <a:gd name="connsiteX753" fmla="*/ 1203370 w 12192000"/>
              <a:gd name="connsiteY753" fmla="*/ 3421676 h 3429000"/>
              <a:gd name="connsiteX754" fmla="*/ 1203671 w 12192000"/>
              <a:gd name="connsiteY754" fmla="*/ 3429000 h 3429000"/>
              <a:gd name="connsiteX755" fmla="*/ 1143180 w 12192000"/>
              <a:gd name="connsiteY755" fmla="*/ 3429000 h 3429000"/>
              <a:gd name="connsiteX756" fmla="*/ 1142176 w 12192000"/>
              <a:gd name="connsiteY756" fmla="*/ 3337045 h 3429000"/>
              <a:gd name="connsiteX757" fmla="*/ 1067484 w 12192000"/>
              <a:gd name="connsiteY757" fmla="*/ 3429000 h 3429000"/>
              <a:gd name="connsiteX758" fmla="*/ 953928 w 12192000"/>
              <a:gd name="connsiteY758" fmla="*/ 3429000 h 3429000"/>
              <a:gd name="connsiteX759" fmla="*/ 959715 w 12192000"/>
              <a:gd name="connsiteY759" fmla="*/ 3421185 h 3429000"/>
              <a:gd name="connsiteX760" fmla="*/ 1483788 w 12192000"/>
              <a:gd name="connsiteY760" fmla="*/ 2830174 h 3429000"/>
              <a:gd name="connsiteX761" fmla="*/ 1100671 w 12192000"/>
              <a:gd name="connsiteY761" fmla="*/ 2823137 h 3429000"/>
              <a:gd name="connsiteX762" fmla="*/ 1090144 w 12192000"/>
              <a:gd name="connsiteY762" fmla="*/ 2827748 h 3429000"/>
              <a:gd name="connsiteX763" fmla="*/ 1095872 w 12192000"/>
              <a:gd name="connsiteY763" fmla="*/ 2842892 h 3429000"/>
              <a:gd name="connsiteX764" fmla="*/ 262785 w 12192000"/>
              <a:gd name="connsiteY764" fmla="*/ 3416450 h 3429000"/>
              <a:gd name="connsiteX765" fmla="*/ 209968 w 12192000"/>
              <a:gd name="connsiteY765" fmla="*/ 3341713 h 3429000"/>
              <a:gd name="connsiteX766" fmla="*/ 873460 w 12192000"/>
              <a:gd name="connsiteY766" fmla="*/ 2824768 h 3429000"/>
              <a:gd name="connsiteX767" fmla="*/ 192686 w 12192000"/>
              <a:gd name="connsiteY767" fmla="*/ 2420257 h 3429000"/>
              <a:gd name="connsiteX768" fmla="*/ 4696 w 12192000"/>
              <a:gd name="connsiteY768" fmla="*/ 2268668 h 3429000"/>
              <a:gd name="connsiteX769" fmla="*/ 0 w 12192000"/>
              <a:gd name="connsiteY769" fmla="*/ 2260984 h 3429000"/>
              <a:gd name="connsiteX770" fmla="*/ 0 w 12192000"/>
              <a:gd name="connsiteY770" fmla="*/ 2084472 h 3429000"/>
              <a:gd name="connsiteX771" fmla="*/ 174101 w 12192000"/>
              <a:gd name="connsiteY771" fmla="*/ 2191277 h 3429000"/>
              <a:gd name="connsiteX772" fmla="*/ 891800 w 12192000"/>
              <a:gd name="connsiteY772" fmla="*/ 2607935 h 3429000"/>
              <a:gd name="connsiteX773" fmla="*/ 1072219 w 12192000"/>
              <a:gd name="connsiteY773" fmla="*/ 2740443 h 3429000"/>
              <a:gd name="connsiteX774" fmla="*/ 1074117 w 12192000"/>
              <a:gd name="connsiteY774" fmla="*/ 2741301 h 3429000"/>
              <a:gd name="connsiteX775" fmla="*/ 1083114 w 12192000"/>
              <a:gd name="connsiteY775" fmla="*/ 2745131 h 3429000"/>
              <a:gd name="connsiteX776" fmla="*/ 1543010 w 12192000"/>
              <a:gd name="connsiteY776" fmla="*/ 2762140 h 3429000"/>
              <a:gd name="connsiteX777" fmla="*/ 1551080 w 12192000"/>
              <a:gd name="connsiteY777" fmla="*/ 2766006 h 3429000"/>
              <a:gd name="connsiteX778" fmla="*/ 2345443 w 12192000"/>
              <a:gd name="connsiteY778" fmla="*/ 2120882 h 3429000"/>
              <a:gd name="connsiteX779" fmla="*/ 1721499 w 12192000"/>
              <a:gd name="connsiteY779" fmla="*/ 2170969 h 3429000"/>
              <a:gd name="connsiteX780" fmla="*/ 767716 w 12192000"/>
              <a:gd name="connsiteY780" fmla="*/ 2043768 h 3429000"/>
              <a:gd name="connsiteX781" fmla="*/ 722147 w 12192000"/>
              <a:gd name="connsiteY781" fmla="*/ 1964091 h 3429000"/>
              <a:gd name="connsiteX782" fmla="*/ 1485552 w 12192000"/>
              <a:gd name="connsiteY782" fmla="*/ 1884202 h 3429000"/>
              <a:gd name="connsiteX783" fmla="*/ 2143004 w 12192000"/>
              <a:gd name="connsiteY783" fmla="*/ 1973420 h 3429000"/>
              <a:gd name="connsiteX784" fmla="*/ 1933391 w 12192000"/>
              <a:gd name="connsiteY784" fmla="*/ 1727971 h 3429000"/>
              <a:gd name="connsiteX785" fmla="*/ 1827118 w 12192000"/>
              <a:gd name="connsiteY785" fmla="*/ 1539410 h 3429000"/>
              <a:gd name="connsiteX786" fmla="*/ 1837349 w 12192000"/>
              <a:gd name="connsiteY786" fmla="*/ 1527357 h 3429000"/>
              <a:gd name="connsiteX787" fmla="*/ 2162835 w 12192000"/>
              <a:gd name="connsiteY787" fmla="*/ 1758853 h 3429000"/>
              <a:gd name="connsiteX788" fmla="*/ 2257167 w 12192000"/>
              <a:gd name="connsiteY788" fmla="*/ 2033123 h 3429000"/>
              <a:gd name="connsiteX789" fmla="*/ 2261598 w 12192000"/>
              <a:gd name="connsiteY789" fmla="*/ 2038998 h 3429000"/>
              <a:gd name="connsiteX790" fmla="*/ 2437177 w 12192000"/>
              <a:gd name="connsiteY790" fmla="*/ 2050608 h 3429000"/>
              <a:gd name="connsiteX791" fmla="*/ 2445247 w 12192000"/>
              <a:gd name="connsiteY791" fmla="*/ 2054476 h 3429000"/>
              <a:gd name="connsiteX792" fmla="*/ 2743626 w 12192000"/>
              <a:gd name="connsiteY792" fmla="*/ 1875819 h 3429000"/>
              <a:gd name="connsiteX793" fmla="*/ 3048102 w 12192000"/>
              <a:gd name="connsiteY793" fmla="*/ 1721595 h 3429000"/>
              <a:gd name="connsiteX794" fmla="*/ 1799414 w 12192000"/>
              <a:gd name="connsiteY794" fmla="*/ 1265732 h 3429000"/>
              <a:gd name="connsiteX795" fmla="*/ 1771735 w 12192000"/>
              <a:gd name="connsiteY795" fmla="*/ 1190929 h 3429000"/>
              <a:gd name="connsiteX796" fmla="*/ 3104273 w 12192000"/>
              <a:gd name="connsiteY796" fmla="*/ 1647159 h 3429000"/>
              <a:gd name="connsiteX797" fmla="*/ 3113245 w 12192000"/>
              <a:gd name="connsiteY797" fmla="*/ 1661705 h 3429000"/>
              <a:gd name="connsiteX798" fmla="*/ 3126294 w 12192000"/>
              <a:gd name="connsiteY798" fmla="*/ 1685400 h 3429000"/>
              <a:gd name="connsiteX799" fmla="*/ 3937433 w 12192000"/>
              <a:gd name="connsiteY799" fmla="*/ 1401473 h 3429000"/>
              <a:gd name="connsiteX800" fmla="*/ 3590475 w 12192000"/>
              <a:gd name="connsiteY800" fmla="*/ 1168974 h 3429000"/>
              <a:gd name="connsiteX801" fmla="*/ 3100264 w 12192000"/>
              <a:gd name="connsiteY801" fmla="*/ 1150845 h 3429000"/>
              <a:gd name="connsiteX802" fmla="*/ 2183576 w 12192000"/>
              <a:gd name="connsiteY802" fmla="*/ 798150 h 3429000"/>
              <a:gd name="connsiteX803" fmla="*/ 2151029 w 12192000"/>
              <a:gd name="connsiteY803" fmla="*/ 717947 h 3429000"/>
              <a:gd name="connsiteX804" fmla="*/ 3563434 w 12192000"/>
              <a:gd name="connsiteY804" fmla="*/ 1040115 h 3429000"/>
              <a:gd name="connsiteX805" fmla="*/ 3177952 w 12192000"/>
              <a:gd name="connsiteY805" fmla="*/ 228386 h 3429000"/>
              <a:gd name="connsiteX806" fmla="*/ 3189263 w 12192000"/>
              <a:gd name="connsiteY806" fmla="*/ 196726 h 3429000"/>
              <a:gd name="connsiteX807" fmla="*/ 3560912 w 12192000"/>
              <a:gd name="connsiteY807" fmla="*/ 650863 h 3429000"/>
              <a:gd name="connsiteX808" fmla="*/ 3626636 w 12192000"/>
              <a:gd name="connsiteY808" fmla="*/ 1083230 h 3429000"/>
              <a:gd name="connsiteX809" fmla="*/ 3653088 w 12192000"/>
              <a:gd name="connsiteY809" fmla="*/ 1092417 h 3429000"/>
              <a:gd name="connsiteX810" fmla="*/ 3988128 w 12192000"/>
              <a:gd name="connsiteY810" fmla="*/ 1388267 h 3429000"/>
              <a:gd name="connsiteX811" fmla="*/ 4830582 w 12192000"/>
              <a:gd name="connsiteY811" fmla="*/ 1247000 h 3429000"/>
              <a:gd name="connsiteX812" fmla="*/ 4830100 w 12192000"/>
              <a:gd name="connsiteY812" fmla="*/ 1246554 h 3429000"/>
              <a:gd name="connsiteX813" fmla="*/ 4036318 w 12192000"/>
              <a:gd name="connsiteY813" fmla="*/ 718013 h 3429000"/>
              <a:gd name="connsiteX814" fmla="*/ 3432098 w 12192000"/>
              <a:gd name="connsiteY814" fmla="*/ 108312 h 3429000"/>
              <a:gd name="connsiteX815" fmla="*/ 3446761 w 12192000"/>
              <a:gd name="connsiteY815" fmla="*/ 32278 h 3429000"/>
              <a:gd name="connsiteX816" fmla="*/ 4419733 w 12192000"/>
              <a:gd name="connsiteY816" fmla="*/ 534555 h 3429000"/>
              <a:gd name="connsiteX817" fmla="*/ 4781371 w 12192000"/>
              <a:gd name="connsiteY817" fmla="*/ 1029604 h 3429000"/>
              <a:gd name="connsiteX818" fmla="*/ 4780440 w 12192000"/>
              <a:gd name="connsiteY818" fmla="*/ 1041290 h 3429000"/>
              <a:gd name="connsiteX819" fmla="*/ 4898954 w 12192000"/>
              <a:gd name="connsiteY819" fmla="*/ 1233092 h 3429000"/>
              <a:gd name="connsiteX820" fmla="*/ 4900699 w 12192000"/>
              <a:gd name="connsiteY820" fmla="*/ 1241867 h 3429000"/>
              <a:gd name="connsiteX821" fmla="*/ 5714511 w 12192000"/>
              <a:gd name="connsiteY821" fmla="*/ 1234483 h 3429000"/>
              <a:gd name="connsiteX822" fmla="*/ 5464793 w 12192000"/>
              <a:gd name="connsiteY822" fmla="*/ 964556 h 3429000"/>
              <a:gd name="connsiteX823" fmla="*/ 5461897 w 12192000"/>
              <a:gd name="connsiteY823" fmla="*/ 961879 h 3429000"/>
              <a:gd name="connsiteX824" fmla="*/ 4399417 w 12192000"/>
              <a:gd name="connsiteY824" fmla="*/ 23573 h 3429000"/>
              <a:gd name="connsiteX825" fmla="*/ 3090569 w 12192000"/>
              <a:gd name="connsiteY825" fmla="*/ 0 h 3429000"/>
              <a:gd name="connsiteX826" fmla="*/ 3218394 w 12192000"/>
              <a:gd name="connsiteY826" fmla="*/ 0 h 3429000"/>
              <a:gd name="connsiteX827" fmla="*/ 3241469 w 12192000"/>
              <a:gd name="connsiteY827" fmla="*/ 15651 h 3429000"/>
              <a:gd name="connsiteX828" fmla="*/ 3182620 w 12192000"/>
              <a:gd name="connsiteY828" fmla="*/ 54279 h 3429000"/>
              <a:gd name="connsiteX829" fmla="*/ 1890928 w 12192000"/>
              <a:gd name="connsiteY829" fmla="*/ 0 h 3429000"/>
              <a:gd name="connsiteX830" fmla="*/ 1994713 w 12192000"/>
              <a:gd name="connsiteY830" fmla="*/ 0 h 3429000"/>
              <a:gd name="connsiteX831" fmla="*/ 1931354 w 12192000"/>
              <a:gd name="connsiteY831" fmla="*/ 46950 h 3429000"/>
              <a:gd name="connsiteX832" fmla="*/ 1765923 w 12192000"/>
              <a:gd name="connsiteY832" fmla="*/ 152043 h 3429000"/>
              <a:gd name="connsiteX833" fmla="*/ 1702258 w 12192000"/>
              <a:gd name="connsiteY833" fmla="*/ 183286 h 3429000"/>
              <a:gd name="connsiteX834" fmla="*/ 1538370 w 12192000"/>
              <a:gd name="connsiteY834" fmla="*/ 382804 h 3429000"/>
              <a:gd name="connsiteX835" fmla="*/ 542867 w 12192000"/>
              <a:gd name="connsiteY835" fmla="*/ 1515092 h 3429000"/>
              <a:gd name="connsiteX836" fmla="*/ 515800 w 12192000"/>
              <a:gd name="connsiteY836" fmla="*/ 1433180 h 3429000"/>
              <a:gd name="connsiteX837" fmla="*/ 909145 w 12192000"/>
              <a:gd name="connsiteY837" fmla="*/ 770225 h 3429000"/>
              <a:gd name="connsiteX838" fmla="*/ 1214067 w 12192000"/>
              <a:gd name="connsiteY838" fmla="*/ 479561 h 3429000"/>
              <a:gd name="connsiteX839" fmla="*/ 640967 w 12192000"/>
              <a:gd name="connsiteY839" fmla="*/ 676601 h 3429000"/>
              <a:gd name="connsiteX840" fmla="*/ 112563 w 12192000"/>
              <a:gd name="connsiteY840" fmla="*/ 967952 h 3429000"/>
              <a:gd name="connsiteX841" fmla="*/ 0 w 12192000"/>
              <a:gd name="connsiteY841" fmla="*/ 1037006 h 3429000"/>
              <a:gd name="connsiteX842" fmla="*/ 0 w 12192000"/>
              <a:gd name="connsiteY842" fmla="*/ 804763 h 3429000"/>
              <a:gd name="connsiteX843" fmla="*/ 36881 w 12192000"/>
              <a:gd name="connsiteY843" fmla="*/ 771118 h 3429000"/>
              <a:gd name="connsiteX844" fmla="*/ 910534 w 12192000"/>
              <a:gd name="connsiteY844" fmla="*/ 200753 h 3429000"/>
              <a:gd name="connsiteX845" fmla="*/ 1578717 w 12192000"/>
              <a:gd name="connsiteY845" fmla="*/ 146982 h 3429000"/>
              <a:gd name="connsiteX846" fmla="*/ 1887945 w 12192000"/>
              <a:gd name="connsiteY846" fmla="*/ 2196 h 3429000"/>
              <a:gd name="connsiteX847" fmla="*/ 278539 w 12192000"/>
              <a:gd name="connsiteY847" fmla="*/ 0 h 3429000"/>
              <a:gd name="connsiteX848" fmla="*/ 773851 w 12192000"/>
              <a:gd name="connsiteY848" fmla="*/ 0 h 3429000"/>
              <a:gd name="connsiteX849" fmla="*/ 529937 w 12192000"/>
              <a:gd name="connsiteY849" fmla="*/ 74115 h 3429000"/>
              <a:gd name="connsiteX850" fmla="*/ 115099 w 12192000"/>
              <a:gd name="connsiteY850" fmla="*/ 178650 h 3429000"/>
              <a:gd name="connsiteX851" fmla="*/ 97284 w 12192000"/>
              <a:gd name="connsiteY851" fmla="*/ 91393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97284 w 12192000"/>
              <a:gd name="connsiteY863" fmla="*/ 91393 h 3429000"/>
              <a:gd name="connsiteX864" fmla="*/ 278539 w 12192000"/>
              <a:gd name="connsiteY864"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278539 w 12192000"/>
              <a:gd name="connsiteY863"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278539 w 12192000"/>
              <a:gd name="connsiteY862"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182620 w 12192000"/>
              <a:gd name="connsiteY836" fmla="*/ 54279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1890928 w 12192000"/>
              <a:gd name="connsiteY840" fmla="*/ 0 h 3429000"/>
              <a:gd name="connsiteX841" fmla="*/ 1994713 w 12192000"/>
              <a:gd name="connsiteY841" fmla="*/ 0 h 3429000"/>
              <a:gd name="connsiteX842" fmla="*/ 1931354 w 12192000"/>
              <a:gd name="connsiteY842" fmla="*/ 46950 h 3429000"/>
              <a:gd name="connsiteX843" fmla="*/ 1765923 w 12192000"/>
              <a:gd name="connsiteY843" fmla="*/ 152043 h 3429000"/>
              <a:gd name="connsiteX844" fmla="*/ 1702258 w 12192000"/>
              <a:gd name="connsiteY844" fmla="*/ 183286 h 3429000"/>
              <a:gd name="connsiteX845" fmla="*/ 1538370 w 12192000"/>
              <a:gd name="connsiteY845" fmla="*/ 382804 h 3429000"/>
              <a:gd name="connsiteX846" fmla="*/ 542867 w 12192000"/>
              <a:gd name="connsiteY846" fmla="*/ 1515092 h 3429000"/>
              <a:gd name="connsiteX847" fmla="*/ 515800 w 12192000"/>
              <a:gd name="connsiteY847" fmla="*/ 1433180 h 3429000"/>
              <a:gd name="connsiteX848" fmla="*/ 909145 w 12192000"/>
              <a:gd name="connsiteY848" fmla="*/ 770225 h 3429000"/>
              <a:gd name="connsiteX849" fmla="*/ 1214067 w 12192000"/>
              <a:gd name="connsiteY849" fmla="*/ 479561 h 3429000"/>
              <a:gd name="connsiteX850" fmla="*/ 640967 w 12192000"/>
              <a:gd name="connsiteY850" fmla="*/ 676601 h 3429000"/>
              <a:gd name="connsiteX851" fmla="*/ 112563 w 12192000"/>
              <a:gd name="connsiteY851" fmla="*/ 967952 h 3429000"/>
              <a:gd name="connsiteX852" fmla="*/ 0 w 12192000"/>
              <a:gd name="connsiteY852" fmla="*/ 1037006 h 3429000"/>
              <a:gd name="connsiteX853" fmla="*/ 0 w 12192000"/>
              <a:gd name="connsiteY853" fmla="*/ 804763 h 3429000"/>
              <a:gd name="connsiteX854" fmla="*/ 36881 w 12192000"/>
              <a:gd name="connsiteY854" fmla="*/ 771118 h 3429000"/>
              <a:gd name="connsiteX855" fmla="*/ 910534 w 12192000"/>
              <a:gd name="connsiteY855" fmla="*/ 200753 h 3429000"/>
              <a:gd name="connsiteX856" fmla="*/ 1578717 w 12192000"/>
              <a:gd name="connsiteY856" fmla="*/ 146982 h 3429000"/>
              <a:gd name="connsiteX857" fmla="*/ 1887945 w 12192000"/>
              <a:gd name="connsiteY857" fmla="*/ 2196 h 3429000"/>
              <a:gd name="connsiteX858" fmla="*/ 1890928 w 12192000"/>
              <a:gd name="connsiteY858"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241469 w 12192000"/>
              <a:gd name="connsiteY836" fmla="*/ 15651 h 3429000"/>
              <a:gd name="connsiteX837" fmla="*/ 3218394 w 12192000"/>
              <a:gd name="connsiteY837" fmla="*/ 0 h 3429000"/>
              <a:gd name="connsiteX838" fmla="*/ 3241469 w 12192000"/>
              <a:gd name="connsiteY838" fmla="*/ 15651 h 3429000"/>
              <a:gd name="connsiteX839" fmla="*/ 1890928 w 12192000"/>
              <a:gd name="connsiteY839" fmla="*/ 0 h 3429000"/>
              <a:gd name="connsiteX840" fmla="*/ 1994713 w 12192000"/>
              <a:gd name="connsiteY840" fmla="*/ 0 h 3429000"/>
              <a:gd name="connsiteX841" fmla="*/ 1931354 w 12192000"/>
              <a:gd name="connsiteY841" fmla="*/ 46950 h 3429000"/>
              <a:gd name="connsiteX842" fmla="*/ 1765923 w 12192000"/>
              <a:gd name="connsiteY842" fmla="*/ 152043 h 3429000"/>
              <a:gd name="connsiteX843" fmla="*/ 1702258 w 12192000"/>
              <a:gd name="connsiteY843" fmla="*/ 183286 h 3429000"/>
              <a:gd name="connsiteX844" fmla="*/ 1538370 w 12192000"/>
              <a:gd name="connsiteY844" fmla="*/ 382804 h 3429000"/>
              <a:gd name="connsiteX845" fmla="*/ 542867 w 12192000"/>
              <a:gd name="connsiteY845" fmla="*/ 1515092 h 3429000"/>
              <a:gd name="connsiteX846" fmla="*/ 515800 w 12192000"/>
              <a:gd name="connsiteY846" fmla="*/ 1433180 h 3429000"/>
              <a:gd name="connsiteX847" fmla="*/ 909145 w 12192000"/>
              <a:gd name="connsiteY847" fmla="*/ 770225 h 3429000"/>
              <a:gd name="connsiteX848" fmla="*/ 1214067 w 12192000"/>
              <a:gd name="connsiteY848" fmla="*/ 479561 h 3429000"/>
              <a:gd name="connsiteX849" fmla="*/ 640967 w 12192000"/>
              <a:gd name="connsiteY849" fmla="*/ 676601 h 3429000"/>
              <a:gd name="connsiteX850" fmla="*/ 112563 w 12192000"/>
              <a:gd name="connsiteY850" fmla="*/ 967952 h 3429000"/>
              <a:gd name="connsiteX851" fmla="*/ 0 w 12192000"/>
              <a:gd name="connsiteY851" fmla="*/ 1037006 h 3429000"/>
              <a:gd name="connsiteX852" fmla="*/ 0 w 12192000"/>
              <a:gd name="connsiteY852" fmla="*/ 804763 h 3429000"/>
              <a:gd name="connsiteX853" fmla="*/ 36881 w 12192000"/>
              <a:gd name="connsiteY853" fmla="*/ 771118 h 3429000"/>
              <a:gd name="connsiteX854" fmla="*/ 910534 w 12192000"/>
              <a:gd name="connsiteY854" fmla="*/ 200753 h 3429000"/>
              <a:gd name="connsiteX855" fmla="*/ 1578717 w 12192000"/>
              <a:gd name="connsiteY855" fmla="*/ 146982 h 3429000"/>
              <a:gd name="connsiteX856" fmla="*/ 1887945 w 12192000"/>
              <a:gd name="connsiteY856" fmla="*/ 2196 h 3429000"/>
              <a:gd name="connsiteX857" fmla="*/ 1890928 w 12192000"/>
              <a:gd name="connsiteY857"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1890928 w 12192000"/>
              <a:gd name="connsiteY836" fmla="*/ 0 h 3429000"/>
              <a:gd name="connsiteX837" fmla="*/ 1994713 w 12192000"/>
              <a:gd name="connsiteY837" fmla="*/ 0 h 3429000"/>
              <a:gd name="connsiteX838" fmla="*/ 1931354 w 12192000"/>
              <a:gd name="connsiteY838" fmla="*/ 46950 h 3429000"/>
              <a:gd name="connsiteX839" fmla="*/ 1765923 w 12192000"/>
              <a:gd name="connsiteY839" fmla="*/ 152043 h 3429000"/>
              <a:gd name="connsiteX840" fmla="*/ 1702258 w 12192000"/>
              <a:gd name="connsiteY840" fmla="*/ 183286 h 3429000"/>
              <a:gd name="connsiteX841" fmla="*/ 1538370 w 12192000"/>
              <a:gd name="connsiteY841" fmla="*/ 382804 h 3429000"/>
              <a:gd name="connsiteX842" fmla="*/ 542867 w 12192000"/>
              <a:gd name="connsiteY842" fmla="*/ 1515092 h 3429000"/>
              <a:gd name="connsiteX843" fmla="*/ 515800 w 12192000"/>
              <a:gd name="connsiteY843" fmla="*/ 1433180 h 3429000"/>
              <a:gd name="connsiteX844" fmla="*/ 909145 w 12192000"/>
              <a:gd name="connsiteY844" fmla="*/ 770225 h 3429000"/>
              <a:gd name="connsiteX845" fmla="*/ 1214067 w 12192000"/>
              <a:gd name="connsiteY845" fmla="*/ 479561 h 3429000"/>
              <a:gd name="connsiteX846" fmla="*/ 640967 w 12192000"/>
              <a:gd name="connsiteY846" fmla="*/ 676601 h 3429000"/>
              <a:gd name="connsiteX847" fmla="*/ 112563 w 12192000"/>
              <a:gd name="connsiteY847" fmla="*/ 967952 h 3429000"/>
              <a:gd name="connsiteX848" fmla="*/ 0 w 12192000"/>
              <a:gd name="connsiteY848" fmla="*/ 1037006 h 3429000"/>
              <a:gd name="connsiteX849" fmla="*/ 0 w 12192000"/>
              <a:gd name="connsiteY849" fmla="*/ 804763 h 3429000"/>
              <a:gd name="connsiteX850" fmla="*/ 36881 w 12192000"/>
              <a:gd name="connsiteY850" fmla="*/ 771118 h 3429000"/>
              <a:gd name="connsiteX851" fmla="*/ 910534 w 12192000"/>
              <a:gd name="connsiteY851" fmla="*/ 200753 h 3429000"/>
              <a:gd name="connsiteX852" fmla="*/ 1578717 w 12192000"/>
              <a:gd name="connsiteY852" fmla="*/ 146982 h 3429000"/>
              <a:gd name="connsiteX853" fmla="*/ 1887945 w 12192000"/>
              <a:gd name="connsiteY853" fmla="*/ 2196 h 3429000"/>
              <a:gd name="connsiteX854" fmla="*/ 1890928 w 12192000"/>
              <a:gd name="connsiteY854"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Lst>
            <a:rect l="l" t="t" r="r" b="b"/>
            <a:pathLst>
              <a:path w="12192000" h="3429000">
                <a:moveTo>
                  <a:pt x="369702" y="3283169"/>
                </a:moveTo>
                <a:lnTo>
                  <a:pt x="366575" y="3286556"/>
                </a:lnTo>
                <a:cubicBezTo>
                  <a:pt x="367954" y="3286031"/>
                  <a:pt x="369326" y="3285512"/>
                  <a:pt x="371637" y="3284954"/>
                </a:cubicBezTo>
                <a:lnTo>
                  <a:pt x="369702" y="3283169"/>
                </a:lnTo>
                <a:close/>
                <a:moveTo>
                  <a:pt x="7392322" y="3229238"/>
                </a:moveTo>
                <a:cubicBezTo>
                  <a:pt x="7466250" y="3252109"/>
                  <a:pt x="7539706" y="3278100"/>
                  <a:pt x="7611337" y="3303821"/>
                </a:cubicBezTo>
                <a:cubicBezTo>
                  <a:pt x="7723489" y="3344078"/>
                  <a:pt x="7838666" y="3384801"/>
                  <a:pt x="7955762" y="3413006"/>
                </a:cubicBezTo>
                <a:cubicBezTo>
                  <a:pt x="7825893" y="3334794"/>
                  <a:pt x="7655160" y="3276586"/>
                  <a:pt x="7512455" y="3245734"/>
                </a:cubicBezTo>
                <a:lnTo>
                  <a:pt x="7392322" y="3229238"/>
                </a:lnTo>
                <a:close/>
                <a:moveTo>
                  <a:pt x="9928143" y="3086312"/>
                </a:moveTo>
                <a:lnTo>
                  <a:pt x="9753801" y="3096103"/>
                </a:lnTo>
                <a:cubicBezTo>
                  <a:pt x="9696294" y="3099458"/>
                  <a:pt x="9636969" y="3102530"/>
                  <a:pt x="9578027" y="3103104"/>
                </a:cubicBezTo>
                <a:cubicBezTo>
                  <a:pt x="9526546" y="3103538"/>
                  <a:pt x="9474842" y="3101381"/>
                  <a:pt x="9424342" y="3099403"/>
                </a:cubicBezTo>
                <a:cubicBezTo>
                  <a:pt x="9283243" y="3094421"/>
                  <a:pt x="9137206" y="3089329"/>
                  <a:pt x="9001907" y="3131369"/>
                </a:cubicBezTo>
                <a:cubicBezTo>
                  <a:pt x="8974564" y="3139983"/>
                  <a:pt x="8948144" y="3150668"/>
                  <a:pt x="8922138" y="3162702"/>
                </a:cubicBezTo>
                <a:cubicBezTo>
                  <a:pt x="8976395" y="3168451"/>
                  <a:pt x="9031633" y="3171803"/>
                  <a:pt x="9087550" y="3170765"/>
                </a:cubicBezTo>
                <a:cubicBezTo>
                  <a:pt x="9228396" y="3169297"/>
                  <a:pt x="9371812" y="3147077"/>
                  <a:pt x="9512475" y="3134693"/>
                </a:cubicBezTo>
                <a:cubicBezTo>
                  <a:pt x="9626059" y="3125204"/>
                  <a:pt x="9898686" y="3108707"/>
                  <a:pt x="9928143" y="3086312"/>
                </a:cubicBezTo>
                <a:close/>
                <a:moveTo>
                  <a:pt x="9351220" y="3030370"/>
                </a:moveTo>
                <a:cubicBezTo>
                  <a:pt x="9225400" y="3034303"/>
                  <a:pt x="9098278" y="3052291"/>
                  <a:pt x="8999756" y="3100929"/>
                </a:cubicBezTo>
                <a:cubicBezTo>
                  <a:pt x="9138083" y="3059352"/>
                  <a:pt x="9284119" y="3064450"/>
                  <a:pt x="9425830" y="3069517"/>
                </a:cubicBezTo>
                <a:cubicBezTo>
                  <a:pt x="9476320" y="3071495"/>
                  <a:pt x="9528123" y="3073029"/>
                  <a:pt x="9578307" y="3073035"/>
                </a:cubicBezTo>
                <a:cubicBezTo>
                  <a:pt x="9636540" y="3072999"/>
                  <a:pt x="9695359" y="3069204"/>
                  <a:pt x="9752771" y="3066471"/>
                </a:cubicBezTo>
                <a:lnTo>
                  <a:pt x="9852779" y="3060665"/>
                </a:lnTo>
                <a:cubicBezTo>
                  <a:pt x="9815758" y="3055629"/>
                  <a:pt x="9764024" y="3049620"/>
                  <a:pt x="9694862" y="3044140"/>
                </a:cubicBezTo>
                <a:cubicBezTo>
                  <a:pt x="9601553" y="3036560"/>
                  <a:pt x="9477038" y="3026438"/>
                  <a:pt x="9351220" y="3030370"/>
                </a:cubicBezTo>
                <a:close/>
                <a:moveTo>
                  <a:pt x="1019354" y="2886006"/>
                </a:moveTo>
                <a:cubicBezTo>
                  <a:pt x="847231" y="3054030"/>
                  <a:pt x="636234" y="3170053"/>
                  <a:pt x="441046" y="3262153"/>
                </a:cubicBezTo>
                <a:cubicBezTo>
                  <a:pt x="668934" y="3184112"/>
                  <a:pt x="947819" y="3065377"/>
                  <a:pt x="1019354" y="2886006"/>
                </a:cubicBezTo>
                <a:close/>
                <a:moveTo>
                  <a:pt x="991680" y="2869413"/>
                </a:moveTo>
                <a:cubicBezTo>
                  <a:pt x="775775" y="2967465"/>
                  <a:pt x="575302" y="3078871"/>
                  <a:pt x="409060" y="3242470"/>
                </a:cubicBezTo>
                <a:cubicBezTo>
                  <a:pt x="603834" y="3151783"/>
                  <a:pt x="817655" y="3036584"/>
                  <a:pt x="991680" y="2869413"/>
                </a:cubicBezTo>
                <a:close/>
                <a:moveTo>
                  <a:pt x="7254615" y="2482918"/>
                </a:moveTo>
                <a:cubicBezTo>
                  <a:pt x="7274645" y="2505852"/>
                  <a:pt x="7294062" y="2528691"/>
                  <a:pt x="7312589" y="2553309"/>
                </a:cubicBezTo>
                <a:cubicBezTo>
                  <a:pt x="7413753" y="2685421"/>
                  <a:pt x="7483941" y="2837763"/>
                  <a:pt x="7580896" y="2973069"/>
                </a:cubicBezTo>
                <a:cubicBezTo>
                  <a:pt x="7695169" y="3132808"/>
                  <a:pt x="7849203" y="3247399"/>
                  <a:pt x="7990862" y="3378025"/>
                </a:cubicBezTo>
                <a:cubicBezTo>
                  <a:pt x="7962703" y="3319256"/>
                  <a:pt x="7917173" y="3268712"/>
                  <a:pt x="7871964" y="3220139"/>
                </a:cubicBezTo>
                <a:lnTo>
                  <a:pt x="7859674" y="3207358"/>
                </a:lnTo>
                <a:cubicBezTo>
                  <a:pt x="7748530" y="3087822"/>
                  <a:pt x="7645260" y="2957311"/>
                  <a:pt x="7545050" y="2831110"/>
                </a:cubicBezTo>
                <a:cubicBezTo>
                  <a:pt x="7452767" y="2713819"/>
                  <a:pt x="7357042" y="2594723"/>
                  <a:pt x="7254615" y="2482918"/>
                </a:cubicBezTo>
                <a:close/>
                <a:moveTo>
                  <a:pt x="9078855" y="2455754"/>
                </a:moveTo>
                <a:cubicBezTo>
                  <a:pt x="8942634" y="2641158"/>
                  <a:pt x="8787932" y="2886508"/>
                  <a:pt x="8825188" y="3067752"/>
                </a:cubicBezTo>
                <a:cubicBezTo>
                  <a:pt x="8871718" y="2841055"/>
                  <a:pt x="8975231" y="2634621"/>
                  <a:pt x="9078855" y="2455754"/>
                </a:cubicBezTo>
                <a:close/>
                <a:moveTo>
                  <a:pt x="9113805" y="2454072"/>
                </a:moveTo>
                <a:cubicBezTo>
                  <a:pt x="9009770" y="2631592"/>
                  <a:pt x="8903644" y="2838900"/>
                  <a:pt x="8855200" y="3065950"/>
                </a:cubicBezTo>
                <a:cubicBezTo>
                  <a:pt x="8971799" y="2871136"/>
                  <a:pt x="9069545" y="2674069"/>
                  <a:pt x="9113805" y="2454072"/>
                </a:cubicBezTo>
                <a:close/>
                <a:moveTo>
                  <a:pt x="9123940" y="2396040"/>
                </a:moveTo>
                <a:cubicBezTo>
                  <a:pt x="9123142" y="2397205"/>
                  <a:pt x="9122347" y="2398360"/>
                  <a:pt x="9120846" y="2400053"/>
                </a:cubicBezTo>
                <a:lnTo>
                  <a:pt x="9123267" y="2400425"/>
                </a:lnTo>
                <a:cubicBezTo>
                  <a:pt x="9123491" y="2398963"/>
                  <a:pt x="9123716" y="2397502"/>
                  <a:pt x="9123940" y="2396040"/>
                </a:cubicBezTo>
                <a:close/>
                <a:moveTo>
                  <a:pt x="103333" y="2270602"/>
                </a:moveTo>
                <a:cubicBezTo>
                  <a:pt x="133282" y="2297353"/>
                  <a:pt x="175725" y="2333843"/>
                  <a:pt x="233938" y="2380416"/>
                </a:cubicBezTo>
                <a:cubicBezTo>
                  <a:pt x="390802" y="2506412"/>
                  <a:pt x="652575" y="2716703"/>
                  <a:pt x="883580" y="2751710"/>
                </a:cubicBezTo>
                <a:cubicBezTo>
                  <a:pt x="736829" y="2704021"/>
                  <a:pt x="610173" y="2611280"/>
                  <a:pt x="487337" y="2521182"/>
                </a:cubicBezTo>
                <a:cubicBezTo>
                  <a:pt x="443670" y="2488932"/>
                  <a:pt x="398584" y="2456270"/>
                  <a:pt x="354051" y="2425912"/>
                </a:cubicBezTo>
                <a:cubicBezTo>
                  <a:pt x="302352" y="2390720"/>
                  <a:pt x="247963" y="2358429"/>
                  <a:pt x="195436" y="2326068"/>
                </a:cubicBezTo>
                <a:lnTo>
                  <a:pt x="103333" y="2270602"/>
                </a:lnTo>
                <a:close/>
                <a:moveTo>
                  <a:pt x="5539432" y="2213928"/>
                </a:moveTo>
                <a:cubicBezTo>
                  <a:pt x="5544304" y="2230969"/>
                  <a:pt x="5549664" y="2248449"/>
                  <a:pt x="5555462" y="2265454"/>
                </a:cubicBezTo>
                <a:cubicBezTo>
                  <a:pt x="5631122" y="2480386"/>
                  <a:pt x="5731219" y="2689228"/>
                  <a:pt x="5828270" y="2891663"/>
                </a:cubicBezTo>
                <a:cubicBezTo>
                  <a:pt x="5868407" y="2975290"/>
                  <a:pt x="5908582" y="3059842"/>
                  <a:pt x="5947416" y="3145846"/>
                </a:cubicBezTo>
                <a:cubicBezTo>
                  <a:pt x="5894674" y="2898329"/>
                  <a:pt x="5793018" y="2289484"/>
                  <a:pt x="5539432" y="2213928"/>
                </a:cubicBezTo>
                <a:close/>
                <a:moveTo>
                  <a:pt x="51253" y="2202825"/>
                </a:moveTo>
                <a:lnTo>
                  <a:pt x="211622" y="2299803"/>
                </a:lnTo>
                <a:cubicBezTo>
                  <a:pt x="264592" y="2331684"/>
                  <a:pt x="319013" y="2364908"/>
                  <a:pt x="371652" y="2400062"/>
                </a:cubicBezTo>
                <a:cubicBezTo>
                  <a:pt x="417589" y="2430824"/>
                  <a:pt x="462230" y="2463964"/>
                  <a:pt x="505903" y="2496221"/>
                </a:cubicBezTo>
                <a:cubicBezTo>
                  <a:pt x="628246" y="2585875"/>
                  <a:pt x="754907" y="2678611"/>
                  <a:pt x="899240" y="2724068"/>
                </a:cubicBezTo>
                <a:cubicBezTo>
                  <a:pt x="928476" y="2733153"/>
                  <a:pt x="958088" y="2739887"/>
                  <a:pt x="988114" y="2745204"/>
                </a:cubicBezTo>
                <a:cubicBezTo>
                  <a:pt x="943280" y="2707411"/>
                  <a:pt x="896194" y="2671100"/>
                  <a:pt x="845971" y="2638177"/>
                </a:cubicBezTo>
                <a:cubicBezTo>
                  <a:pt x="720131" y="2554257"/>
                  <a:pt x="580034" y="2486740"/>
                  <a:pt x="448057" y="2412376"/>
                </a:cubicBezTo>
                <a:cubicBezTo>
                  <a:pt x="341781" y="2351886"/>
                  <a:pt x="90319" y="2201263"/>
                  <a:pt x="51253" y="2202825"/>
                </a:cubicBezTo>
                <a:close/>
                <a:moveTo>
                  <a:pt x="2606687" y="2201718"/>
                </a:moveTo>
                <a:cubicBezTo>
                  <a:pt x="2484040" y="2523782"/>
                  <a:pt x="2550772" y="2876470"/>
                  <a:pt x="2645658" y="3211259"/>
                </a:cubicBezTo>
                <a:cubicBezTo>
                  <a:pt x="2605413" y="2891984"/>
                  <a:pt x="2566733" y="2541903"/>
                  <a:pt x="2606687" y="2201718"/>
                </a:cubicBezTo>
                <a:close/>
                <a:moveTo>
                  <a:pt x="10097724" y="2162852"/>
                </a:moveTo>
                <a:cubicBezTo>
                  <a:pt x="9944682" y="2164954"/>
                  <a:pt x="9791714" y="2182746"/>
                  <a:pt x="9645248" y="2201119"/>
                </a:cubicBezTo>
                <a:cubicBezTo>
                  <a:pt x="9610727" y="2205568"/>
                  <a:pt x="9577456" y="2210754"/>
                  <a:pt x="9543858" y="2221510"/>
                </a:cubicBezTo>
                <a:cubicBezTo>
                  <a:pt x="9550063" y="2233642"/>
                  <a:pt x="9629757" y="2204895"/>
                  <a:pt x="9681648" y="2200828"/>
                </a:cubicBezTo>
                <a:cubicBezTo>
                  <a:pt x="9969341" y="2180845"/>
                  <a:pt x="10272689" y="2226720"/>
                  <a:pt x="10557846" y="2172337"/>
                </a:cubicBezTo>
                <a:cubicBezTo>
                  <a:pt x="10473933" y="2182321"/>
                  <a:pt x="10386637" y="2176065"/>
                  <a:pt x="10301704" y="2169847"/>
                </a:cubicBezTo>
                <a:cubicBezTo>
                  <a:pt x="10284536" y="2168562"/>
                  <a:pt x="10267371" y="2167280"/>
                  <a:pt x="10250553" y="2166539"/>
                </a:cubicBezTo>
                <a:cubicBezTo>
                  <a:pt x="10199759" y="2163194"/>
                  <a:pt x="10148737" y="2162152"/>
                  <a:pt x="10097724" y="2162852"/>
                </a:cubicBezTo>
                <a:close/>
                <a:moveTo>
                  <a:pt x="3642057" y="2144487"/>
                </a:moveTo>
                <a:cubicBezTo>
                  <a:pt x="3639338" y="2146453"/>
                  <a:pt x="3635693" y="2148466"/>
                  <a:pt x="3632981" y="2150437"/>
                </a:cubicBezTo>
                <a:cubicBezTo>
                  <a:pt x="3509182" y="2245738"/>
                  <a:pt x="3441993" y="2382556"/>
                  <a:pt x="3382436" y="2523726"/>
                </a:cubicBezTo>
                <a:cubicBezTo>
                  <a:pt x="3286719" y="2750641"/>
                  <a:pt x="3231101" y="2990386"/>
                  <a:pt x="3191929" y="3233669"/>
                </a:cubicBezTo>
                <a:cubicBezTo>
                  <a:pt x="3237125" y="3036250"/>
                  <a:pt x="3296425" y="2842000"/>
                  <a:pt x="3369898" y="2652771"/>
                </a:cubicBezTo>
                <a:cubicBezTo>
                  <a:pt x="3454377" y="2436084"/>
                  <a:pt x="3540614" y="2274753"/>
                  <a:pt x="3642057" y="2144487"/>
                </a:cubicBezTo>
                <a:close/>
                <a:moveTo>
                  <a:pt x="7015907" y="2112548"/>
                </a:moveTo>
                <a:cubicBezTo>
                  <a:pt x="7100896" y="2184517"/>
                  <a:pt x="7181386" y="2261562"/>
                  <a:pt x="7259646" y="2336985"/>
                </a:cubicBezTo>
                <a:cubicBezTo>
                  <a:pt x="7425913" y="2497010"/>
                  <a:pt x="7598167" y="2662445"/>
                  <a:pt x="7741483" y="2850980"/>
                </a:cubicBezTo>
                <a:cubicBezTo>
                  <a:pt x="7847640" y="2990905"/>
                  <a:pt x="7937072" y="3142994"/>
                  <a:pt x="8008941" y="3304560"/>
                </a:cubicBezTo>
                <a:cubicBezTo>
                  <a:pt x="8009955" y="3265639"/>
                  <a:pt x="8010548" y="3225374"/>
                  <a:pt x="7999234" y="3181993"/>
                </a:cubicBezTo>
                <a:cubicBezTo>
                  <a:pt x="7958140" y="3025784"/>
                  <a:pt x="7815502" y="2885397"/>
                  <a:pt x="7715154" y="2768148"/>
                </a:cubicBezTo>
                <a:cubicBezTo>
                  <a:pt x="7576575" y="2605314"/>
                  <a:pt x="7431075" y="2447188"/>
                  <a:pt x="7271900" y="2305551"/>
                </a:cubicBezTo>
                <a:cubicBezTo>
                  <a:pt x="7230409" y="2269079"/>
                  <a:pt x="7098810" y="2161772"/>
                  <a:pt x="7015907" y="2112548"/>
                </a:cubicBezTo>
                <a:close/>
                <a:moveTo>
                  <a:pt x="2650666" y="2101686"/>
                </a:moveTo>
                <a:cubicBezTo>
                  <a:pt x="2650695" y="2102619"/>
                  <a:pt x="2650695" y="2102619"/>
                  <a:pt x="2650249" y="2103101"/>
                </a:cubicBezTo>
                <a:cubicBezTo>
                  <a:pt x="2594633" y="2435991"/>
                  <a:pt x="2624834" y="2783617"/>
                  <a:pt x="2663808" y="3106215"/>
                </a:cubicBezTo>
                <a:cubicBezTo>
                  <a:pt x="2664345" y="2972062"/>
                  <a:pt x="2664881" y="2837909"/>
                  <a:pt x="2665418" y="2703756"/>
                </a:cubicBezTo>
                <a:cubicBezTo>
                  <a:pt x="2666315" y="2516493"/>
                  <a:pt x="2661038" y="2314579"/>
                  <a:pt x="2650666" y="2101686"/>
                </a:cubicBezTo>
                <a:close/>
                <a:moveTo>
                  <a:pt x="10218664" y="2096300"/>
                </a:moveTo>
                <a:cubicBezTo>
                  <a:pt x="10171755" y="2095070"/>
                  <a:pt x="10126463" y="2096064"/>
                  <a:pt x="10086154" y="2096937"/>
                </a:cubicBezTo>
                <a:cubicBezTo>
                  <a:pt x="9975638" y="2099402"/>
                  <a:pt x="9876341" y="2102370"/>
                  <a:pt x="9778614" y="2121189"/>
                </a:cubicBezTo>
                <a:cubicBezTo>
                  <a:pt x="9714017" y="2133376"/>
                  <a:pt x="9654494" y="2152286"/>
                  <a:pt x="9601703" y="2176852"/>
                </a:cubicBezTo>
                <a:cubicBezTo>
                  <a:pt x="9614985" y="2174489"/>
                  <a:pt x="9628056" y="2173024"/>
                  <a:pt x="9641684" y="2171203"/>
                </a:cubicBezTo>
                <a:cubicBezTo>
                  <a:pt x="9838075" y="2146001"/>
                  <a:pt x="10046725" y="2122921"/>
                  <a:pt x="10252799" y="2135971"/>
                </a:cubicBezTo>
                <a:lnTo>
                  <a:pt x="10304297" y="2139822"/>
                </a:lnTo>
                <a:cubicBezTo>
                  <a:pt x="10380931" y="2145228"/>
                  <a:pt x="10459361" y="2151014"/>
                  <a:pt x="10533945" y="2144703"/>
                </a:cubicBezTo>
                <a:cubicBezTo>
                  <a:pt x="10504378" y="2139851"/>
                  <a:pt x="10475221" y="2133210"/>
                  <a:pt x="10446061" y="2126562"/>
                </a:cubicBezTo>
                <a:cubicBezTo>
                  <a:pt x="10417803" y="2120116"/>
                  <a:pt x="10389545" y="2113665"/>
                  <a:pt x="10360877" y="2109004"/>
                </a:cubicBezTo>
                <a:cubicBezTo>
                  <a:pt x="10314101" y="2100982"/>
                  <a:pt x="10265574" y="2097529"/>
                  <a:pt x="10218664" y="2096300"/>
                </a:cubicBezTo>
                <a:close/>
                <a:moveTo>
                  <a:pt x="6946849" y="2094271"/>
                </a:moveTo>
                <a:cubicBezTo>
                  <a:pt x="6946657" y="2095520"/>
                  <a:pt x="6946560" y="2096151"/>
                  <a:pt x="6946972" y="2097491"/>
                </a:cubicBezTo>
                <a:cubicBezTo>
                  <a:pt x="6980090" y="2172397"/>
                  <a:pt x="7043425" y="2232082"/>
                  <a:pt x="7105827" y="2289700"/>
                </a:cubicBezTo>
                <a:lnTo>
                  <a:pt x="7126431" y="2308872"/>
                </a:lnTo>
                <a:cubicBezTo>
                  <a:pt x="7289613" y="2460736"/>
                  <a:pt x="7430828" y="2638705"/>
                  <a:pt x="7567269" y="2811461"/>
                </a:cubicBezTo>
                <a:cubicBezTo>
                  <a:pt x="7666876" y="2937562"/>
                  <a:pt x="7769633" y="3067348"/>
                  <a:pt x="7880270" y="3186176"/>
                </a:cubicBezTo>
                <a:lnTo>
                  <a:pt x="7892560" y="3198949"/>
                </a:lnTo>
                <a:cubicBezTo>
                  <a:pt x="7919687" y="3228095"/>
                  <a:pt x="7947417" y="3257334"/>
                  <a:pt x="7971643" y="3289236"/>
                </a:cubicBezTo>
                <a:cubicBezTo>
                  <a:pt x="7902183" y="3140208"/>
                  <a:pt x="7817787" y="2999779"/>
                  <a:pt x="7719359" y="2870011"/>
                </a:cubicBezTo>
                <a:cubicBezTo>
                  <a:pt x="7577670" y="2683005"/>
                  <a:pt x="7405928" y="2518293"/>
                  <a:pt x="7240170" y="2358985"/>
                </a:cubicBezTo>
                <a:cubicBezTo>
                  <a:pt x="7146175" y="2268975"/>
                  <a:pt x="7050053" y="2176722"/>
                  <a:pt x="6946849" y="2094271"/>
                </a:cubicBezTo>
                <a:close/>
                <a:moveTo>
                  <a:pt x="2680277" y="2050204"/>
                </a:moveTo>
                <a:cubicBezTo>
                  <a:pt x="2679826" y="2050692"/>
                  <a:pt x="2679381" y="2051173"/>
                  <a:pt x="2678972" y="2052582"/>
                </a:cubicBezTo>
                <a:cubicBezTo>
                  <a:pt x="2691463" y="2283555"/>
                  <a:pt x="2697451" y="2503139"/>
                  <a:pt x="2696666" y="2704836"/>
                </a:cubicBezTo>
                <a:lnTo>
                  <a:pt x="2695769" y="2961955"/>
                </a:lnTo>
                <a:cubicBezTo>
                  <a:pt x="2712509" y="2868144"/>
                  <a:pt x="2727840" y="2773916"/>
                  <a:pt x="2739893" y="2679357"/>
                </a:cubicBezTo>
                <a:cubicBezTo>
                  <a:pt x="2767348" y="2457500"/>
                  <a:pt x="2737035" y="2258445"/>
                  <a:pt x="2680277" y="2050204"/>
                </a:cubicBezTo>
                <a:close/>
                <a:moveTo>
                  <a:pt x="1132195" y="2038980"/>
                </a:moveTo>
                <a:cubicBezTo>
                  <a:pt x="1313054" y="2066211"/>
                  <a:pt x="1494925" y="2083628"/>
                  <a:pt x="1679056" y="2087907"/>
                </a:cubicBezTo>
                <a:cubicBezTo>
                  <a:pt x="1838007" y="2091331"/>
                  <a:pt x="1983050" y="2061313"/>
                  <a:pt x="2128648" y="2045249"/>
                </a:cubicBezTo>
                <a:cubicBezTo>
                  <a:pt x="2028248" y="2038548"/>
                  <a:pt x="1925543" y="2044055"/>
                  <a:pt x="1825619" y="2049447"/>
                </a:cubicBezTo>
                <a:lnTo>
                  <a:pt x="1737798" y="2054353"/>
                </a:lnTo>
                <a:cubicBezTo>
                  <a:pt x="1536509" y="2063800"/>
                  <a:pt x="1332771" y="2058439"/>
                  <a:pt x="1132195" y="2038980"/>
                </a:cubicBezTo>
                <a:close/>
                <a:moveTo>
                  <a:pt x="10104407" y="2029317"/>
                </a:moveTo>
                <a:cubicBezTo>
                  <a:pt x="9978788" y="2027650"/>
                  <a:pt x="9828621" y="2050881"/>
                  <a:pt x="9704375" y="2107349"/>
                </a:cubicBezTo>
                <a:cubicBezTo>
                  <a:pt x="9726987" y="2101319"/>
                  <a:pt x="9749595" y="2095291"/>
                  <a:pt x="9773804" y="2090543"/>
                </a:cubicBezTo>
                <a:cubicBezTo>
                  <a:pt x="9873880" y="2071749"/>
                  <a:pt x="9974285" y="2068081"/>
                  <a:pt x="10086605" y="2065992"/>
                </a:cubicBezTo>
                <a:cubicBezTo>
                  <a:pt x="10168672" y="2064085"/>
                  <a:pt x="10271028" y="2062236"/>
                  <a:pt x="10367276" y="2078848"/>
                </a:cubicBezTo>
                <a:cubicBezTo>
                  <a:pt x="10396291" y="2084052"/>
                  <a:pt x="10425102" y="2090151"/>
                  <a:pt x="10454262" y="2096798"/>
                </a:cubicBezTo>
                <a:cubicBezTo>
                  <a:pt x="10493323" y="2105530"/>
                  <a:pt x="10531142" y="2113536"/>
                  <a:pt x="10569223" y="2118311"/>
                </a:cubicBezTo>
                <a:cubicBezTo>
                  <a:pt x="10422236" y="2061328"/>
                  <a:pt x="10260055" y="2031700"/>
                  <a:pt x="10104407" y="2029317"/>
                </a:cubicBezTo>
                <a:close/>
                <a:moveTo>
                  <a:pt x="6861797" y="1990899"/>
                </a:moveTo>
                <a:cubicBezTo>
                  <a:pt x="6869009" y="1991845"/>
                  <a:pt x="6876359" y="1994413"/>
                  <a:pt x="6879594" y="1995547"/>
                </a:cubicBezTo>
                <a:cubicBezTo>
                  <a:pt x="7239561" y="2108402"/>
                  <a:pt x="7549592" y="2502521"/>
                  <a:pt x="7789028" y="2783316"/>
                </a:cubicBezTo>
                <a:cubicBezTo>
                  <a:pt x="7920282" y="2937340"/>
                  <a:pt x="8046009" y="3078973"/>
                  <a:pt x="8093600" y="3281671"/>
                </a:cubicBezTo>
                <a:cubicBezTo>
                  <a:pt x="8106357" y="3335837"/>
                  <a:pt x="8115219" y="3381078"/>
                  <a:pt x="8129425" y="3425298"/>
                </a:cubicBezTo>
                <a:lnTo>
                  <a:pt x="8130898" y="3428998"/>
                </a:lnTo>
                <a:lnTo>
                  <a:pt x="7899365" y="3428998"/>
                </a:lnTo>
                <a:lnTo>
                  <a:pt x="7761176" y="3387656"/>
                </a:lnTo>
                <a:cubicBezTo>
                  <a:pt x="7707614" y="3369833"/>
                  <a:pt x="7654620" y="3350815"/>
                  <a:pt x="7602080" y="3331867"/>
                </a:cubicBezTo>
                <a:cubicBezTo>
                  <a:pt x="7499839" y="3295697"/>
                  <a:pt x="7395868" y="3258609"/>
                  <a:pt x="7289862" y="3230827"/>
                </a:cubicBezTo>
                <a:cubicBezTo>
                  <a:pt x="7386721" y="3273866"/>
                  <a:pt x="7479917" y="3312496"/>
                  <a:pt x="7582411" y="3355122"/>
                </a:cubicBezTo>
                <a:lnTo>
                  <a:pt x="7605759" y="3364465"/>
                </a:lnTo>
                <a:cubicBezTo>
                  <a:pt x="7652356" y="3383785"/>
                  <a:pt x="7694400" y="3400482"/>
                  <a:pt x="7737910" y="3411638"/>
                </a:cubicBezTo>
                <a:lnTo>
                  <a:pt x="7826532" y="3428999"/>
                </a:lnTo>
                <a:lnTo>
                  <a:pt x="7696096" y="3428999"/>
                </a:lnTo>
                <a:lnTo>
                  <a:pt x="7594081" y="3392149"/>
                </a:lnTo>
                <a:lnTo>
                  <a:pt x="7570734" y="3382799"/>
                </a:lnTo>
                <a:lnTo>
                  <a:pt x="7271814" y="3255601"/>
                </a:lnTo>
                <a:cubicBezTo>
                  <a:pt x="7315012" y="3311237"/>
                  <a:pt x="7445060" y="3376183"/>
                  <a:pt x="7585232" y="3421060"/>
                </a:cubicBezTo>
                <a:lnTo>
                  <a:pt x="7613775" y="3428998"/>
                </a:lnTo>
                <a:lnTo>
                  <a:pt x="7522197" y="3428998"/>
                </a:lnTo>
                <a:lnTo>
                  <a:pt x="7410696" y="3374861"/>
                </a:lnTo>
                <a:cubicBezTo>
                  <a:pt x="7272778" y="3302418"/>
                  <a:pt x="7152025" y="3224264"/>
                  <a:pt x="7088673" y="3181396"/>
                </a:cubicBezTo>
                <a:cubicBezTo>
                  <a:pt x="7075202" y="3172287"/>
                  <a:pt x="7065689" y="3153532"/>
                  <a:pt x="7090188" y="3155365"/>
                </a:cubicBezTo>
                <a:cubicBezTo>
                  <a:pt x="7322587" y="3174983"/>
                  <a:pt x="7561036" y="3195528"/>
                  <a:pt x="7780046" y="3282283"/>
                </a:cubicBezTo>
                <a:cubicBezTo>
                  <a:pt x="7810971" y="3294712"/>
                  <a:pt x="7991193" y="3408187"/>
                  <a:pt x="7944957" y="3370347"/>
                </a:cubicBezTo>
                <a:cubicBezTo>
                  <a:pt x="7830578" y="3275934"/>
                  <a:pt x="7705171" y="3188800"/>
                  <a:pt x="7601828" y="3074934"/>
                </a:cubicBezTo>
                <a:cubicBezTo>
                  <a:pt x="7389349" y="2840558"/>
                  <a:pt x="7257096" y="2543523"/>
                  <a:pt x="7042773" y="2305011"/>
                </a:cubicBezTo>
                <a:cubicBezTo>
                  <a:pt x="7007812" y="2266337"/>
                  <a:pt x="6799377" y="2086396"/>
                  <a:pt x="6844835" y="1995988"/>
                </a:cubicBezTo>
                <a:cubicBezTo>
                  <a:pt x="6847512" y="1990632"/>
                  <a:pt x="6854586" y="1989954"/>
                  <a:pt x="6861797" y="1990899"/>
                </a:cubicBezTo>
                <a:close/>
                <a:moveTo>
                  <a:pt x="1456157" y="1942404"/>
                </a:moveTo>
                <a:cubicBezTo>
                  <a:pt x="1385125" y="1944535"/>
                  <a:pt x="1314200" y="1949444"/>
                  <a:pt x="1244432" y="1956601"/>
                </a:cubicBezTo>
                <a:cubicBezTo>
                  <a:pt x="1151404" y="1966142"/>
                  <a:pt x="1060429" y="1979677"/>
                  <a:pt x="973990" y="1995940"/>
                </a:cubicBezTo>
                <a:cubicBezTo>
                  <a:pt x="1017323" y="1996535"/>
                  <a:pt x="1061253" y="2000367"/>
                  <a:pt x="1103809" y="2004720"/>
                </a:cubicBezTo>
                <a:lnTo>
                  <a:pt x="1123454" y="2006727"/>
                </a:lnTo>
                <a:cubicBezTo>
                  <a:pt x="1326373" y="2026563"/>
                  <a:pt x="1533386" y="2032253"/>
                  <a:pt x="1737017" y="2023183"/>
                </a:cubicBezTo>
                <a:lnTo>
                  <a:pt x="1824397" y="2018757"/>
                </a:lnTo>
                <a:cubicBezTo>
                  <a:pt x="1905266" y="2014590"/>
                  <a:pt x="1987993" y="2010352"/>
                  <a:pt x="2070059" y="2012660"/>
                </a:cubicBezTo>
                <a:cubicBezTo>
                  <a:pt x="1883310" y="1954634"/>
                  <a:pt x="1669251" y="1936013"/>
                  <a:pt x="1456157" y="1942404"/>
                </a:cubicBezTo>
                <a:close/>
                <a:moveTo>
                  <a:pt x="4988186" y="1787467"/>
                </a:moveTo>
                <a:cubicBezTo>
                  <a:pt x="4914642" y="1846764"/>
                  <a:pt x="4843105" y="1909703"/>
                  <a:pt x="4777334" y="1977072"/>
                </a:cubicBezTo>
                <a:cubicBezTo>
                  <a:pt x="4757662" y="1997414"/>
                  <a:pt x="4737537" y="2018249"/>
                  <a:pt x="4718341" y="2039043"/>
                </a:cubicBezTo>
                <a:cubicBezTo>
                  <a:pt x="4681696" y="2077771"/>
                  <a:pt x="4644162" y="2117455"/>
                  <a:pt x="4604655" y="2154434"/>
                </a:cubicBezTo>
                <a:cubicBezTo>
                  <a:pt x="4591636" y="2166592"/>
                  <a:pt x="4578581" y="2177832"/>
                  <a:pt x="4565074" y="2189550"/>
                </a:cubicBezTo>
                <a:cubicBezTo>
                  <a:pt x="4712605" y="2082121"/>
                  <a:pt x="4908425" y="1947611"/>
                  <a:pt x="4988186" y="1787467"/>
                </a:cubicBezTo>
                <a:close/>
                <a:moveTo>
                  <a:pt x="4978032" y="1754809"/>
                </a:moveTo>
                <a:cubicBezTo>
                  <a:pt x="4748175" y="1806846"/>
                  <a:pt x="4611576" y="2001393"/>
                  <a:pt x="4463413" y="2186162"/>
                </a:cubicBezTo>
                <a:cubicBezTo>
                  <a:pt x="4428815" y="2229459"/>
                  <a:pt x="4393697" y="2271384"/>
                  <a:pt x="4358134" y="2313791"/>
                </a:cubicBezTo>
                <a:lnTo>
                  <a:pt x="4376219" y="2300027"/>
                </a:lnTo>
                <a:cubicBezTo>
                  <a:pt x="4445817" y="2246939"/>
                  <a:pt x="4517680" y="2192374"/>
                  <a:pt x="4582340" y="2132037"/>
                </a:cubicBezTo>
                <a:cubicBezTo>
                  <a:pt x="4621394" y="2095545"/>
                  <a:pt x="4658482" y="2056345"/>
                  <a:pt x="4694684" y="2018098"/>
                </a:cubicBezTo>
                <a:cubicBezTo>
                  <a:pt x="4714806" y="1997264"/>
                  <a:pt x="4733997" y="1976475"/>
                  <a:pt x="4754123" y="1955643"/>
                </a:cubicBezTo>
                <a:cubicBezTo>
                  <a:pt x="4823909" y="1883925"/>
                  <a:pt x="4899949" y="1817074"/>
                  <a:pt x="4978032" y="1754809"/>
                </a:cubicBezTo>
                <a:close/>
                <a:moveTo>
                  <a:pt x="7427076" y="1713684"/>
                </a:moveTo>
                <a:cubicBezTo>
                  <a:pt x="7446602" y="1723725"/>
                  <a:pt x="7466122" y="1733767"/>
                  <a:pt x="7485963" y="1745783"/>
                </a:cubicBezTo>
                <a:cubicBezTo>
                  <a:pt x="7567460" y="1796071"/>
                  <a:pt x="7639772" y="1857770"/>
                  <a:pt x="7719410" y="1928281"/>
                </a:cubicBezTo>
                <a:cubicBezTo>
                  <a:pt x="7777835" y="1979518"/>
                  <a:pt x="7850375" y="2043816"/>
                  <a:pt x="7907163" y="2117863"/>
                </a:cubicBezTo>
                <a:cubicBezTo>
                  <a:pt x="7924160" y="2140331"/>
                  <a:pt x="7940457" y="2163330"/>
                  <a:pt x="7956656" y="2186961"/>
                </a:cubicBezTo>
                <a:cubicBezTo>
                  <a:pt x="7978464" y="2218485"/>
                  <a:pt x="7999857" y="2248676"/>
                  <a:pt x="8023445" y="2276642"/>
                </a:cubicBezTo>
                <a:cubicBezTo>
                  <a:pt x="7956400" y="2140150"/>
                  <a:pt x="7861731" y="2014166"/>
                  <a:pt x="7754656" y="1912546"/>
                </a:cubicBezTo>
                <a:cubicBezTo>
                  <a:pt x="7668081" y="1830722"/>
                  <a:pt x="7548884" y="1751582"/>
                  <a:pt x="7427076" y="1713684"/>
                </a:cubicBezTo>
                <a:close/>
                <a:moveTo>
                  <a:pt x="7312201" y="1699278"/>
                </a:moveTo>
                <a:cubicBezTo>
                  <a:pt x="7322935" y="1706049"/>
                  <a:pt x="7332964" y="1713350"/>
                  <a:pt x="7343603" y="1720746"/>
                </a:cubicBezTo>
                <a:cubicBezTo>
                  <a:pt x="7496266" y="1828079"/>
                  <a:pt x="7656157" y="1944847"/>
                  <a:pt x="7791759" y="2086717"/>
                </a:cubicBezTo>
                <a:lnTo>
                  <a:pt x="7825280" y="2122608"/>
                </a:lnTo>
                <a:cubicBezTo>
                  <a:pt x="7875363" y="2175773"/>
                  <a:pt x="7926463" y="2230374"/>
                  <a:pt x="7982410" y="2273551"/>
                </a:cubicBezTo>
                <a:cubicBezTo>
                  <a:pt x="7964809" y="2250989"/>
                  <a:pt x="7948608" y="2227366"/>
                  <a:pt x="7932408" y="2203736"/>
                </a:cubicBezTo>
                <a:cubicBezTo>
                  <a:pt x="7916712" y="2180836"/>
                  <a:pt x="7901020" y="2157930"/>
                  <a:pt x="7883927" y="2136087"/>
                </a:cubicBezTo>
                <a:cubicBezTo>
                  <a:pt x="7828664" y="2064188"/>
                  <a:pt x="7757146" y="2001331"/>
                  <a:pt x="7699832" y="1950904"/>
                </a:cubicBezTo>
                <a:cubicBezTo>
                  <a:pt x="7621217" y="1881828"/>
                  <a:pt x="7550116" y="1820322"/>
                  <a:pt x="7470240" y="1771559"/>
                </a:cubicBezTo>
                <a:cubicBezTo>
                  <a:pt x="7417598" y="1739141"/>
                  <a:pt x="7364314" y="1714956"/>
                  <a:pt x="7312201" y="1699278"/>
                </a:cubicBezTo>
                <a:close/>
                <a:moveTo>
                  <a:pt x="7244057" y="1695233"/>
                </a:moveTo>
                <a:cubicBezTo>
                  <a:pt x="7240832" y="1708197"/>
                  <a:pt x="7314310" y="1738040"/>
                  <a:pt x="7353035" y="1768318"/>
                </a:cubicBezTo>
                <a:cubicBezTo>
                  <a:pt x="7566127" y="1938091"/>
                  <a:pt x="7749139" y="2166671"/>
                  <a:pt x="7981878" y="2309345"/>
                </a:cubicBezTo>
                <a:cubicBezTo>
                  <a:pt x="7917138" y="2262903"/>
                  <a:pt x="7860147" y="2202267"/>
                  <a:pt x="7804780" y="2143174"/>
                </a:cubicBezTo>
                <a:cubicBezTo>
                  <a:pt x="7793606" y="2131210"/>
                  <a:pt x="7782433" y="2119247"/>
                  <a:pt x="7771164" y="2107908"/>
                </a:cubicBezTo>
                <a:cubicBezTo>
                  <a:pt x="7637791" y="1967658"/>
                  <a:pt x="7478920" y="1852329"/>
                  <a:pt x="7327465" y="1745181"/>
                </a:cubicBezTo>
                <a:cubicBezTo>
                  <a:pt x="7300620" y="1726330"/>
                  <a:pt x="7274186" y="1708825"/>
                  <a:pt x="7244057" y="1695233"/>
                </a:cubicBezTo>
                <a:close/>
                <a:moveTo>
                  <a:pt x="7133363" y="1621246"/>
                </a:moveTo>
                <a:cubicBezTo>
                  <a:pt x="7577149" y="1692491"/>
                  <a:pt x="7947715" y="1926125"/>
                  <a:pt x="8128687" y="2361959"/>
                </a:cubicBezTo>
                <a:cubicBezTo>
                  <a:pt x="8276565" y="2476246"/>
                  <a:pt x="8400253" y="2615012"/>
                  <a:pt x="8497002" y="2775913"/>
                </a:cubicBezTo>
                <a:cubicBezTo>
                  <a:pt x="8503575" y="2712856"/>
                  <a:pt x="8502497" y="2730666"/>
                  <a:pt x="8514292" y="2586372"/>
                </a:cubicBezTo>
                <a:cubicBezTo>
                  <a:pt x="8536052" y="2320157"/>
                  <a:pt x="8547760" y="2104819"/>
                  <a:pt x="8491838" y="1907275"/>
                </a:cubicBezTo>
                <a:cubicBezTo>
                  <a:pt x="8507078" y="1838180"/>
                  <a:pt x="8575461" y="1922481"/>
                  <a:pt x="8605731" y="2171804"/>
                </a:cubicBezTo>
                <a:cubicBezTo>
                  <a:pt x="8608350" y="2316349"/>
                  <a:pt x="8605836" y="2462029"/>
                  <a:pt x="8594880" y="2610262"/>
                </a:cubicBezTo>
                <a:cubicBezTo>
                  <a:pt x="8575957" y="2862971"/>
                  <a:pt x="8542313" y="3114716"/>
                  <a:pt x="8494242" y="3363600"/>
                </a:cubicBezTo>
                <a:cubicBezTo>
                  <a:pt x="8597730" y="3298745"/>
                  <a:pt x="8691862" y="3210036"/>
                  <a:pt x="8794675" y="3161735"/>
                </a:cubicBezTo>
                <a:cubicBezTo>
                  <a:pt x="8796362" y="3158786"/>
                  <a:pt x="8798755" y="3155312"/>
                  <a:pt x="8800448" y="3152371"/>
                </a:cubicBezTo>
                <a:cubicBezTo>
                  <a:pt x="8795284" y="3149656"/>
                  <a:pt x="8790221" y="3146317"/>
                  <a:pt x="8788186" y="3143441"/>
                </a:cubicBezTo>
                <a:cubicBezTo>
                  <a:pt x="8594646" y="2882498"/>
                  <a:pt x="8993712" y="2429248"/>
                  <a:pt x="9137232" y="2236639"/>
                </a:cubicBezTo>
                <a:cubicBezTo>
                  <a:pt x="9150495" y="2218816"/>
                  <a:pt x="9217510" y="2246384"/>
                  <a:pt x="9216765" y="2267416"/>
                </a:cubicBezTo>
                <a:cubicBezTo>
                  <a:pt x="9208076" y="2554368"/>
                  <a:pt x="9105464" y="2799377"/>
                  <a:pt x="8969849" y="3037405"/>
                </a:cubicBezTo>
                <a:cubicBezTo>
                  <a:pt x="9192790" y="2953070"/>
                  <a:pt x="9514633" y="2995367"/>
                  <a:pt x="9706237" y="2990148"/>
                </a:cubicBezTo>
                <a:cubicBezTo>
                  <a:pt x="9875985" y="2986062"/>
                  <a:pt x="9998989" y="2995957"/>
                  <a:pt x="10110375" y="3134116"/>
                </a:cubicBezTo>
                <a:cubicBezTo>
                  <a:pt x="10119737" y="3145800"/>
                  <a:pt x="10104347" y="3149204"/>
                  <a:pt x="10096281" y="3149254"/>
                </a:cubicBezTo>
                <a:cubicBezTo>
                  <a:pt x="9752742" y="3155519"/>
                  <a:pt x="9411210" y="3213343"/>
                  <a:pt x="9067672" y="3219608"/>
                </a:cubicBezTo>
                <a:cubicBezTo>
                  <a:pt x="9008636" y="3220807"/>
                  <a:pt x="8918484" y="3198657"/>
                  <a:pt x="8859441" y="3212028"/>
                </a:cubicBezTo>
                <a:cubicBezTo>
                  <a:pt x="8858839" y="3211935"/>
                  <a:pt x="8858138" y="3212468"/>
                  <a:pt x="8857528" y="3212375"/>
                </a:cubicBezTo>
                <a:cubicBezTo>
                  <a:pt x="8854312" y="3213158"/>
                  <a:pt x="8851192" y="3213319"/>
                  <a:pt x="8848579" y="3214204"/>
                </a:cubicBezTo>
                <a:cubicBezTo>
                  <a:pt x="8763018" y="3241925"/>
                  <a:pt x="8669480" y="3330768"/>
                  <a:pt x="8576285" y="3395788"/>
                </a:cubicBezTo>
                <a:lnTo>
                  <a:pt x="8519159" y="3428998"/>
                </a:lnTo>
                <a:lnTo>
                  <a:pt x="8393540" y="3428998"/>
                </a:lnTo>
                <a:lnTo>
                  <a:pt x="8417346" y="3316652"/>
                </a:lnTo>
                <a:cubicBezTo>
                  <a:pt x="8445294" y="3171749"/>
                  <a:pt x="8467982" y="3025800"/>
                  <a:pt x="8485502" y="2879216"/>
                </a:cubicBezTo>
                <a:cubicBezTo>
                  <a:pt x="8483369" y="2876964"/>
                  <a:pt x="8481139" y="2875343"/>
                  <a:pt x="8480214" y="2873278"/>
                </a:cubicBezTo>
                <a:cubicBezTo>
                  <a:pt x="8389148" y="2691471"/>
                  <a:pt x="8265637" y="2535433"/>
                  <a:pt x="8112215" y="2408768"/>
                </a:cubicBezTo>
                <a:cubicBezTo>
                  <a:pt x="8107469" y="2407403"/>
                  <a:pt x="8101510" y="2405843"/>
                  <a:pt x="8095146" y="2402943"/>
                </a:cubicBezTo>
                <a:cubicBezTo>
                  <a:pt x="7720999" y="2241157"/>
                  <a:pt x="7460805" y="1881579"/>
                  <a:pt x="7131946" y="1646653"/>
                </a:cubicBezTo>
                <a:cubicBezTo>
                  <a:pt x="7120196" y="1638444"/>
                  <a:pt x="7107334" y="1617255"/>
                  <a:pt x="7133363" y="1621246"/>
                </a:cubicBezTo>
                <a:close/>
                <a:moveTo>
                  <a:pt x="1903353" y="1615827"/>
                </a:moveTo>
                <a:cubicBezTo>
                  <a:pt x="1900901" y="1620058"/>
                  <a:pt x="1913196" y="1636331"/>
                  <a:pt x="1936931" y="1664954"/>
                </a:cubicBezTo>
                <a:cubicBezTo>
                  <a:pt x="2021149" y="1767773"/>
                  <a:pt x="2108079" y="1868623"/>
                  <a:pt x="2195868" y="1967574"/>
                </a:cubicBezTo>
                <a:cubicBezTo>
                  <a:pt x="2196092" y="1880013"/>
                  <a:pt x="2155695" y="1801515"/>
                  <a:pt x="2088852" y="1737123"/>
                </a:cubicBezTo>
                <a:cubicBezTo>
                  <a:pt x="2054441" y="1703572"/>
                  <a:pt x="2001584" y="1662839"/>
                  <a:pt x="1958241" y="1638955"/>
                </a:cubicBezTo>
                <a:cubicBezTo>
                  <a:pt x="1922998" y="1619408"/>
                  <a:pt x="1905803" y="1611595"/>
                  <a:pt x="1903353" y="1615827"/>
                </a:cubicBezTo>
                <a:close/>
                <a:moveTo>
                  <a:pt x="11544294" y="1515364"/>
                </a:moveTo>
                <a:cubicBezTo>
                  <a:pt x="11560186" y="1751994"/>
                  <a:pt x="11601886" y="2047223"/>
                  <a:pt x="11755210" y="2159157"/>
                </a:cubicBezTo>
                <a:cubicBezTo>
                  <a:pt x="11638730" y="1953912"/>
                  <a:pt x="11582097" y="1724179"/>
                  <a:pt x="11544294" y="1515364"/>
                </a:cubicBezTo>
                <a:close/>
                <a:moveTo>
                  <a:pt x="11571408" y="1489599"/>
                </a:moveTo>
                <a:cubicBezTo>
                  <a:pt x="11607963" y="1697676"/>
                  <a:pt x="11663078" y="1929905"/>
                  <a:pt x="11778250" y="2136760"/>
                </a:cubicBezTo>
                <a:cubicBezTo>
                  <a:pt x="11740096" y="1906710"/>
                  <a:pt x="11685166" y="1688152"/>
                  <a:pt x="11571408" y="1489599"/>
                </a:cubicBezTo>
                <a:close/>
                <a:moveTo>
                  <a:pt x="11540154" y="1438303"/>
                </a:moveTo>
                <a:cubicBezTo>
                  <a:pt x="11540302" y="1439748"/>
                  <a:pt x="11540443" y="1441186"/>
                  <a:pt x="11540380" y="1443526"/>
                </a:cubicBezTo>
                <a:lnTo>
                  <a:pt x="11542590" y="1442112"/>
                </a:lnTo>
                <a:lnTo>
                  <a:pt x="11540154" y="1438303"/>
                </a:lnTo>
                <a:close/>
                <a:moveTo>
                  <a:pt x="10567662" y="1437948"/>
                </a:moveTo>
                <a:cubicBezTo>
                  <a:pt x="10522198" y="1438672"/>
                  <a:pt x="10476263" y="1443522"/>
                  <a:pt x="10431225" y="1448568"/>
                </a:cubicBezTo>
                <a:cubicBezTo>
                  <a:pt x="10381279" y="1454457"/>
                  <a:pt x="10328981" y="1460314"/>
                  <a:pt x="10277556" y="1460247"/>
                </a:cubicBezTo>
                <a:cubicBezTo>
                  <a:pt x="10236449" y="1460475"/>
                  <a:pt x="10195262" y="1456932"/>
                  <a:pt x="10155875" y="1453769"/>
                </a:cubicBezTo>
                <a:cubicBezTo>
                  <a:pt x="10128043" y="1451639"/>
                  <a:pt x="10100420" y="1448611"/>
                  <a:pt x="10072733" y="1447924"/>
                </a:cubicBezTo>
                <a:cubicBezTo>
                  <a:pt x="10009605" y="1445377"/>
                  <a:pt x="9945053" y="1449112"/>
                  <a:pt x="9882500" y="1452330"/>
                </a:cubicBezTo>
                <a:cubicBezTo>
                  <a:pt x="9817947" y="1456065"/>
                  <a:pt x="9751031" y="1459772"/>
                  <a:pt x="9685205" y="1456650"/>
                </a:cubicBezTo>
                <a:lnTo>
                  <a:pt x="9666932" y="1456075"/>
                </a:lnTo>
                <a:cubicBezTo>
                  <a:pt x="9647413" y="1454768"/>
                  <a:pt x="9627689" y="1454349"/>
                  <a:pt x="9608662" y="1455027"/>
                </a:cubicBezTo>
                <a:cubicBezTo>
                  <a:pt x="9746940" y="1477717"/>
                  <a:pt x="9886187" y="1498258"/>
                  <a:pt x="10026230" y="1509088"/>
                </a:cubicBezTo>
                <a:cubicBezTo>
                  <a:pt x="10217917" y="1525217"/>
                  <a:pt x="10389161" y="1492336"/>
                  <a:pt x="10567662" y="1437948"/>
                </a:cubicBezTo>
                <a:close/>
                <a:moveTo>
                  <a:pt x="10221015" y="1354657"/>
                </a:moveTo>
                <a:cubicBezTo>
                  <a:pt x="10183412" y="1353731"/>
                  <a:pt x="10145345" y="1354278"/>
                  <a:pt x="10107121" y="1356091"/>
                </a:cubicBezTo>
                <a:cubicBezTo>
                  <a:pt x="9954224" y="1363347"/>
                  <a:pt x="9798826" y="1390883"/>
                  <a:pt x="9660668" y="1425595"/>
                </a:cubicBezTo>
                <a:cubicBezTo>
                  <a:pt x="9663924" y="1425814"/>
                  <a:pt x="9666276" y="1425838"/>
                  <a:pt x="9669531" y="1426057"/>
                </a:cubicBezTo>
                <a:lnTo>
                  <a:pt x="9687254" y="1426986"/>
                </a:lnTo>
                <a:cubicBezTo>
                  <a:pt x="9751279" y="1429722"/>
                  <a:pt x="9817637" y="1426370"/>
                  <a:pt x="9881290" y="1422445"/>
                </a:cubicBezTo>
                <a:cubicBezTo>
                  <a:pt x="9944395" y="1418874"/>
                  <a:pt x="10009857" y="1415334"/>
                  <a:pt x="10074432" y="1417715"/>
                </a:cubicBezTo>
                <a:cubicBezTo>
                  <a:pt x="10102466" y="1418944"/>
                  <a:pt x="10131190" y="1421269"/>
                  <a:pt x="10159369" y="1423935"/>
                </a:cubicBezTo>
                <a:cubicBezTo>
                  <a:pt x="10198208" y="1427456"/>
                  <a:pt x="10239045" y="1430459"/>
                  <a:pt x="10278706" y="1430393"/>
                </a:cubicBezTo>
                <a:cubicBezTo>
                  <a:pt x="10328324" y="1430079"/>
                  <a:pt x="10379724" y="1424023"/>
                  <a:pt x="10429120" y="1418493"/>
                </a:cubicBezTo>
                <a:cubicBezTo>
                  <a:pt x="10465435" y="1414425"/>
                  <a:pt x="10501756" y="1410354"/>
                  <a:pt x="10538565" y="1408270"/>
                </a:cubicBezTo>
                <a:cubicBezTo>
                  <a:pt x="10442450" y="1373463"/>
                  <a:pt x="10333824" y="1357435"/>
                  <a:pt x="10221015" y="1354657"/>
                </a:cubicBezTo>
                <a:close/>
                <a:moveTo>
                  <a:pt x="1979378" y="1340504"/>
                </a:moveTo>
                <a:cubicBezTo>
                  <a:pt x="2251008" y="1517802"/>
                  <a:pt x="2557265" y="1617794"/>
                  <a:pt x="2882120" y="1635547"/>
                </a:cubicBezTo>
                <a:cubicBezTo>
                  <a:pt x="2852884" y="1626476"/>
                  <a:pt x="2822307" y="1618842"/>
                  <a:pt x="2793103" y="1610699"/>
                </a:cubicBezTo>
                <a:lnTo>
                  <a:pt x="2770041" y="1604634"/>
                </a:lnTo>
                <a:cubicBezTo>
                  <a:pt x="2500352" y="1533917"/>
                  <a:pt x="2236095" y="1435963"/>
                  <a:pt x="1979378" y="1340504"/>
                </a:cubicBezTo>
                <a:close/>
                <a:moveTo>
                  <a:pt x="1927410" y="1287164"/>
                </a:moveTo>
                <a:cubicBezTo>
                  <a:pt x="1938311" y="1291848"/>
                  <a:pt x="1949172" y="1295604"/>
                  <a:pt x="1959587" y="1299849"/>
                </a:cubicBezTo>
                <a:cubicBezTo>
                  <a:pt x="2224818" y="1398692"/>
                  <a:pt x="2499050" y="1501367"/>
                  <a:pt x="2777707" y="1574991"/>
                </a:cubicBezTo>
                <a:lnTo>
                  <a:pt x="2800768" y="1581056"/>
                </a:lnTo>
                <a:lnTo>
                  <a:pt x="2879408" y="1602590"/>
                </a:lnTo>
                <a:cubicBezTo>
                  <a:pt x="2873718" y="1600024"/>
                  <a:pt x="2868475" y="1596973"/>
                  <a:pt x="2862295" y="1593958"/>
                </a:cubicBezTo>
                <a:cubicBezTo>
                  <a:pt x="2846112" y="1585292"/>
                  <a:pt x="2829972" y="1577555"/>
                  <a:pt x="2813343" y="1569369"/>
                </a:cubicBezTo>
                <a:cubicBezTo>
                  <a:pt x="2759214" y="1543589"/>
                  <a:pt x="2702010" y="1522123"/>
                  <a:pt x="2646245" y="1501999"/>
                </a:cubicBezTo>
                <a:cubicBezTo>
                  <a:pt x="2437298" y="1424662"/>
                  <a:pt x="2221285" y="1345272"/>
                  <a:pt x="1999243" y="1301524"/>
                </a:cubicBezTo>
                <a:lnTo>
                  <a:pt x="1979527" y="1297651"/>
                </a:lnTo>
                <a:lnTo>
                  <a:pt x="1927410" y="1287164"/>
                </a:lnTo>
                <a:close/>
                <a:moveTo>
                  <a:pt x="1997014" y="1269007"/>
                </a:moveTo>
                <a:lnTo>
                  <a:pt x="2005458" y="1270540"/>
                </a:lnTo>
                <a:cubicBezTo>
                  <a:pt x="2229844" y="1314659"/>
                  <a:pt x="2447268" y="1394456"/>
                  <a:pt x="2657186" y="1472687"/>
                </a:cubicBezTo>
                <a:cubicBezTo>
                  <a:pt x="2713431" y="1493259"/>
                  <a:pt x="2771565" y="1514688"/>
                  <a:pt x="2826662" y="1541362"/>
                </a:cubicBezTo>
                <a:cubicBezTo>
                  <a:pt x="2843286" y="1549544"/>
                  <a:pt x="2859914" y="1557729"/>
                  <a:pt x="2876100" y="1566397"/>
                </a:cubicBezTo>
                <a:cubicBezTo>
                  <a:pt x="2929811" y="1593592"/>
                  <a:pt x="2984941" y="1621189"/>
                  <a:pt x="3042600" y="1630532"/>
                </a:cubicBezTo>
                <a:cubicBezTo>
                  <a:pt x="2779645" y="1343909"/>
                  <a:pt x="2376891" y="1276645"/>
                  <a:pt x="1997014" y="1269007"/>
                </a:cubicBezTo>
                <a:close/>
                <a:moveTo>
                  <a:pt x="9857254" y="846904"/>
                </a:moveTo>
                <a:cubicBezTo>
                  <a:pt x="9525980" y="871770"/>
                  <a:pt x="9241479" y="935703"/>
                  <a:pt x="8989866" y="1043742"/>
                </a:cubicBezTo>
                <a:lnTo>
                  <a:pt x="8931614" y="1069508"/>
                </a:lnTo>
                <a:cubicBezTo>
                  <a:pt x="8902659" y="1082659"/>
                  <a:pt x="8873359" y="1095268"/>
                  <a:pt x="8843711" y="1107334"/>
                </a:cubicBezTo>
                <a:cubicBezTo>
                  <a:pt x="8889894" y="1093124"/>
                  <a:pt x="8937874" y="1079296"/>
                  <a:pt x="8966093" y="1073509"/>
                </a:cubicBezTo>
                <a:cubicBezTo>
                  <a:pt x="9076195" y="1052142"/>
                  <a:pt x="9187512" y="1039967"/>
                  <a:pt x="9299227" y="1025994"/>
                </a:cubicBezTo>
                <a:cubicBezTo>
                  <a:pt x="9502333" y="1000326"/>
                  <a:pt x="9654280" y="888586"/>
                  <a:pt x="9857254" y="846904"/>
                </a:cubicBezTo>
                <a:close/>
                <a:moveTo>
                  <a:pt x="9615182" y="791499"/>
                </a:moveTo>
                <a:cubicBezTo>
                  <a:pt x="9415185" y="799027"/>
                  <a:pt x="9214426" y="900700"/>
                  <a:pt x="9023688" y="996819"/>
                </a:cubicBezTo>
                <a:cubicBezTo>
                  <a:pt x="9256457" y="903127"/>
                  <a:pt x="9516545" y="844854"/>
                  <a:pt x="9814527" y="819048"/>
                </a:cubicBezTo>
                <a:cubicBezTo>
                  <a:pt x="9748431" y="796943"/>
                  <a:pt x="9681848" y="788991"/>
                  <a:pt x="9615182" y="791499"/>
                </a:cubicBezTo>
                <a:close/>
                <a:moveTo>
                  <a:pt x="2305292" y="790492"/>
                </a:moveTo>
                <a:cubicBezTo>
                  <a:pt x="2631112" y="948847"/>
                  <a:pt x="3011879" y="1106878"/>
                  <a:pt x="3360922" y="1100373"/>
                </a:cubicBezTo>
                <a:cubicBezTo>
                  <a:pt x="3408391" y="1099405"/>
                  <a:pt x="3451278" y="1088839"/>
                  <a:pt x="3492420" y="1081145"/>
                </a:cubicBezTo>
                <a:cubicBezTo>
                  <a:pt x="3448862" y="1074966"/>
                  <a:pt x="3405674" y="1066449"/>
                  <a:pt x="3364086" y="1051340"/>
                </a:cubicBezTo>
                <a:cubicBezTo>
                  <a:pt x="3314946" y="1033747"/>
                  <a:pt x="3269673" y="1008082"/>
                  <a:pt x="3225818" y="982822"/>
                </a:cubicBezTo>
                <a:cubicBezTo>
                  <a:pt x="3194830" y="964966"/>
                  <a:pt x="3162431" y="946699"/>
                  <a:pt x="3129696" y="931704"/>
                </a:cubicBezTo>
                <a:cubicBezTo>
                  <a:pt x="3030558" y="886774"/>
                  <a:pt x="2920899" y="869731"/>
                  <a:pt x="2814545" y="853955"/>
                </a:cubicBezTo>
                <a:cubicBezTo>
                  <a:pt x="2648192" y="828474"/>
                  <a:pt x="2475773" y="802762"/>
                  <a:pt x="2305292" y="790492"/>
                </a:cubicBezTo>
                <a:close/>
                <a:moveTo>
                  <a:pt x="2626982" y="777450"/>
                </a:moveTo>
                <a:cubicBezTo>
                  <a:pt x="2581807" y="776467"/>
                  <a:pt x="2536327" y="776706"/>
                  <a:pt x="2490617" y="777951"/>
                </a:cubicBezTo>
                <a:cubicBezTo>
                  <a:pt x="2601507" y="790748"/>
                  <a:pt x="2711611" y="807309"/>
                  <a:pt x="2819869" y="823936"/>
                </a:cubicBezTo>
                <a:cubicBezTo>
                  <a:pt x="2928115" y="840564"/>
                  <a:pt x="3040565" y="857495"/>
                  <a:pt x="3143018" y="903698"/>
                </a:cubicBezTo>
                <a:cubicBezTo>
                  <a:pt x="3177162" y="919099"/>
                  <a:pt x="3210046" y="937808"/>
                  <a:pt x="3241520" y="956112"/>
                </a:cubicBezTo>
                <a:cubicBezTo>
                  <a:pt x="3284409" y="980477"/>
                  <a:pt x="3328265" y="1005739"/>
                  <a:pt x="3374575" y="1022517"/>
                </a:cubicBezTo>
                <a:cubicBezTo>
                  <a:pt x="3416609" y="1037134"/>
                  <a:pt x="3460730" y="1045620"/>
                  <a:pt x="3505221" y="1051757"/>
                </a:cubicBezTo>
                <a:cubicBezTo>
                  <a:pt x="3244537" y="851088"/>
                  <a:pt x="2943211" y="784332"/>
                  <a:pt x="2626982" y="777450"/>
                </a:cubicBezTo>
                <a:close/>
                <a:moveTo>
                  <a:pt x="9258094" y="529602"/>
                </a:moveTo>
                <a:cubicBezTo>
                  <a:pt x="9013678" y="577086"/>
                  <a:pt x="8768731" y="631051"/>
                  <a:pt x="8526712" y="690804"/>
                </a:cubicBezTo>
                <a:cubicBezTo>
                  <a:pt x="8781748" y="694003"/>
                  <a:pt x="9026494" y="640940"/>
                  <a:pt x="9258094" y="529602"/>
                </a:cubicBezTo>
                <a:close/>
                <a:moveTo>
                  <a:pt x="1310106" y="514217"/>
                </a:moveTo>
                <a:cubicBezTo>
                  <a:pt x="1129544" y="634332"/>
                  <a:pt x="976804" y="783308"/>
                  <a:pt x="854994" y="970136"/>
                </a:cubicBezTo>
                <a:cubicBezTo>
                  <a:pt x="813550" y="1033067"/>
                  <a:pt x="777442" y="1099637"/>
                  <a:pt x="742462" y="1165648"/>
                </a:cubicBezTo>
                <a:cubicBezTo>
                  <a:pt x="769633" y="1130245"/>
                  <a:pt x="795392" y="1093436"/>
                  <a:pt x="820602" y="1056915"/>
                </a:cubicBezTo>
                <a:cubicBezTo>
                  <a:pt x="839644" y="1029097"/>
                  <a:pt x="858127" y="1001568"/>
                  <a:pt x="878295" y="974594"/>
                </a:cubicBezTo>
                <a:cubicBezTo>
                  <a:pt x="984168" y="830170"/>
                  <a:pt x="1114491" y="703679"/>
                  <a:pt x="1240607" y="581401"/>
                </a:cubicBezTo>
                <a:lnTo>
                  <a:pt x="1310106" y="514217"/>
                </a:lnTo>
                <a:close/>
                <a:moveTo>
                  <a:pt x="11225213" y="507722"/>
                </a:moveTo>
                <a:cubicBezTo>
                  <a:pt x="11207028" y="593695"/>
                  <a:pt x="11194593" y="681355"/>
                  <a:pt x="11182914" y="767771"/>
                </a:cubicBezTo>
                <a:cubicBezTo>
                  <a:pt x="11164076" y="906276"/>
                  <a:pt x="11145116" y="1049465"/>
                  <a:pt x="11099211" y="1184594"/>
                </a:cubicBezTo>
                <a:cubicBezTo>
                  <a:pt x="11088245" y="1216134"/>
                  <a:pt x="11076378" y="1247477"/>
                  <a:pt x="11064509" y="1278830"/>
                </a:cubicBezTo>
                <a:lnTo>
                  <a:pt x="11049349" y="1318418"/>
                </a:lnTo>
                <a:cubicBezTo>
                  <a:pt x="11022123" y="1390250"/>
                  <a:pt x="10998838" y="1463390"/>
                  <a:pt x="10978260" y="1537094"/>
                </a:cubicBezTo>
                <a:cubicBezTo>
                  <a:pt x="11216457" y="1249857"/>
                  <a:pt x="11222923" y="871706"/>
                  <a:pt x="11225213" y="507722"/>
                </a:cubicBezTo>
                <a:close/>
                <a:moveTo>
                  <a:pt x="9168987" y="490232"/>
                </a:moveTo>
                <a:cubicBezTo>
                  <a:pt x="8975366" y="483045"/>
                  <a:pt x="8788341" y="560836"/>
                  <a:pt x="8603910" y="639895"/>
                </a:cubicBezTo>
                <a:cubicBezTo>
                  <a:pt x="8818554" y="588452"/>
                  <a:pt x="9035976" y="541366"/>
                  <a:pt x="9252382" y="498759"/>
                </a:cubicBezTo>
                <a:cubicBezTo>
                  <a:pt x="9224441" y="494020"/>
                  <a:pt x="9196646" y="491259"/>
                  <a:pt x="9168987" y="490232"/>
                </a:cubicBezTo>
                <a:close/>
                <a:moveTo>
                  <a:pt x="11201005" y="471089"/>
                </a:moveTo>
                <a:cubicBezTo>
                  <a:pt x="11064705" y="787426"/>
                  <a:pt x="10958405" y="1112932"/>
                  <a:pt x="10968432" y="1456010"/>
                </a:cubicBezTo>
                <a:cubicBezTo>
                  <a:pt x="10984596" y="1405817"/>
                  <a:pt x="11001105" y="1356171"/>
                  <a:pt x="11019967" y="1306553"/>
                </a:cubicBezTo>
                <a:lnTo>
                  <a:pt x="11035125" y="1266966"/>
                </a:lnTo>
                <a:cubicBezTo>
                  <a:pt x="11047342" y="1236154"/>
                  <a:pt x="11059004" y="1205706"/>
                  <a:pt x="11069972" y="1174168"/>
                </a:cubicBezTo>
                <a:cubicBezTo>
                  <a:pt x="11114708" y="1042083"/>
                  <a:pt x="11133811" y="900343"/>
                  <a:pt x="11152239" y="763628"/>
                </a:cubicBezTo>
                <a:cubicBezTo>
                  <a:pt x="11165272" y="667160"/>
                  <a:pt x="11178361" y="568344"/>
                  <a:pt x="11201005" y="471089"/>
                </a:cubicBezTo>
                <a:close/>
                <a:moveTo>
                  <a:pt x="1423113" y="445565"/>
                </a:moveTo>
                <a:lnTo>
                  <a:pt x="1260565" y="602982"/>
                </a:lnTo>
                <a:cubicBezTo>
                  <a:pt x="1135292" y="724135"/>
                  <a:pt x="1006090" y="850065"/>
                  <a:pt x="901900" y="992236"/>
                </a:cubicBezTo>
                <a:cubicBezTo>
                  <a:pt x="882292" y="1018928"/>
                  <a:pt x="863806" y="1046465"/>
                  <a:pt x="845044" y="1073436"/>
                </a:cubicBezTo>
                <a:cubicBezTo>
                  <a:pt x="797719" y="1142828"/>
                  <a:pt x="747866" y="1214196"/>
                  <a:pt x="685926" y="1274069"/>
                </a:cubicBezTo>
                <a:cubicBezTo>
                  <a:pt x="685087" y="1275192"/>
                  <a:pt x="684806" y="1276038"/>
                  <a:pt x="684248" y="1277721"/>
                </a:cubicBezTo>
                <a:cubicBezTo>
                  <a:pt x="955830" y="1021343"/>
                  <a:pt x="1215323" y="756291"/>
                  <a:pt x="1423113" y="445565"/>
                </a:cubicBezTo>
                <a:close/>
                <a:moveTo>
                  <a:pt x="3316479" y="443136"/>
                </a:moveTo>
                <a:lnTo>
                  <a:pt x="3546806" y="927139"/>
                </a:lnTo>
                <a:cubicBezTo>
                  <a:pt x="3510992" y="788388"/>
                  <a:pt x="3440535" y="657075"/>
                  <a:pt x="3364433" y="524121"/>
                </a:cubicBezTo>
                <a:lnTo>
                  <a:pt x="3316479" y="443136"/>
                </a:lnTo>
                <a:close/>
                <a:moveTo>
                  <a:pt x="10268559" y="442054"/>
                </a:moveTo>
                <a:cubicBezTo>
                  <a:pt x="10277021" y="671939"/>
                  <a:pt x="10375577" y="877148"/>
                  <a:pt x="10494169" y="1091780"/>
                </a:cubicBezTo>
                <a:cubicBezTo>
                  <a:pt x="10447177" y="970850"/>
                  <a:pt x="10400743" y="849562"/>
                  <a:pt x="10356661" y="728302"/>
                </a:cubicBezTo>
                <a:cubicBezTo>
                  <a:pt x="10321871" y="632517"/>
                  <a:pt x="10289232" y="537669"/>
                  <a:pt x="10268559" y="442054"/>
                </a:cubicBezTo>
                <a:close/>
                <a:moveTo>
                  <a:pt x="3291335" y="338420"/>
                </a:moveTo>
                <a:cubicBezTo>
                  <a:pt x="3324815" y="395296"/>
                  <a:pt x="3358740" y="451691"/>
                  <a:pt x="3390805" y="508163"/>
                </a:cubicBezTo>
                <a:cubicBezTo>
                  <a:pt x="3469925" y="646583"/>
                  <a:pt x="3543427" y="784298"/>
                  <a:pt x="3579062" y="930040"/>
                </a:cubicBezTo>
                <a:cubicBezTo>
                  <a:pt x="3585500" y="799842"/>
                  <a:pt x="3547302" y="683076"/>
                  <a:pt x="3467355" y="559130"/>
                </a:cubicBezTo>
                <a:cubicBezTo>
                  <a:pt x="3420192" y="486029"/>
                  <a:pt x="3371016" y="420934"/>
                  <a:pt x="3310753" y="358140"/>
                </a:cubicBezTo>
                <a:cubicBezTo>
                  <a:pt x="3303466" y="350509"/>
                  <a:pt x="3297626" y="344227"/>
                  <a:pt x="3291335" y="338420"/>
                </a:cubicBezTo>
                <a:close/>
                <a:moveTo>
                  <a:pt x="1635889" y="280494"/>
                </a:moveTo>
                <a:lnTo>
                  <a:pt x="1634800" y="302111"/>
                </a:lnTo>
                <a:cubicBezTo>
                  <a:pt x="1634800" y="302111"/>
                  <a:pt x="1635342" y="287795"/>
                  <a:pt x="1635889" y="280494"/>
                </a:cubicBezTo>
                <a:close/>
                <a:moveTo>
                  <a:pt x="10277529" y="272307"/>
                </a:moveTo>
                <a:cubicBezTo>
                  <a:pt x="10277467" y="274640"/>
                  <a:pt x="10276853" y="277334"/>
                  <a:pt x="10276797" y="279672"/>
                </a:cubicBezTo>
                <a:cubicBezTo>
                  <a:pt x="10284209" y="425149"/>
                  <a:pt x="10331835" y="570199"/>
                  <a:pt x="10385906" y="718031"/>
                </a:cubicBezTo>
                <a:cubicBezTo>
                  <a:pt x="10434036" y="850493"/>
                  <a:pt x="10484873" y="983529"/>
                  <a:pt x="10536458" y="1115310"/>
                </a:cubicBezTo>
                <a:cubicBezTo>
                  <a:pt x="10537315" y="979107"/>
                  <a:pt x="10476552" y="837858"/>
                  <a:pt x="10436479" y="715570"/>
                </a:cubicBezTo>
                <a:cubicBezTo>
                  <a:pt x="10386976" y="566354"/>
                  <a:pt x="10333255" y="419072"/>
                  <a:pt x="10277529" y="272307"/>
                </a:cubicBezTo>
                <a:close/>
                <a:moveTo>
                  <a:pt x="1510397" y="255705"/>
                </a:moveTo>
                <a:cubicBezTo>
                  <a:pt x="1390337" y="300510"/>
                  <a:pt x="1267181" y="337747"/>
                  <a:pt x="1146550" y="373012"/>
                </a:cubicBezTo>
                <a:cubicBezTo>
                  <a:pt x="997862" y="416736"/>
                  <a:pt x="843568" y="461871"/>
                  <a:pt x="698834" y="523272"/>
                </a:cubicBezTo>
                <a:cubicBezTo>
                  <a:pt x="460140" y="624106"/>
                  <a:pt x="242842" y="767577"/>
                  <a:pt x="34256" y="918603"/>
                </a:cubicBezTo>
                <a:cubicBezTo>
                  <a:pt x="196048" y="819849"/>
                  <a:pt x="358125" y="721653"/>
                  <a:pt x="527241" y="636078"/>
                </a:cubicBezTo>
                <a:cubicBezTo>
                  <a:pt x="838255" y="479281"/>
                  <a:pt x="1212318" y="434093"/>
                  <a:pt x="1510397" y="255705"/>
                </a:cubicBezTo>
                <a:close/>
                <a:moveTo>
                  <a:pt x="1313114" y="226216"/>
                </a:moveTo>
                <a:cubicBezTo>
                  <a:pt x="1247578" y="225578"/>
                  <a:pt x="1180153" y="227293"/>
                  <a:pt x="1109304" y="240030"/>
                </a:cubicBezTo>
                <a:cubicBezTo>
                  <a:pt x="689821" y="315031"/>
                  <a:pt x="334655" y="603530"/>
                  <a:pt x="8129" y="901519"/>
                </a:cubicBezTo>
                <a:cubicBezTo>
                  <a:pt x="220923" y="747682"/>
                  <a:pt x="442983" y="599720"/>
                  <a:pt x="687572" y="496629"/>
                </a:cubicBezTo>
                <a:cubicBezTo>
                  <a:pt x="833705" y="435223"/>
                  <a:pt x="989118" y="389520"/>
                  <a:pt x="1138365" y="345515"/>
                </a:cubicBezTo>
                <a:cubicBezTo>
                  <a:pt x="1260121" y="309686"/>
                  <a:pt x="1384681" y="272451"/>
                  <a:pt x="1505579" y="226526"/>
                </a:cubicBezTo>
                <a:cubicBezTo>
                  <a:pt x="1442294" y="229846"/>
                  <a:pt x="1378650" y="226854"/>
                  <a:pt x="1313114" y="226216"/>
                </a:cubicBezTo>
                <a:close/>
                <a:moveTo>
                  <a:pt x="3655073" y="221884"/>
                </a:moveTo>
                <a:cubicBezTo>
                  <a:pt x="3768399" y="336347"/>
                  <a:pt x="3873410" y="455450"/>
                  <a:pt x="3989938" y="562685"/>
                </a:cubicBezTo>
                <a:cubicBezTo>
                  <a:pt x="4106468" y="669916"/>
                  <a:pt x="4234512" y="765281"/>
                  <a:pt x="4393907" y="832258"/>
                </a:cubicBezTo>
                <a:cubicBezTo>
                  <a:pt x="4484865" y="870540"/>
                  <a:pt x="4571866" y="903385"/>
                  <a:pt x="4648051" y="945051"/>
                </a:cubicBezTo>
                <a:cubicBezTo>
                  <a:pt x="4566919" y="872848"/>
                  <a:pt x="4474187" y="813216"/>
                  <a:pt x="4383389" y="755369"/>
                </a:cubicBezTo>
                <a:cubicBezTo>
                  <a:pt x="4310251" y="708460"/>
                  <a:pt x="4234739" y="660250"/>
                  <a:pt x="4165508" y="606196"/>
                </a:cubicBezTo>
                <a:cubicBezTo>
                  <a:pt x="4131846" y="579598"/>
                  <a:pt x="4099524" y="551549"/>
                  <a:pt x="4068162" y="524394"/>
                </a:cubicBezTo>
                <a:cubicBezTo>
                  <a:pt x="4039704" y="499919"/>
                  <a:pt x="4010763" y="474992"/>
                  <a:pt x="3981416" y="451482"/>
                </a:cubicBezTo>
                <a:cubicBezTo>
                  <a:pt x="3923199" y="404909"/>
                  <a:pt x="3860482" y="362236"/>
                  <a:pt x="3800147" y="320872"/>
                </a:cubicBezTo>
                <a:lnTo>
                  <a:pt x="3655073" y="221884"/>
                </a:lnTo>
                <a:close/>
                <a:moveTo>
                  <a:pt x="3670252" y="193798"/>
                </a:moveTo>
                <a:lnTo>
                  <a:pt x="3817258" y="294577"/>
                </a:lnTo>
                <a:cubicBezTo>
                  <a:pt x="3878082" y="336387"/>
                  <a:pt x="3941278" y="379498"/>
                  <a:pt x="4000461" y="426966"/>
                </a:cubicBezTo>
                <a:cubicBezTo>
                  <a:pt x="4030299" y="450926"/>
                  <a:pt x="4059233" y="475849"/>
                  <a:pt x="4088180" y="500774"/>
                </a:cubicBezTo>
                <a:cubicBezTo>
                  <a:pt x="4119532" y="527928"/>
                  <a:pt x="4151864" y="555979"/>
                  <a:pt x="4184555" y="581683"/>
                </a:cubicBezTo>
                <a:cubicBezTo>
                  <a:pt x="4252374" y="635322"/>
                  <a:pt x="4327401" y="683085"/>
                  <a:pt x="4399563" y="729106"/>
                </a:cubicBezTo>
                <a:cubicBezTo>
                  <a:pt x="4497546" y="791788"/>
                  <a:pt x="4597907" y="855772"/>
                  <a:pt x="4684469" y="935680"/>
                </a:cubicBezTo>
                <a:lnTo>
                  <a:pt x="4690271" y="941034"/>
                </a:lnTo>
                <a:cubicBezTo>
                  <a:pt x="4617960" y="705006"/>
                  <a:pt x="4326618" y="547128"/>
                  <a:pt x="4136093" y="429466"/>
                </a:cubicBezTo>
                <a:cubicBezTo>
                  <a:pt x="3985171" y="335831"/>
                  <a:pt x="3831168" y="258155"/>
                  <a:pt x="3670252" y="193798"/>
                </a:cubicBezTo>
                <a:close/>
                <a:moveTo>
                  <a:pt x="9334796" y="27584"/>
                </a:moveTo>
                <a:cubicBezTo>
                  <a:pt x="9406875" y="179228"/>
                  <a:pt x="9503788" y="329542"/>
                  <a:pt x="9651570" y="397505"/>
                </a:cubicBezTo>
                <a:cubicBezTo>
                  <a:pt x="9559808" y="257686"/>
                  <a:pt x="9456900" y="135734"/>
                  <a:pt x="9334796" y="27584"/>
                </a:cubicBezTo>
                <a:close/>
                <a:moveTo>
                  <a:pt x="4440129" y="19571"/>
                </a:moveTo>
                <a:cubicBezTo>
                  <a:pt x="4500684" y="171308"/>
                  <a:pt x="4765312" y="394987"/>
                  <a:pt x="4856525" y="486351"/>
                </a:cubicBezTo>
                <a:cubicBezTo>
                  <a:pt x="4921046" y="550838"/>
                  <a:pt x="4987678" y="618617"/>
                  <a:pt x="5059055" y="679918"/>
                </a:cubicBezTo>
                <a:cubicBezTo>
                  <a:pt x="5130436" y="741218"/>
                  <a:pt x="5206561" y="796043"/>
                  <a:pt x="5290070" y="834619"/>
                </a:cubicBezTo>
                <a:cubicBezTo>
                  <a:pt x="5126032" y="703785"/>
                  <a:pt x="4978794" y="550858"/>
                  <a:pt x="4834991" y="401985"/>
                </a:cubicBezTo>
                <a:cubicBezTo>
                  <a:pt x="4709629" y="271933"/>
                  <a:pt x="4579958" y="138796"/>
                  <a:pt x="4440129" y="19571"/>
                </a:cubicBezTo>
                <a:close/>
                <a:moveTo>
                  <a:pt x="8613009" y="0"/>
                </a:moveTo>
                <a:lnTo>
                  <a:pt x="8720364" y="0"/>
                </a:lnTo>
                <a:lnTo>
                  <a:pt x="8781165" y="82863"/>
                </a:lnTo>
                <a:cubicBezTo>
                  <a:pt x="8835159" y="149786"/>
                  <a:pt x="8896472" y="209441"/>
                  <a:pt x="8971448" y="246946"/>
                </a:cubicBezTo>
                <a:cubicBezTo>
                  <a:pt x="8910775" y="192244"/>
                  <a:pt x="8864937" y="124231"/>
                  <a:pt x="8820691" y="57482"/>
                </a:cubicBezTo>
                <a:lnTo>
                  <a:pt x="8807612" y="38256"/>
                </a:lnTo>
                <a:lnTo>
                  <a:pt x="8780258" y="0"/>
                </a:lnTo>
                <a:lnTo>
                  <a:pt x="8818949" y="0"/>
                </a:lnTo>
                <a:lnTo>
                  <a:pt x="8833783" y="20753"/>
                </a:lnTo>
                <a:lnTo>
                  <a:pt x="8846863" y="39981"/>
                </a:lnTo>
                <a:cubicBezTo>
                  <a:pt x="8881714" y="92040"/>
                  <a:pt x="8917610" y="145725"/>
                  <a:pt x="8960046" y="191389"/>
                </a:cubicBezTo>
                <a:lnTo>
                  <a:pt x="8876789" y="0"/>
                </a:lnTo>
                <a:lnTo>
                  <a:pt x="8980100" y="0"/>
                </a:lnTo>
                <a:lnTo>
                  <a:pt x="9090618" y="287225"/>
                </a:lnTo>
                <a:cubicBezTo>
                  <a:pt x="9321070" y="406548"/>
                  <a:pt x="9546131" y="530850"/>
                  <a:pt x="9762441" y="664587"/>
                </a:cubicBezTo>
                <a:cubicBezTo>
                  <a:pt x="9739891" y="606197"/>
                  <a:pt x="9720655" y="545696"/>
                  <a:pt x="9717826" y="487719"/>
                </a:cubicBezTo>
                <a:cubicBezTo>
                  <a:pt x="9716379" y="487883"/>
                  <a:pt x="9714371" y="488401"/>
                  <a:pt x="9713123" y="487663"/>
                </a:cubicBezTo>
                <a:cubicBezTo>
                  <a:pt x="9492837" y="457254"/>
                  <a:pt x="9357418" y="278154"/>
                  <a:pt x="9260878" y="87448"/>
                </a:cubicBezTo>
                <a:lnTo>
                  <a:pt x="9221522" y="0"/>
                </a:lnTo>
                <a:lnTo>
                  <a:pt x="9425221" y="0"/>
                </a:lnTo>
                <a:lnTo>
                  <a:pt x="9453548" y="23392"/>
                </a:lnTo>
                <a:cubicBezTo>
                  <a:pt x="9515298" y="81904"/>
                  <a:pt x="9572467" y="144207"/>
                  <a:pt x="9625671" y="210960"/>
                </a:cubicBezTo>
                <a:cubicBezTo>
                  <a:pt x="9624081" y="161011"/>
                  <a:pt x="9627113" y="110980"/>
                  <a:pt x="9632927" y="60128"/>
                </a:cubicBezTo>
                <a:lnTo>
                  <a:pt x="9642174" y="0"/>
                </a:lnTo>
                <a:lnTo>
                  <a:pt x="9731615" y="0"/>
                </a:lnTo>
                <a:lnTo>
                  <a:pt x="9721255" y="74242"/>
                </a:lnTo>
                <a:cubicBezTo>
                  <a:pt x="9713264" y="158966"/>
                  <a:pt x="9714814" y="243239"/>
                  <a:pt x="9736458" y="329413"/>
                </a:cubicBezTo>
                <a:cubicBezTo>
                  <a:pt x="9741385" y="251922"/>
                  <a:pt x="9752472" y="174320"/>
                  <a:pt x="9763499" y="99057"/>
                </a:cubicBezTo>
                <a:lnTo>
                  <a:pt x="9777267" y="0"/>
                </a:lnTo>
                <a:lnTo>
                  <a:pt x="9808036" y="0"/>
                </a:lnTo>
                <a:lnTo>
                  <a:pt x="9793821" y="102652"/>
                </a:lnTo>
                <a:cubicBezTo>
                  <a:pt x="9783066" y="174683"/>
                  <a:pt x="9772446" y="248150"/>
                  <a:pt x="9767436" y="321864"/>
                </a:cubicBezTo>
                <a:cubicBezTo>
                  <a:pt x="9782786" y="295954"/>
                  <a:pt x="9799440" y="268443"/>
                  <a:pt x="9814477" y="233531"/>
                </a:cubicBezTo>
                <a:cubicBezTo>
                  <a:pt x="9842546" y="169402"/>
                  <a:pt x="9861429" y="104298"/>
                  <a:pt x="9873012" y="38619"/>
                </a:cubicBezTo>
                <a:lnTo>
                  <a:pt x="9875879" y="0"/>
                </a:lnTo>
                <a:lnTo>
                  <a:pt x="9965253" y="0"/>
                </a:lnTo>
                <a:lnTo>
                  <a:pt x="9930901" y="135026"/>
                </a:lnTo>
                <a:cubicBezTo>
                  <a:pt x="9915560" y="179805"/>
                  <a:pt x="9897837" y="223903"/>
                  <a:pt x="9880832" y="271562"/>
                </a:cubicBezTo>
                <a:cubicBezTo>
                  <a:pt x="9817639" y="451472"/>
                  <a:pt x="9825316" y="573022"/>
                  <a:pt x="9896024" y="749295"/>
                </a:cubicBezTo>
                <a:cubicBezTo>
                  <a:pt x="10068034" y="860020"/>
                  <a:pt x="10235704" y="977341"/>
                  <a:pt x="10395379" y="1102843"/>
                </a:cubicBezTo>
                <a:cubicBezTo>
                  <a:pt x="10227815" y="794610"/>
                  <a:pt x="10104867" y="497696"/>
                  <a:pt x="10225980" y="132061"/>
                </a:cubicBezTo>
                <a:cubicBezTo>
                  <a:pt x="10233239" y="110559"/>
                  <a:pt x="10303382" y="80255"/>
                  <a:pt x="10314210" y="109353"/>
                </a:cubicBezTo>
                <a:cubicBezTo>
                  <a:pt x="10408734" y="350872"/>
                  <a:pt x="10497596" y="594472"/>
                  <a:pt x="10573663" y="842430"/>
                </a:cubicBezTo>
                <a:cubicBezTo>
                  <a:pt x="10618238" y="986363"/>
                  <a:pt x="10653304" y="1120296"/>
                  <a:pt x="10583736" y="1259819"/>
                </a:cubicBezTo>
                <a:cubicBezTo>
                  <a:pt x="10685909" y="1347757"/>
                  <a:pt x="10784700" y="1440157"/>
                  <a:pt x="10880472" y="1537558"/>
                </a:cubicBezTo>
                <a:cubicBezTo>
                  <a:pt x="10849056" y="1070967"/>
                  <a:pt x="11034230" y="637538"/>
                  <a:pt x="11231212" y="216474"/>
                </a:cubicBezTo>
                <a:cubicBezTo>
                  <a:pt x="11242138" y="193394"/>
                  <a:pt x="11319709" y="169841"/>
                  <a:pt x="11317765" y="209405"/>
                </a:cubicBezTo>
                <a:cubicBezTo>
                  <a:pt x="11295958" y="696233"/>
                  <a:pt x="11372236" y="1247562"/>
                  <a:pt x="10982911" y="1622260"/>
                </a:cubicBezTo>
                <a:cubicBezTo>
                  <a:pt x="10979389" y="1625277"/>
                  <a:pt x="10974419" y="1628456"/>
                  <a:pt x="10968747" y="1630552"/>
                </a:cubicBezTo>
                <a:cubicBezTo>
                  <a:pt x="11069120" y="1738803"/>
                  <a:pt x="11166116" y="1851511"/>
                  <a:pt x="11258020" y="1972078"/>
                </a:cubicBezTo>
                <a:cubicBezTo>
                  <a:pt x="11414501" y="2177795"/>
                  <a:pt x="11558425" y="2393089"/>
                  <a:pt x="11688741" y="2616312"/>
                </a:cubicBezTo>
                <a:cubicBezTo>
                  <a:pt x="11728326" y="2494422"/>
                  <a:pt x="11744133" y="2360920"/>
                  <a:pt x="11794425" y="2252109"/>
                </a:cubicBezTo>
                <a:cubicBezTo>
                  <a:pt x="11793785" y="2248682"/>
                  <a:pt x="11793359" y="2244360"/>
                  <a:pt x="11792727" y="2240934"/>
                </a:cubicBezTo>
                <a:cubicBezTo>
                  <a:pt x="11786706" y="2242483"/>
                  <a:pt x="11780344" y="2243486"/>
                  <a:pt x="11776744" y="2242723"/>
                </a:cubicBezTo>
                <a:cubicBezTo>
                  <a:pt x="11442886" y="2179574"/>
                  <a:pt x="11457436" y="1554823"/>
                  <a:pt x="11442546" y="1307592"/>
                </a:cubicBezTo>
                <a:cubicBezTo>
                  <a:pt x="11441155" y="1284728"/>
                  <a:pt x="11514076" y="1258776"/>
                  <a:pt x="11527771" y="1275317"/>
                </a:cubicBezTo>
                <a:cubicBezTo>
                  <a:pt x="11715804" y="1499943"/>
                  <a:pt x="11799388" y="1758422"/>
                  <a:pt x="11851542" y="2034703"/>
                </a:cubicBezTo>
                <a:cubicBezTo>
                  <a:pt x="11913004" y="1924500"/>
                  <a:pt x="12015977" y="1821086"/>
                  <a:pt x="12122505" y="1727948"/>
                </a:cubicBezTo>
                <a:lnTo>
                  <a:pt x="12192000" y="1669975"/>
                </a:lnTo>
                <a:lnTo>
                  <a:pt x="12192000" y="1731063"/>
                </a:lnTo>
                <a:lnTo>
                  <a:pt x="12155105" y="1762181"/>
                </a:lnTo>
                <a:cubicBezTo>
                  <a:pt x="12056052" y="1853318"/>
                  <a:pt x="11965498" y="1956071"/>
                  <a:pt x="11918903" y="2062132"/>
                </a:cubicBezTo>
                <a:cubicBezTo>
                  <a:pt x="11960691" y="1997848"/>
                  <a:pt x="12011970" y="1941101"/>
                  <a:pt x="12067554" y="1888498"/>
                </a:cubicBezTo>
                <a:lnTo>
                  <a:pt x="12192000" y="1782392"/>
                </a:lnTo>
                <a:lnTo>
                  <a:pt x="12192000" y="1822559"/>
                </a:lnTo>
                <a:lnTo>
                  <a:pt x="12087498" y="1911764"/>
                </a:lnTo>
                <a:cubicBezTo>
                  <a:pt x="12032329" y="1964102"/>
                  <a:pt x="11981742" y="2020408"/>
                  <a:pt x="11941335" y="2083809"/>
                </a:cubicBezTo>
                <a:cubicBezTo>
                  <a:pt x="11925082" y="2109523"/>
                  <a:pt x="11910985" y="2136169"/>
                  <a:pt x="11898139" y="2163553"/>
                </a:cubicBezTo>
                <a:cubicBezTo>
                  <a:pt x="11945914" y="2129922"/>
                  <a:pt x="11992854" y="2093778"/>
                  <a:pt x="12037359" y="2053816"/>
                </a:cubicBezTo>
                <a:lnTo>
                  <a:pt x="12192000" y="1901891"/>
                </a:lnTo>
                <a:lnTo>
                  <a:pt x="12192000" y="1973912"/>
                </a:lnTo>
                <a:lnTo>
                  <a:pt x="12054488" y="2104939"/>
                </a:lnTo>
                <a:cubicBezTo>
                  <a:pt x="12007570" y="2147210"/>
                  <a:pt x="11919625" y="2193495"/>
                  <a:pt x="11880977" y="2245040"/>
                </a:cubicBezTo>
                <a:cubicBezTo>
                  <a:pt x="11880428" y="2245391"/>
                  <a:pt x="11880223" y="2246288"/>
                  <a:pt x="11879666" y="2246644"/>
                </a:cubicBezTo>
                <a:cubicBezTo>
                  <a:pt x="11877599" y="2249494"/>
                  <a:pt x="11875186" y="2251803"/>
                  <a:pt x="11873674" y="2254306"/>
                </a:cubicBezTo>
                <a:cubicBezTo>
                  <a:pt x="11806563" y="2362374"/>
                  <a:pt x="11801847" y="2563131"/>
                  <a:pt x="11738608" y="2689417"/>
                </a:cubicBezTo>
                <a:cubicBezTo>
                  <a:pt x="11737642" y="2691562"/>
                  <a:pt x="11735234" y="2693876"/>
                  <a:pt x="11732820" y="2696184"/>
                </a:cubicBezTo>
                <a:cubicBezTo>
                  <a:pt x="11856220" y="2915593"/>
                  <a:pt x="11965159" y="3142523"/>
                  <a:pt x="12058063" y="3376045"/>
                </a:cubicBezTo>
                <a:lnTo>
                  <a:pt x="12077722" y="3428999"/>
                </a:lnTo>
                <a:lnTo>
                  <a:pt x="11980831" y="3428999"/>
                </a:lnTo>
                <a:lnTo>
                  <a:pt x="11842370" y="3103596"/>
                </a:lnTo>
                <a:lnTo>
                  <a:pt x="11807118" y="3032642"/>
                </a:lnTo>
                <a:cubicBezTo>
                  <a:pt x="11675874" y="2761726"/>
                  <a:pt x="11523363" y="2501353"/>
                  <a:pt x="11352410" y="2253534"/>
                </a:cubicBezTo>
                <a:cubicBezTo>
                  <a:pt x="11349154" y="2253314"/>
                  <a:pt x="11346248" y="2253642"/>
                  <a:pt x="11344098" y="2252717"/>
                </a:cubicBezTo>
                <a:cubicBezTo>
                  <a:pt x="11146884" y="2178050"/>
                  <a:pt x="10940954" y="2145737"/>
                  <a:pt x="10730809" y="2156749"/>
                </a:cubicBezTo>
                <a:cubicBezTo>
                  <a:pt x="10726045" y="2159034"/>
                  <a:pt x="10720166" y="2162021"/>
                  <a:pt x="10713050" y="2164271"/>
                </a:cubicBezTo>
                <a:cubicBezTo>
                  <a:pt x="10300570" y="2303161"/>
                  <a:pt x="9845774" y="2211588"/>
                  <a:pt x="9420192" y="2263050"/>
                </a:cubicBezTo>
                <a:cubicBezTo>
                  <a:pt x="9405112" y="2265029"/>
                  <a:pt x="9380308" y="2257903"/>
                  <a:pt x="9404066" y="2242708"/>
                </a:cubicBezTo>
                <a:cubicBezTo>
                  <a:pt x="9811305" y="1986077"/>
                  <a:pt x="10269729" y="1904413"/>
                  <a:pt x="10712309" y="2109562"/>
                </a:cubicBezTo>
                <a:cubicBezTo>
                  <a:pt x="10909559" y="2093006"/>
                  <a:pt x="11103888" y="2112041"/>
                  <a:pt x="11291486" y="2166804"/>
                </a:cubicBezTo>
                <a:cubicBezTo>
                  <a:pt x="11253937" y="2114176"/>
                  <a:pt x="11215832" y="2061905"/>
                  <a:pt x="11176624" y="2010340"/>
                </a:cubicBezTo>
                <a:cubicBezTo>
                  <a:pt x="11019444" y="1803532"/>
                  <a:pt x="10848144" y="1617247"/>
                  <a:pt x="10665962" y="1445588"/>
                </a:cubicBezTo>
                <a:cubicBezTo>
                  <a:pt x="10659400" y="1447493"/>
                  <a:pt x="10653378" y="1449043"/>
                  <a:pt x="10647017" y="1450047"/>
                </a:cubicBezTo>
                <a:cubicBezTo>
                  <a:pt x="10469841" y="1508947"/>
                  <a:pt x="10294852" y="1560315"/>
                  <a:pt x="10107096" y="1560072"/>
                </a:cubicBezTo>
                <a:cubicBezTo>
                  <a:pt x="9884392" y="1559955"/>
                  <a:pt x="9658777" y="1518776"/>
                  <a:pt x="9439953" y="1480921"/>
                </a:cubicBezTo>
                <a:cubicBezTo>
                  <a:pt x="9408584" y="1475693"/>
                  <a:pt x="9464056" y="1445580"/>
                  <a:pt x="9470279" y="1443131"/>
                </a:cubicBezTo>
                <a:cubicBezTo>
                  <a:pt x="9777078" y="1343480"/>
                  <a:pt x="10227985" y="1251296"/>
                  <a:pt x="10565024" y="1352269"/>
                </a:cubicBezTo>
                <a:cubicBezTo>
                  <a:pt x="10362949" y="1172638"/>
                  <a:pt x="10148128" y="1009593"/>
                  <a:pt x="9922490" y="858833"/>
                </a:cubicBezTo>
                <a:cubicBezTo>
                  <a:pt x="9921938" y="859186"/>
                  <a:pt x="9921032" y="858993"/>
                  <a:pt x="9920481" y="859346"/>
                </a:cubicBezTo>
                <a:cubicBezTo>
                  <a:pt x="9919033" y="859508"/>
                  <a:pt x="9917026" y="860026"/>
                  <a:pt x="9916127" y="859836"/>
                </a:cubicBezTo>
                <a:cubicBezTo>
                  <a:pt x="9902906" y="859860"/>
                  <a:pt x="9795895" y="935971"/>
                  <a:pt x="9791125" y="938248"/>
                </a:cubicBezTo>
                <a:cubicBezTo>
                  <a:pt x="9707175" y="977384"/>
                  <a:pt x="9617775" y="1003133"/>
                  <a:pt x="9528364" y="1022767"/>
                </a:cubicBezTo>
                <a:cubicBezTo>
                  <a:pt x="9228232" y="1089029"/>
                  <a:pt x="8927622" y="1097349"/>
                  <a:pt x="8629850" y="1184329"/>
                </a:cubicBezTo>
                <a:cubicBezTo>
                  <a:pt x="8609591" y="1190390"/>
                  <a:pt x="8554225" y="1189011"/>
                  <a:pt x="8600239" y="1167243"/>
                </a:cubicBezTo>
                <a:cubicBezTo>
                  <a:pt x="8928850" y="1009196"/>
                  <a:pt x="9367700" y="707057"/>
                  <a:pt x="9761570" y="753283"/>
                </a:cubicBezTo>
                <a:cubicBezTo>
                  <a:pt x="9633677" y="672602"/>
                  <a:pt x="9502269" y="594929"/>
                  <a:pt x="9368237" y="520470"/>
                </a:cubicBezTo>
                <a:cubicBezTo>
                  <a:pt x="9363677" y="521852"/>
                  <a:pt x="9358768" y="522697"/>
                  <a:pt x="9354614" y="522288"/>
                </a:cubicBezTo>
                <a:cubicBezTo>
                  <a:pt x="9045666" y="683095"/>
                  <a:pt x="8711508" y="755792"/>
                  <a:pt x="8364351" y="730267"/>
                </a:cubicBezTo>
                <a:cubicBezTo>
                  <a:pt x="8322605" y="727073"/>
                  <a:pt x="8373028" y="696362"/>
                  <a:pt x="8386567" y="690760"/>
                </a:cubicBezTo>
                <a:cubicBezTo>
                  <a:pt x="8661942" y="588222"/>
                  <a:pt x="8938634" y="428115"/>
                  <a:pt x="9231713" y="444539"/>
                </a:cubicBezTo>
                <a:lnTo>
                  <a:pt x="9023301" y="334109"/>
                </a:lnTo>
                <a:cubicBezTo>
                  <a:pt x="9018245" y="333512"/>
                  <a:pt x="9014299" y="332207"/>
                  <a:pt x="9010556" y="329998"/>
                </a:cubicBezTo>
                <a:cubicBezTo>
                  <a:pt x="8866159" y="300489"/>
                  <a:pt x="8772044" y="209935"/>
                  <a:pt x="8687367" y="101276"/>
                </a:cubicBezTo>
                <a:lnTo>
                  <a:pt x="8613009" y="0"/>
                </a:lnTo>
                <a:close/>
                <a:moveTo>
                  <a:pt x="4382818" y="0"/>
                </a:moveTo>
                <a:lnTo>
                  <a:pt x="4463614" y="0"/>
                </a:lnTo>
                <a:lnTo>
                  <a:pt x="4557150" y="81023"/>
                </a:lnTo>
                <a:cubicBezTo>
                  <a:pt x="4661606" y="177446"/>
                  <a:pt x="4760255" y="280152"/>
                  <a:pt x="4856936" y="380146"/>
                </a:cubicBezTo>
                <a:cubicBezTo>
                  <a:pt x="4939779" y="466025"/>
                  <a:pt x="5024071" y="553240"/>
                  <a:pt x="5111996" y="636759"/>
                </a:cubicBezTo>
                <a:cubicBezTo>
                  <a:pt x="5199925" y="720276"/>
                  <a:pt x="5291490" y="800096"/>
                  <a:pt x="5388878" y="871185"/>
                </a:cubicBezTo>
                <a:cubicBezTo>
                  <a:pt x="5401114" y="874421"/>
                  <a:pt x="5413353" y="877662"/>
                  <a:pt x="5425556" y="879967"/>
                </a:cubicBezTo>
                <a:cubicBezTo>
                  <a:pt x="5290970" y="693931"/>
                  <a:pt x="5119226" y="545244"/>
                  <a:pt x="4943646" y="393916"/>
                </a:cubicBezTo>
                <a:cubicBezTo>
                  <a:pt x="4828850" y="295110"/>
                  <a:pt x="4714058" y="196311"/>
                  <a:pt x="4594837" y="103274"/>
                </a:cubicBezTo>
                <a:cubicBezTo>
                  <a:pt x="4578644" y="90676"/>
                  <a:pt x="4548631" y="60178"/>
                  <a:pt x="4518536" y="31511"/>
                </a:cubicBezTo>
                <a:lnTo>
                  <a:pt x="4483543" y="0"/>
                </a:lnTo>
                <a:lnTo>
                  <a:pt x="4534233" y="0"/>
                </a:lnTo>
                <a:lnTo>
                  <a:pt x="4633631" y="74706"/>
                </a:lnTo>
                <a:cubicBezTo>
                  <a:pt x="4740433" y="159974"/>
                  <a:pt x="4845128" y="247888"/>
                  <a:pt x="4949299" y="337336"/>
                </a:cubicBezTo>
                <a:cubicBezTo>
                  <a:pt x="5065543" y="437477"/>
                  <a:pt x="5184542" y="536579"/>
                  <a:pt x="5291452" y="647801"/>
                </a:cubicBezTo>
                <a:cubicBezTo>
                  <a:pt x="5309900" y="666629"/>
                  <a:pt x="5393714" y="782504"/>
                  <a:pt x="5434998" y="825100"/>
                </a:cubicBezTo>
                <a:cubicBezTo>
                  <a:pt x="5369347" y="743892"/>
                  <a:pt x="5356822" y="407202"/>
                  <a:pt x="5351015" y="331989"/>
                </a:cubicBezTo>
                <a:cubicBezTo>
                  <a:pt x="5345883" y="264779"/>
                  <a:pt x="5343618" y="197920"/>
                  <a:pt x="5344012" y="131333"/>
                </a:cubicBezTo>
                <a:lnTo>
                  <a:pt x="5349920" y="0"/>
                </a:lnTo>
                <a:lnTo>
                  <a:pt x="5401317" y="0"/>
                </a:lnTo>
                <a:cubicBezTo>
                  <a:pt x="5401164" y="27934"/>
                  <a:pt x="5401012" y="55867"/>
                  <a:pt x="5400859" y="83801"/>
                </a:cubicBezTo>
                <a:cubicBezTo>
                  <a:pt x="5401142" y="121653"/>
                  <a:pt x="5401664" y="157291"/>
                  <a:pt x="5401644" y="188847"/>
                </a:cubicBezTo>
                <a:cubicBezTo>
                  <a:pt x="5401790" y="378859"/>
                  <a:pt x="5425483" y="563734"/>
                  <a:pt x="5467256" y="746494"/>
                </a:cubicBezTo>
                <a:cubicBezTo>
                  <a:pt x="5469824" y="542868"/>
                  <a:pt x="5459296" y="337904"/>
                  <a:pt x="5448069" y="138554"/>
                </a:cubicBezTo>
                <a:lnTo>
                  <a:pt x="5440458" y="0"/>
                </a:lnTo>
                <a:lnTo>
                  <a:pt x="5472521" y="0"/>
                </a:lnTo>
                <a:lnTo>
                  <a:pt x="5480135" y="136802"/>
                </a:lnTo>
                <a:cubicBezTo>
                  <a:pt x="5490809" y="333845"/>
                  <a:pt x="5501220" y="536024"/>
                  <a:pt x="5499023" y="737310"/>
                </a:cubicBezTo>
                <a:cubicBezTo>
                  <a:pt x="5546233" y="555186"/>
                  <a:pt x="5562118" y="370116"/>
                  <a:pt x="5547022" y="178838"/>
                </a:cubicBezTo>
                <a:lnTo>
                  <a:pt x="5522799" y="0"/>
                </a:lnTo>
                <a:lnTo>
                  <a:pt x="5573386" y="0"/>
                </a:lnTo>
                <a:lnTo>
                  <a:pt x="5587618" y="82353"/>
                </a:lnTo>
                <a:cubicBezTo>
                  <a:pt x="5626891" y="364989"/>
                  <a:pt x="5616244" y="649256"/>
                  <a:pt x="5519779" y="930223"/>
                </a:cubicBezTo>
                <a:cubicBezTo>
                  <a:pt x="5520262" y="930669"/>
                  <a:pt x="5520293" y="931602"/>
                  <a:pt x="5520293" y="931602"/>
                </a:cubicBezTo>
                <a:cubicBezTo>
                  <a:pt x="5627244" y="1008825"/>
                  <a:pt x="5699666" y="1119575"/>
                  <a:pt x="5767221" y="1236564"/>
                </a:cubicBezTo>
                <a:cubicBezTo>
                  <a:pt x="6275281" y="1270277"/>
                  <a:pt x="6739386" y="1349523"/>
                  <a:pt x="6937169" y="1386941"/>
                </a:cubicBezTo>
                <a:cubicBezTo>
                  <a:pt x="7134952" y="1424359"/>
                  <a:pt x="7020263" y="1474218"/>
                  <a:pt x="6953922" y="1461068"/>
                </a:cubicBezTo>
                <a:cubicBezTo>
                  <a:pt x="6799988" y="1430556"/>
                  <a:pt x="6485790" y="1386676"/>
                  <a:pt x="6071359" y="1341770"/>
                </a:cubicBezTo>
                <a:lnTo>
                  <a:pt x="6038839" y="1335474"/>
                </a:lnTo>
                <a:cubicBezTo>
                  <a:pt x="6038795" y="1335265"/>
                  <a:pt x="6038750" y="1335056"/>
                  <a:pt x="6038706" y="1334847"/>
                </a:cubicBezTo>
                <a:lnTo>
                  <a:pt x="6037784" y="1335270"/>
                </a:lnTo>
                <a:lnTo>
                  <a:pt x="6038839" y="1335474"/>
                </a:lnTo>
                <a:lnTo>
                  <a:pt x="6040338" y="1342418"/>
                </a:lnTo>
                <a:cubicBezTo>
                  <a:pt x="6039088" y="1352803"/>
                  <a:pt x="6034314" y="1365510"/>
                  <a:pt x="6024488" y="1380903"/>
                </a:cubicBezTo>
                <a:cubicBezTo>
                  <a:pt x="5910095" y="1629984"/>
                  <a:pt x="5773348" y="1867385"/>
                  <a:pt x="5599771" y="2080652"/>
                </a:cubicBezTo>
                <a:cubicBezTo>
                  <a:pt x="5583815" y="2100842"/>
                  <a:pt x="5566811" y="2118293"/>
                  <a:pt x="5548843" y="2134845"/>
                </a:cubicBezTo>
                <a:cubicBezTo>
                  <a:pt x="5773782" y="2216205"/>
                  <a:pt x="5890323" y="2638151"/>
                  <a:pt x="5940952" y="2821028"/>
                </a:cubicBezTo>
                <a:cubicBezTo>
                  <a:pt x="5979301" y="2958982"/>
                  <a:pt x="6009900" y="3098294"/>
                  <a:pt x="6043441" y="3236847"/>
                </a:cubicBezTo>
                <a:lnTo>
                  <a:pt x="6093432" y="3429000"/>
                </a:lnTo>
                <a:lnTo>
                  <a:pt x="6034344" y="3429000"/>
                </a:lnTo>
                <a:lnTo>
                  <a:pt x="6026679" y="3407959"/>
                </a:lnTo>
                <a:cubicBezTo>
                  <a:pt x="5958957" y="3236497"/>
                  <a:pt x="5878558" y="3069078"/>
                  <a:pt x="5800441" y="2906286"/>
                </a:cubicBezTo>
                <a:cubicBezTo>
                  <a:pt x="5703359" y="2702918"/>
                  <a:pt x="5602295" y="2493187"/>
                  <a:pt x="5526562" y="2276388"/>
                </a:cubicBezTo>
                <a:cubicBezTo>
                  <a:pt x="5523956" y="2269505"/>
                  <a:pt x="5521803" y="2262139"/>
                  <a:pt x="5519640" y="2254774"/>
                </a:cubicBezTo>
                <a:cubicBezTo>
                  <a:pt x="5523207" y="2541988"/>
                  <a:pt x="5738292" y="2877566"/>
                  <a:pt x="5844559" y="3124349"/>
                </a:cubicBezTo>
                <a:lnTo>
                  <a:pt x="5975994" y="3429000"/>
                </a:lnTo>
                <a:lnTo>
                  <a:pt x="5898547" y="3429000"/>
                </a:lnTo>
                <a:lnTo>
                  <a:pt x="5682041" y="2926860"/>
                </a:lnTo>
                <a:cubicBezTo>
                  <a:pt x="5609136" y="2757449"/>
                  <a:pt x="5505535" y="2577625"/>
                  <a:pt x="5461758" y="2391220"/>
                </a:cubicBezTo>
                <a:cubicBezTo>
                  <a:pt x="5415457" y="2654349"/>
                  <a:pt x="5335494" y="2905433"/>
                  <a:pt x="5237282" y="3150086"/>
                </a:cubicBezTo>
                <a:lnTo>
                  <a:pt x="5115009" y="3429000"/>
                </a:lnTo>
                <a:lnTo>
                  <a:pt x="5028074" y="3429000"/>
                </a:lnTo>
                <a:lnTo>
                  <a:pt x="5079508" y="3320074"/>
                </a:lnTo>
                <a:cubicBezTo>
                  <a:pt x="5200211" y="3053556"/>
                  <a:pt x="5305048" y="2781716"/>
                  <a:pt x="5371846" y="2495413"/>
                </a:cubicBezTo>
                <a:lnTo>
                  <a:pt x="5270512" y="2709975"/>
                </a:lnTo>
                <a:cubicBezTo>
                  <a:pt x="5192357" y="2875175"/>
                  <a:pt x="5112108" y="3046512"/>
                  <a:pt x="5062409" y="3224544"/>
                </a:cubicBezTo>
                <a:cubicBezTo>
                  <a:pt x="5053035" y="3257987"/>
                  <a:pt x="5045072" y="3291843"/>
                  <a:pt x="5036628" y="3325247"/>
                </a:cubicBezTo>
                <a:lnTo>
                  <a:pt x="5009112" y="3429000"/>
                </a:lnTo>
                <a:lnTo>
                  <a:pt x="4976679" y="3429000"/>
                </a:lnTo>
                <a:lnTo>
                  <a:pt x="5006537" y="3318068"/>
                </a:lnTo>
                <a:cubicBezTo>
                  <a:pt x="5014940" y="3283729"/>
                  <a:pt x="5022903" y="3249883"/>
                  <a:pt x="5032723" y="3215957"/>
                </a:cubicBezTo>
                <a:cubicBezTo>
                  <a:pt x="5083245" y="3035091"/>
                  <a:pt x="5164383" y="2862790"/>
                  <a:pt x="5242949" y="2696175"/>
                </a:cubicBezTo>
                <a:lnTo>
                  <a:pt x="5286321" y="2604555"/>
                </a:lnTo>
                <a:cubicBezTo>
                  <a:pt x="5153522" y="2789172"/>
                  <a:pt x="5058694" y="2991826"/>
                  <a:pt x="5008210" y="3220194"/>
                </a:cubicBezTo>
                <a:cubicBezTo>
                  <a:pt x="4999505" y="3258732"/>
                  <a:pt x="4992445" y="3297670"/>
                  <a:pt x="4986321" y="3336687"/>
                </a:cubicBezTo>
                <a:lnTo>
                  <a:pt x="4973474" y="3429000"/>
                </a:lnTo>
                <a:lnTo>
                  <a:pt x="4907178" y="3429000"/>
                </a:lnTo>
                <a:lnTo>
                  <a:pt x="4910810" y="3400660"/>
                </a:lnTo>
                <a:cubicBezTo>
                  <a:pt x="4927183" y="3266980"/>
                  <a:pt x="4945608" y="3133743"/>
                  <a:pt x="4987461" y="3003994"/>
                </a:cubicBezTo>
                <a:cubicBezTo>
                  <a:pt x="5033887" y="2860556"/>
                  <a:pt x="5098947" y="2728948"/>
                  <a:pt x="5179262" y="2606044"/>
                </a:cubicBezTo>
                <a:cubicBezTo>
                  <a:pt x="5016033" y="2740178"/>
                  <a:pt x="4838252" y="2859995"/>
                  <a:pt x="4689678" y="3011241"/>
                </a:cubicBezTo>
                <a:cubicBezTo>
                  <a:pt x="4615724" y="3086503"/>
                  <a:pt x="4545518" y="3165166"/>
                  <a:pt x="4477543" y="3245836"/>
                </a:cubicBezTo>
                <a:lnTo>
                  <a:pt x="4329957" y="3429000"/>
                </a:lnTo>
                <a:lnTo>
                  <a:pt x="4218595" y="3429000"/>
                </a:lnTo>
                <a:lnTo>
                  <a:pt x="4368888" y="3239412"/>
                </a:lnTo>
                <a:cubicBezTo>
                  <a:pt x="4431654" y="3162444"/>
                  <a:pt x="4495926" y="3086754"/>
                  <a:pt x="4563091" y="3013508"/>
                </a:cubicBezTo>
                <a:cubicBezTo>
                  <a:pt x="4810353" y="2744676"/>
                  <a:pt x="5160740" y="2562069"/>
                  <a:pt x="5387324" y="2276830"/>
                </a:cubicBezTo>
                <a:cubicBezTo>
                  <a:pt x="5286064" y="2365177"/>
                  <a:pt x="5178968" y="2447241"/>
                  <a:pt x="5073620" y="2526437"/>
                </a:cubicBezTo>
                <a:cubicBezTo>
                  <a:pt x="4943865" y="2624305"/>
                  <a:pt x="4809130" y="2725627"/>
                  <a:pt x="4689789" y="2839382"/>
                </a:cubicBezTo>
                <a:cubicBezTo>
                  <a:pt x="4591303" y="2932972"/>
                  <a:pt x="4502007" y="3035046"/>
                  <a:pt x="4418722" y="3141886"/>
                </a:cubicBezTo>
                <a:lnTo>
                  <a:pt x="4214944" y="3429000"/>
                </a:lnTo>
                <a:lnTo>
                  <a:pt x="4177898" y="3429000"/>
                </a:lnTo>
                <a:lnTo>
                  <a:pt x="4391597" y="3127370"/>
                </a:lnTo>
                <a:cubicBezTo>
                  <a:pt x="4476641" y="3017900"/>
                  <a:pt x="4567929" y="2913186"/>
                  <a:pt x="4668889" y="2817399"/>
                </a:cubicBezTo>
                <a:cubicBezTo>
                  <a:pt x="4789603" y="2703122"/>
                  <a:pt x="4925227" y="2600827"/>
                  <a:pt x="5055427" y="2502476"/>
                </a:cubicBezTo>
                <a:cubicBezTo>
                  <a:pt x="5161670" y="2422314"/>
                  <a:pt x="5270142" y="2339732"/>
                  <a:pt x="5371814" y="2249975"/>
                </a:cubicBezTo>
                <a:cubicBezTo>
                  <a:pt x="5250056" y="2303278"/>
                  <a:pt x="5117554" y="2332328"/>
                  <a:pt x="4987918" y="2409701"/>
                </a:cubicBezTo>
                <a:cubicBezTo>
                  <a:pt x="4699961" y="2581191"/>
                  <a:pt x="4491898" y="2857162"/>
                  <a:pt x="4317146" y="3158716"/>
                </a:cubicBezTo>
                <a:lnTo>
                  <a:pt x="4171627" y="3429000"/>
                </a:lnTo>
                <a:lnTo>
                  <a:pt x="4081585" y="3429000"/>
                </a:lnTo>
                <a:lnTo>
                  <a:pt x="4238603" y="3130341"/>
                </a:lnTo>
                <a:cubicBezTo>
                  <a:pt x="4385995" y="2870856"/>
                  <a:pt x="4555804" y="2627475"/>
                  <a:pt x="4778333" y="2444626"/>
                </a:cubicBezTo>
                <a:cubicBezTo>
                  <a:pt x="4974935" y="2283072"/>
                  <a:pt x="5214460" y="2274893"/>
                  <a:pt x="5414185" y="2144882"/>
                </a:cubicBezTo>
                <a:cubicBezTo>
                  <a:pt x="5665168" y="1980695"/>
                  <a:pt x="5834734" y="1608780"/>
                  <a:pt x="5959648" y="1331797"/>
                </a:cubicBezTo>
                <a:cubicBezTo>
                  <a:pt x="5758178" y="1313307"/>
                  <a:pt x="5556149" y="1304150"/>
                  <a:pt x="5355019" y="1305672"/>
                </a:cubicBezTo>
                <a:cubicBezTo>
                  <a:pt x="5292258" y="1471655"/>
                  <a:pt x="5203125" y="1618664"/>
                  <a:pt x="5083565" y="1750121"/>
                </a:cubicBezTo>
                <a:cubicBezTo>
                  <a:pt x="5049677" y="1950813"/>
                  <a:pt x="4862890" y="2066797"/>
                  <a:pt x="4713577" y="2187803"/>
                </a:cubicBezTo>
                <a:cubicBezTo>
                  <a:pt x="4481263" y="2376403"/>
                  <a:pt x="4239092" y="2551417"/>
                  <a:pt x="3989559" y="2716945"/>
                </a:cubicBezTo>
                <a:cubicBezTo>
                  <a:pt x="3958721" y="2737743"/>
                  <a:pt x="3915645" y="2662150"/>
                  <a:pt x="3939824" y="2637900"/>
                </a:cubicBezTo>
                <a:cubicBezTo>
                  <a:pt x="4170724" y="2402323"/>
                  <a:pt x="4361787" y="2137131"/>
                  <a:pt x="4584537" y="1895826"/>
                </a:cubicBezTo>
                <a:cubicBezTo>
                  <a:pt x="4710868" y="1758971"/>
                  <a:pt x="4848359" y="1668244"/>
                  <a:pt x="5037105" y="1659765"/>
                </a:cubicBezTo>
                <a:cubicBezTo>
                  <a:pt x="5038033" y="1659728"/>
                  <a:pt x="5039001" y="1660622"/>
                  <a:pt x="5039930" y="1660585"/>
                </a:cubicBezTo>
                <a:cubicBezTo>
                  <a:pt x="5133008" y="1553937"/>
                  <a:pt x="5207480" y="1436387"/>
                  <a:pt x="5263764" y="1306525"/>
                </a:cubicBezTo>
                <a:cubicBezTo>
                  <a:pt x="4867298" y="1314930"/>
                  <a:pt x="4472427" y="1363315"/>
                  <a:pt x="4086300" y="1455599"/>
                </a:cubicBezTo>
                <a:cubicBezTo>
                  <a:pt x="4087456" y="1461142"/>
                  <a:pt x="4087673" y="1466720"/>
                  <a:pt x="4085485" y="1470070"/>
                </a:cubicBezTo>
                <a:cubicBezTo>
                  <a:pt x="4003302" y="1581406"/>
                  <a:pt x="3928312" y="1697573"/>
                  <a:pt x="3871915" y="1824645"/>
                </a:cubicBezTo>
                <a:cubicBezTo>
                  <a:pt x="3845467" y="1885321"/>
                  <a:pt x="3832705" y="1973857"/>
                  <a:pt x="3799374" y="2037127"/>
                </a:cubicBezTo>
                <a:cubicBezTo>
                  <a:pt x="3785138" y="2416399"/>
                  <a:pt x="3675506" y="2848604"/>
                  <a:pt x="3498850" y="3232888"/>
                </a:cubicBezTo>
                <a:lnTo>
                  <a:pt x="3399216" y="3429000"/>
                </a:lnTo>
                <a:lnTo>
                  <a:pt x="3303688" y="3429000"/>
                </a:lnTo>
                <a:lnTo>
                  <a:pt x="3391774" y="3268181"/>
                </a:lnTo>
                <a:cubicBezTo>
                  <a:pt x="3573729" y="2908659"/>
                  <a:pt x="3697480" y="2493895"/>
                  <a:pt x="3735540" y="2117923"/>
                </a:cubicBezTo>
                <a:cubicBezTo>
                  <a:pt x="3733489" y="2124993"/>
                  <a:pt x="3731483" y="2132993"/>
                  <a:pt x="3729438" y="2140058"/>
                </a:cubicBezTo>
                <a:cubicBezTo>
                  <a:pt x="3722922" y="2163607"/>
                  <a:pt x="3715485" y="2187189"/>
                  <a:pt x="3707782" y="2215908"/>
                </a:cubicBezTo>
                <a:cubicBezTo>
                  <a:pt x="3671550" y="2346366"/>
                  <a:pt x="3633159" y="2481098"/>
                  <a:pt x="3583827" y="2610215"/>
                </a:cubicBezTo>
                <a:cubicBezTo>
                  <a:pt x="3571998" y="2640498"/>
                  <a:pt x="3559686" y="2670330"/>
                  <a:pt x="3547861" y="2700609"/>
                </a:cubicBezTo>
                <a:cubicBezTo>
                  <a:pt x="3528366" y="2748894"/>
                  <a:pt x="3507534" y="2798631"/>
                  <a:pt x="3490905" y="2848660"/>
                </a:cubicBezTo>
                <a:cubicBezTo>
                  <a:pt x="3477958" y="2885973"/>
                  <a:pt x="3466463" y="2924624"/>
                  <a:pt x="3455859" y="2962301"/>
                </a:cubicBezTo>
                <a:cubicBezTo>
                  <a:pt x="3447266" y="2991993"/>
                  <a:pt x="3438672" y="3021673"/>
                  <a:pt x="3429112" y="3050469"/>
                </a:cubicBezTo>
                <a:cubicBezTo>
                  <a:pt x="3394330" y="3158977"/>
                  <a:pt x="3348719" y="3264654"/>
                  <a:pt x="3304862" y="3367476"/>
                </a:cubicBezTo>
                <a:lnTo>
                  <a:pt x="3276071" y="3429000"/>
                </a:lnTo>
                <a:lnTo>
                  <a:pt x="3240805" y="3429000"/>
                </a:lnTo>
                <a:lnTo>
                  <a:pt x="3275917" y="3354192"/>
                </a:lnTo>
                <a:cubicBezTo>
                  <a:pt x="3319817" y="3252303"/>
                  <a:pt x="3364982" y="3147108"/>
                  <a:pt x="3399358" y="3040011"/>
                </a:cubicBezTo>
                <a:cubicBezTo>
                  <a:pt x="3408430" y="3010778"/>
                  <a:pt x="3417061" y="2982021"/>
                  <a:pt x="3425650" y="2952333"/>
                </a:cubicBezTo>
                <a:cubicBezTo>
                  <a:pt x="3436256" y="2914653"/>
                  <a:pt x="3448199" y="2875520"/>
                  <a:pt x="3460661" y="2837763"/>
                </a:cubicBezTo>
                <a:cubicBezTo>
                  <a:pt x="3477731" y="2787246"/>
                  <a:pt x="3498530" y="2736579"/>
                  <a:pt x="3518021" y="2688298"/>
                </a:cubicBezTo>
                <a:cubicBezTo>
                  <a:pt x="3530339" y="2658462"/>
                  <a:pt x="3542206" y="2629115"/>
                  <a:pt x="3554035" y="2598832"/>
                </a:cubicBezTo>
                <a:cubicBezTo>
                  <a:pt x="3602956" y="2471128"/>
                  <a:pt x="3640454" y="2337362"/>
                  <a:pt x="3677174" y="2207351"/>
                </a:cubicBezTo>
                <a:cubicBezTo>
                  <a:pt x="3685353" y="2179086"/>
                  <a:pt x="3692308" y="2155047"/>
                  <a:pt x="3698819" y="2131503"/>
                </a:cubicBezTo>
                <a:cubicBezTo>
                  <a:pt x="3699603" y="2127742"/>
                  <a:pt x="3701314" y="2123952"/>
                  <a:pt x="3702094" y="2120194"/>
                </a:cubicBezTo>
                <a:cubicBezTo>
                  <a:pt x="3586407" y="2255227"/>
                  <a:pt x="3491727" y="2426671"/>
                  <a:pt x="3398355" y="2665603"/>
                </a:cubicBezTo>
                <a:cubicBezTo>
                  <a:pt x="3309322" y="2893763"/>
                  <a:pt x="3241029" y="3129474"/>
                  <a:pt x="3193941" y="3369775"/>
                </a:cubicBezTo>
                <a:lnTo>
                  <a:pt x="3184140" y="3429000"/>
                </a:lnTo>
                <a:lnTo>
                  <a:pt x="3099978" y="3429000"/>
                </a:lnTo>
                <a:lnTo>
                  <a:pt x="3101556" y="3414337"/>
                </a:lnTo>
                <a:cubicBezTo>
                  <a:pt x="3144932" y="3050621"/>
                  <a:pt x="3209988" y="2683612"/>
                  <a:pt x="3370162" y="2356550"/>
                </a:cubicBezTo>
                <a:cubicBezTo>
                  <a:pt x="3467073" y="2159398"/>
                  <a:pt x="3627623" y="2109666"/>
                  <a:pt x="3746477" y="1948889"/>
                </a:cubicBezTo>
                <a:cubicBezTo>
                  <a:pt x="3800786" y="1874532"/>
                  <a:pt x="3818424" y="1744820"/>
                  <a:pt x="3863399" y="1658257"/>
                </a:cubicBezTo>
                <a:cubicBezTo>
                  <a:pt x="3894981" y="1597843"/>
                  <a:pt x="3930436" y="1541007"/>
                  <a:pt x="3968712" y="1484989"/>
                </a:cubicBezTo>
                <a:cubicBezTo>
                  <a:pt x="3564505" y="1591029"/>
                  <a:pt x="3170154" y="1745588"/>
                  <a:pt x="2792390" y="1953974"/>
                </a:cubicBezTo>
                <a:lnTo>
                  <a:pt x="2714982" y="1998051"/>
                </a:lnTo>
                <a:cubicBezTo>
                  <a:pt x="2773600" y="2194577"/>
                  <a:pt x="2823261" y="2388201"/>
                  <a:pt x="2813361" y="2594912"/>
                </a:cubicBezTo>
                <a:cubicBezTo>
                  <a:pt x="2800935" y="2854826"/>
                  <a:pt x="2738768" y="3117188"/>
                  <a:pt x="2688430" y="3372564"/>
                </a:cubicBezTo>
                <a:cubicBezTo>
                  <a:pt x="2680286" y="3413403"/>
                  <a:pt x="2633415" y="3347749"/>
                  <a:pt x="2629626" y="3334394"/>
                </a:cubicBezTo>
                <a:cubicBezTo>
                  <a:pt x="2507208" y="2928509"/>
                  <a:pt x="2389664" y="2481450"/>
                  <a:pt x="2565328" y="2087399"/>
                </a:cubicBezTo>
                <a:cubicBezTo>
                  <a:pt x="2340344" y="2226334"/>
                  <a:pt x="2126262" y="2381607"/>
                  <a:pt x="1922999" y="2551343"/>
                </a:cubicBezTo>
                <a:cubicBezTo>
                  <a:pt x="1913735" y="2692357"/>
                  <a:pt x="1951823" y="2841268"/>
                  <a:pt x="1950261" y="2976858"/>
                </a:cubicBezTo>
                <a:cubicBezTo>
                  <a:pt x="2095468" y="2974315"/>
                  <a:pt x="2243415" y="3139324"/>
                  <a:pt x="2365554" y="3330107"/>
                </a:cubicBezTo>
                <a:lnTo>
                  <a:pt x="2424142" y="3429000"/>
                </a:lnTo>
                <a:lnTo>
                  <a:pt x="2395994" y="3429000"/>
                </a:lnTo>
                <a:lnTo>
                  <a:pt x="2392863" y="3423964"/>
                </a:lnTo>
                <a:cubicBezTo>
                  <a:pt x="2286592" y="3268030"/>
                  <a:pt x="2128210" y="3101604"/>
                  <a:pt x="2017589" y="3064982"/>
                </a:cubicBezTo>
                <a:cubicBezTo>
                  <a:pt x="2065428" y="3096607"/>
                  <a:pt x="2108651" y="3129340"/>
                  <a:pt x="2147336" y="3165052"/>
                </a:cubicBezTo>
                <a:cubicBezTo>
                  <a:pt x="2168131" y="3184249"/>
                  <a:pt x="2188032" y="3204414"/>
                  <a:pt x="2207047" y="3225540"/>
                </a:cubicBezTo>
                <a:cubicBezTo>
                  <a:pt x="2240670" y="3262852"/>
                  <a:pt x="2268864" y="3304110"/>
                  <a:pt x="2299106" y="3349931"/>
                </a:cubicBezTo>
                <a:lnTo>
                  <a:pt x="2314430" y="3372144"/>
                </a:lnTo>
                <a:lnTo>
                  <a:pt x="2352406" y="3429000"/>
                </a:lnTo>
                <a:lnTo>
                  <a:pt x="2314492" y="3429000"/>
                </a:lnTo>
                <a:lnTo>
                  <a:pt x="2288095" y="3389030"/>
                </a:lnTo>
                <a:lnTo>
                  <a:pt x="2272768" y="3366822"/>
                </a:lnTo>
                <a:cubicBezTo>
                  <a:pt x="2242565" y="3321921"/>
                  <a:pt x="2214890" y="3282042"/>
                  <a:pt x="2182715" y="3246071"/>
                </a:cubicBezTo>
                <a:cubicBezTo>
                  <a:pt x="2139301" y="3197043"/>
                  <a:pt x="2090046" y="3153375"/>
                  <a:pt x="2032061" y="3112380"/>
                </a:cubicBezTo>
                <a:cubicBezTo>
                  <a:pt x="2113005" y="3203219"/>
                  <a:pt x="2185837" y="3300905"/>
                  <a:pt x="2257220" y="3397257"/>
                </a:cubicBezTo>
                <a:lnTo>
                  <a:pt x="2281324" y="3429000"/>
                </a:lnTo>
                <a:lnTo>
                  <a:pt x="2242860" y="3429000"/>
                </a:lnTo>
                <a:lnTo>
                  <a:pt x="2232818" y="3415926"/>
                </a:lnTo>
                <a:cubicBezTo>
                  <a:pt x="2156524" y="3313256"/>
                  <a:pt x="2077809" y="3208351"/>
                  <a:pt x="1990172" y="3113121"/>
                </a:cubicBezTo>
                <a:cubicBezTo>
                  <a:pt x="2025229" y="3186236"/>
                  <a:pt x="2072239" y="3261202"/>
                  <a:pt x="2124090" y="3332017"/>
                </a:cubicBezTo>
                <a:lnTo>
                  <a:pt x="2200380" y="3429000"/>
                </a:lnTo>
                <a:lnTo>
                  <a:pt x="2147507" y="3429000"/>
                </a:lnTo>
                <a:lnTo>
                  <a:pt x="2070668" y="3332520"/>
                </a:lnTo>
                <a:cubicBezTo>
                  <a:pt x="2050397" y="3303060"/>
                  <a:pt x="1955949" y="3095860"/>
                  <a:pt x="1975142" y="3156570"/>
                </a:cubicBezTo>
                <a:cubicBezTo>
                  <a:pt x="1998651" y="3232010"/>
                  <a:pt x="2025657" y="3307543"/>
                  <a:pt x="2050035" y="3384345"/>
                </a:cubicBezTo>
                <a:lnTo>
                  <a:pt x="2063025" y="3429000"/>
                </a:lnTo>
                <a:lnTo>
                  <a:pt x="2021675" y="3429000"/>
                </a:lnTo>
                <a:lnTo>
                  <a:pt x="2019308" y="3418118"/>
                </a:lnTo>
                <a:cubicBezTo>
                  <a:pt x="1994223" y="3319278"/>
                  <a:pt x="1963999" y="3221518"/>
                  <a:pt x="1938835" y="3122160"/>
                </a:cubicBezTo>
                <a:cubicBezTo>
                  <a:pt x="1929908" y="3190047"/>
                  <a:pt x="1941143" y="3261322"/>
                  <a:pt x="1953230" y="3330699"/>
                </a:cubicBezTo>
                <a:lnTo>
                  <a:pt x="1956763" y="3349191"/>
                </a:lnTo>
                <a:lnTo>
                  <a:pt x="1967925" y="3429000"/>
                </a:lnTo>
                <a:lnTo>
                  <a:pt x="1936622" y="3429000"/>
                </a:lnTo>
                <a:lnTo>
                  <a:pt x="1926261" y="3355064"/>
                </a:lnTo>
                <a:lnTo>
                  <a:pt x="1922724" y="3336577"/>
                </a:lnTo>
                <a:cubicBezTo>
                  <a:pt x="1915473" y="3294948"/>
                  <a:pt x="1907737" y="3252875"/>
                  <a:pt x="1904650" y="3210616"/>
                </a:cubicBezTo>
                <a:lnTo>
                  <a:pt x="1885273" y="3429000"/>
                </a:lnTo>
                <a:lnTo>
                  <a:pt x="1854363" y="3429000"/>
                </a:lnTo>
                <a:lnTo>
                  <a:pt x="1880391" y="3174796"/>
                </a:lnTo>
                <a:cubicBezTo>
                  <a:pt x="1857032" y="3207864"/>
                  <a:pt x="1833268" y="3242346"/>
                  <a:pt x="1818273" y="3286729"/>
                </a:cubicBezTo>
                <a:cubicBezTo>
                  <a:pt x="1804852" y="3326735"/>
                  <a:pt x="1797634" y="3369725"/>
                  <a:pt x="1794691" y="3414239"/>
                </a:cubicBezTo>
                <a:cubicBezTo>
                  <a:pt x="1794765" y="3419159"/>
                  <a:pt x="1794840" y="3424080"/>
                  <a:pt x="1794914" y="3429000"/>
                </a:cubicBezTo>
                <a:lnTo>
                  <a:pt x="1746128" y="3429000"/>
                </a:lnTo>
                <a:lnTo>
                  <a:pt x="1753934" y="3295796"/>
                </a:lnTo>
                <a:cubicBezTo>
                  <a:pt x="1761216" y="3245140"/>
                  <a:pt x="1773366" y="3194443"/>
                  <a:pt x="1792053" y="3143396"/>
                </a:cubicBezTo>
                <a:cubicBezTo>
                  <a:pt x="1831929" y="3034223"/>
                  <a:pt x="1865036" y="2965363"/>
                  <a:pt x="1862248" y="2837397"/>
                </a:cubicBezTo>
                <a:cubicBezTo>
                  <a:pt x="1860953" y="2758277"/>
                  <a:pt x="1859762" y="2681946"/>
                  <a:pt x="1862250" y="2604531"/>
                </a:cubicBezTo>
                <a:cubicBezTo>
                  <a:pt x="1629459" y="2804327"/>
                  <a:pt x="1412286" y="3022119"/>
                  <a:pt x="1211999" y="3254610"/>
                </a:cubicBezTo>
                <a:cubicBezTo>
                  <a:pt x="1212594" y="3257848"/>
                  <a:pt x="1213637" y="3260601"/>
                  <a:pt x="1213266" y="3262947"/>
                </a:cubicBezTo>
                <a:cubicBezTo>
                  <a:pt x="1207239" y="3316048"/>
                  <a:pt x="1203941" y="3368982"/>
                  <a:pt x="1203370" y="3421676"/>
                </a:cubicBezTo>
                <a:cubicBezTo>
                  <a:pt x="1203470" y="3424117"/>
                  <a:pt x="1203571" y="3426559"/>
                  <a:pt x="1203671" y="3429000"/>
                </a:cubicBezTo>
                <a:lnTo>
                  <a:pt x="1143180" y="3429000"/>
                </a:lnTo>
                <a:cubicBezTo>
                  <a:pt x="1142845" y="3398348"/>
                  <a:pt x="1142511" y="3367697"/>
                  <a:pt x="1142176" y="3337045"/>
                </a:cubicBezTo>
                <a:lnTo>
                  <a:pt x="1067484" y="3429000"/>
                </a:lnTo>
                <a:lnTo>
                  <a:pt x="953928" y="3429000"/>
                </a:lnTo>
                <a:lnTo>
                  <a:pt x="959715" y="3421185"/>
                </a:lnTo>
                <a:cubicBezTo>
                  <a:pt x="1122351" y="3213955"/>
                  <a:pt x="1297493" y="3016464"/>
                  <a:pt x="1483788" y="2830174"/>
                </a:cubicBezTo>
                <a:cubicBezTo>
                  <a:pt x="1354519" y="2823700"/>
                  <a:pt x="1219786" y="2843526"/>
                  <a:pt x="1100671" y="2823137"/>
                </a:cubicBezTo>
                <a:cubicBezTo>
                  <a:pt x="1097473" y="2824667"/>
                  <a:pt x="1093344" y="2826226"/>
                  <a:pt x="1090144" y="2827748"/>
                </a:cubicBezTo>
                <a:cubicBezTo>
                  <a:pt x="1093160" y="2833221"/>
                  <a:pt x="1095726" y="2839172"/>
                  <a:pt x="1095872" y="2842892"/>
                </a:cubicBezTo>
                <a:cubicBezTo>
                  <a:pt x="1117034" y="3185754"/>
                  <a:pt x="501310" y="3336589"/>
                  <a:pt x="262785" y="3416450"/>
                </a:cubicBezTo>
                <a:cubicBezTo>
                  <a:pt x="240730" y="3423851"/>
                  <a:pt x="197167" y="3359461"/>
                  <a:pt x="209968" y="3341713"/>
                </a:cubicBezTo>
                <a:cubicBezTo>
                  <a:pt x="383281" y="3098661"/>
                  <a:pt x="615742" y="2948713"/>
                  <a:pt x="873460" y="2824768"/>
                </a:cubicBezTo>
                <a:cubicBezTo>
                  <a:pt x="626943" y="2762900"/>
                  <a:pt x="365733" y="2531633"/>
                  <a:pt x="192686" y="2420257"/>
                </a:cubicBezTo>
                <a:cubicBezTo>
                  <a:pt x="116185" y="2370690"/>
                  <a:pt x="52073" y="2325165"/>
                  <a:pt x="4696" y="2268668"/>
                </a:cubicBezTo>
                <a:lnTo>
                  <a:pt x="0" y="2260984"/>
                </a:lnTo>
                <a:lnTo>
                  <a:pt x="0" y="2084472"/>
                </a:lnTo>
                <a:lnTo>
                  <a:pt x="174101" y="2191277"/>
                </a:lnTo>
                <a:cubicBezTo>
                  <a:pt x="413334" y="2330164"/>
                  <a:pt x="660435" y="2456160"/>
                  <a:pt x="891800" y="2607935"/>
                </a:cubicBezTo>
                <a:cubicBezTo>
                  <a:pt x="944884" y="2642606"/>
                  <a:pt x="1012106" y="2716300"/>
                  <a:pt x="1072219" y="2740443"/>
                </a:cubicBezTo>
                <a:cubicBezTo>
                  <a:pt x="1072700" y="2740886"/>
                  <a:pt x="1073629" y="2740850"/>
                  <a:pt x="1074117" y="2741301"/>
                </a:cubicBezTo>
                <a:cubicBezTo>
                  <a:pt x="1077423" y="2742567"/>
                  <a:pt x="1080285" y="2744315"/>
                  <a:pt x="1083114" y="2745131"/>
                </a:cubicBezTo>
                <a:cubicBezTo>
                  <a:pt x="1205686" y="2782148"/>
                  <a:pt x="1403553" y="2733717"/>
                  <a:pt x="1543010" y="2762140"/>
                </a:cubicBezTo>
                <a:cubicBezTo>
                  <a:pt x="1545352" y="2762516"/>
                  <a:pt x="1548218" y="2764258"/>
                  <a:pt x="1551080" y="2766006"/>
                </a:cubicBezTo>
                <a:cubicBezTo>
                  <a:pt x="1796784" y="2527970"/>
                  <a:pt x="2061981" y="2311521"/>
                  <a:pt x="2345443" y="2120882"/>
                </a:cubicBezTo>
                <a:cubicBezTo>
                  <a:pt x="2141371" y="2118786"/>
                  <a:pt x="1930334" y="2175666"/>
                  <a:pt x="1721499" y="2170969"/>
                </a:cubicBezTo>
                <a:cubicBezTo>
                  <a:pt x="1398951" y="2164309"/>
                  <a:pt x="1081337" y="2118329"/>
                  <a:pt x="767716" y="2043768"/>
                </a:cubicBezTo>
                <a:cubicBezTo>
                  <a:pt x="753133" y="2040162"/>
                  <a:pt x="700946" y="1969599"/>
                  <a:pt x="722147" y="1964091"/>
                </a:cubicBezTo>
                <a:cubicBezTo>
                  <a:pt x="968781" y="1900673"/>
                  <a:pt x="1232259" y="1897588"/>
                  <a:pt x="1485552" y="1884202"/>
                </a:cubicBezTo>
                <a:cubicBezTo>
                  <a:pt x="1722589" y="1871930"/>
                  <a:pt x="1934026" y="1883502"/>
                  <a:pt x="2143004" y="1973420"/>
                </a:cubicBezTo>
                <a:cubicBezTo>
                  <a:pt x="2072259" y="1892879"/>
                  <a:pt x="2001915" y="1810927"/>
                  <a:pt x="1933391" y="1727971"/>
                </a:cubicBezTo>
                <a:cubicBezTo>
                  <a:pt x="1884964" y="1669829"/>
                  <a:pt x="1830279" y="1618453"/>
                  <a:pt x="1827118" y="1539410"/>
                </a:cubicBezTo>
                <a:cubicBezTo>
                  <a:pt x="1826899" y="1533830"/>
                  <a:pt x="1831287" y="1527131"/>
                  <a:pt x="1837349" y="1527357"/>
                </a:cubicBezTo>
                <a:cubicBezTo>
                  <a:pt x="1954786" y="1529180"/>
                  <a:pt x="2095955" y="1670243"/>
                  <a:pt x="2162835" y="1758853"/>
                </a:cubicBezTo>
                <a:cubicBezTo>
                  <a:pt x="2223806" y="1839314"/>
                  <a:pt x="2261117" y="1933764"/>
                  <a:pt x="2257167" y="2033123"/>
                </a:cubicBezTo>
                <a:cubicBezTo>
                  <a:pt x="2258619" y="2034463"/>
                  <a:pt x="2260110" y="2036731"/>
                  <a:pt x="2261598" y="2038998"/>
                </a:cubicBezTo>
                <a:cubicBezTo>
                  <a:pt x="2319293" y="2037627"/>
                  <a:pt x="2377620" y="2040418"/>
                  <a:pt x="2437177" y="2050608"/>
                </a:cubicBezTo>
                <a:cubicBezTo>
                  <a:pt x="2440002" y="2051429"/>
                  <a:pt x="2442387" y="2052726"/>
                  <a:pt x="2445247" y="2054476"/>
                </a:cubicBezTo>
                <a:cubicBezTo>
                  <a:pt x="2542410" y="1991910"/>
                  <a:pt x="2642483" y="1932023"/>
                  <a:pt x="2743626" y="1875819"/>
                </a:cubicBezTo>
                <a:cubicBezTo>
                  <a:pt x="2843877" y="1820576"/>
                  <a:pt x="2945694" y="1769471"/>
                  <a:pt x="3048102" y="1721595"/>
                </a:cubicBezTo>
                <a:cubicBezTo>
                  <a:pt x="2585795" y="1725639"/>
                  <a:pt x="2153807" y="1567795"/>
                  <a:pt x="1799414" y="1265732"/>
                </a:cubicBezTo>
                <a:cubicBezTo>
                  <a:pt x="1791709" y="1259523"/>
                  <a:pt x="1742423" y="1191635"/>
                  <a:pt x="1771735" y="1190929"/>
                </a:cubicBezTo>
                <a:cubicBezTo>
                  <a:pt x="2256142" y="1180405"/>
                  <a:pt x="2784409" y="1241721"/>
                  <a:pt x="3104273" y="1647159"/>
                </a:cubicBezTo>
                <a:cubicBezTo>
                  <a:pt x="3108183" y="1651663"/>
                  <a:pt x="3110711" y="1656686"/>
                  <a:pt x="3113245" y="1661705"/>
                </a:cubicBezTo>
                <a:cubicBezTo>
                  <a:pt x="3118189" y="1668958"/>
                  <a:pt x="3122727" y="1677622"/>
                  <a:pt x="3126294" y="1685400"/>
                </a:cubicBezTo>
                <a:cubicBezTo>
                  <a:pt x="3390302" y="1567262"/>
                  <a:pt x="3661785" y="1473036"/>
                  <a:pt x="3937433" y="1401473"/>
                </a:cubicBezTo>
                <a:cubicBezTo>
                  <a:pt x="3836176" y="1303523"/>
                  <a:pt x="3721785" y="1191668"/>
                  <a:pt x="3590475" y="1168974"/>
                </a:cubicBezTo>
                <a:cubicBezTo>
                  <a:pt x="3435249" y="1142111"/>
                  <a:pt x="3264279" y="1187605"/>
                  <a:pt x="3100264" y="1150845"/>
                </a:cubicBezTo>
                <a:cubicBezTo>
                  <a:pt x="2787310" y="1081393"/>
                  <a:pt x="2468738" y="941372"/>
                  <a:pt x="2183576" y="798150"/>
                </a:cubicBezTo>
                <a:cubicBezTo>
                  <a:pt x="2170260" y="791226"/>
                  <a:pt x="2115765" y="721220"/>
                  <a:pt x="2151029" y="717947"/>
                </a:cubicBezTo>
                <a:cubicBezTo>
                  <a:pt x="2677991" y="665203"/>
                  <a:pt x="3159089" y="688356"/>
                  <a:pt x="3563434" y="1040115"/>
                </a:cubicBezTo>
                <a:lnTo>
                  <a:pt x="3177952" y="228386"/>
                </a:lnTo>
                <a:cubicBezTo>
                  <a:pt x="3171337" y="214210"/>
                  <a:pt x="3161442" y="176414"/>
                  <a:pt x="3189263" y="196726"/>
                </a:cubicBezTo>
                <a:cubicBezTo>
                  <a:pt x="3348177" y="315655"/>
                  <a:pt x="3463235" y="479187"/>
                  <a:pt x="3560912" y="650863"/>
                </a:cubicBezTo>
                <a:cubicBezTo>
                  <a:pt x="3646545" y="800668"/>
                  <a:pt x="3658964" y="924983"/>
                  <a:pt x="3626636" y="1083230"/>
                </a:cubicBezTo>
                <a:cubicBezTo>
                  <a:pt x="3635603" y="1086129"/>
                  <a:pt x="3644081" y="1088586"/>
                  <a:pt x="3653088" y="1092417"/>
                </a:cubicBezTo>
                <a:cubicBezTo>
                  <a:pt x="3765052" y="1143828"/>
                  <a:pt x="3892199" y="1295230"/>
                  <a:pt x="3988128" y="1388267"/>
                </a:cubicBezTo>
                <a:cubicBezTo>
                  <a:pt x="4265269" y="1318971"/>
                  <a:pt x="4547054" y="1272774"/>
                  <a:pt x="4830582" y="1247000"/>
                </a:cubicBezTo>
                <a:lnTo>
                  <a:pt x="4830100" y="1246554"/>
                </a:lnTo>
                <a:cubicBezTo>
                  <a:pt x="4727027" y="940030"/>
                  <a:pt x="4271973" y="904199"/>
                  <a:pt x="4036318" y="718013"/>
                </a:cubicBezTo>
                <a:cubicBezTo>
                  <a:pt x="3810777" y="540273"/>
                  <a:pt x="3654591" y="291297"/>
                  <a:pt x="3432098" y="108312"/>
                </a:cubicBezTo>
                <a:cubicBezTo>
                  <a:pt x="3405134" y="86099"/>
                  <a:pt x="3391592" y="15385"/>
                  <a:pt x="3446761" y="32278"/>
                </a:cubicBezTo>
                <a:cubicBezTo>
                  <a:pt x="3801752" y="139638"/>
                  <a:pt x="4119982" y="317863"/>
                  <a:pt x="4419733" y="534555"/>
                </a:cubicBezTo>
                <a:cubicBezTo>
                  <a:pt x="4597168" y="662520"/>
                  <a:pt x="4760991" y="799417"/>
                  <a:pt x="4781371" y="1029604"/>
                </a:cubicBezTo>
                <a:cubicBezTo>
                  <a:pt x="4781562" y="1034257"/>
                  <a:pt x="4780772" y="1038014"/>
                  <a:pt x="4780440" y="1041290"/>
                </a:cubicBezTo>
                <a:cubicBezTo>
                  <a:pt x="4830364" y="1090056"/>
                  <a:pt x="4870983" y="1150844"/>
                  <a:pt x="4898954" y="1233092"/>
                </a:cubicBezTo>
                <a:cubicBezTo>
                  <a:pt x="4900480" y="1236288"/>
                  <a:pt x="4900107" y="1238630"/>
                  <a:pt x="4900699" y="1241867"/>
                </a:cubicBezTo>
                <a:cubicBezTo>
                  <a:pt x="5170915" y="1220815"/>
                  <a:pt x="5442360" y="1218817"/>
                  <a:pt x="5714511" y="1234483"/>
                </a:cubicBezTo>
                <a:cubicBezTo>
                  <a:pt x="5651495" y="1126157"/>
                  <a:pt x="5582088" y="1020879"/>
                  <a:pt x="5464793" y="964556"/>
                </a:cubicBezTo>
                <a:cubicBezTo>
                  <a:pt x="5463384" y="964148"/>
                  <a:pt x="5462860" y="962770"/>
                  <a:pt x="5461897" y="961879"/>
                </a:cubicBezTo>
                <a:cubicBezTo>
                  <a:pt x="5031826" y="876789"/>
                  <a:pt x="4661031" y="392458"/>
                  <a:pt x="4399417" y="23573"/>
                </a:cubicBezTo>
                <a:lnTo>
                  <a:pt x="4382818" y="0"/>
                </a:lnTo>
                <a:close/>
                <a:moveTo>
                  <a:pt x="1890928" y="0"/>
                </a:moveTo>
                <a:lnTo>
                  <a:pt x="1994713" y="0"/>
                </a:lnTo>
                <a:lnTo>
                  <a:pt x="1931354" y="46950"/>
                </a:lnTo>
                <a:cubicBezTo>
                  <a:pt x="1877666" y="83934"/>
                  <a:pt x="1822568" y="119048"/>
                  <a:pt x="1765923" y="152043"/>
                </a:cubicBezTo>
                <a:cubicBezTo>
                  <a:pt x="1744896" y="164696"/>
                  <a:pt x="1723857" y="174555"/>
                  <a:pt x="1702258" y="183286"/>
                </a:cubicBezTo>
                <a:cubicBezTo>
                  <a:pt x="1664333" y="221747"/>
                  <a:pt x="1731601" y="160836"/>
                  <a:pt x="1538370" y="382804"/>
                </a:cubicBezTo>
                <a:cubicBezTo>
                  <a:pt x="1278852" y="821311"/>
                  <a:pt x="915356" y="1171566"/>
                  <a:pt x="542867" y="1515092"/>
                </a:cubicBezTo>
                <a:cubicBezTo>
                  <a:pt x="521291" y="1535055"/>
                  <a:pt x="503482" y="1450596"/>
                  <a:pt x="515800" y="1433180"/>
                </a:cubicBezTo>
                <a:cubicBezTo>
                  <a:pt x="664236" y="1221055"/>
                  <a:pt x="747224" y="973666"/>
                  <a:pt x="909145" y="770225"/>
                </a:cubicBezTo>
                <a:cubicBezTo>
                  <a:pt x="998789" y="657824"/>
                  <a:pt x="1101084" y="562246"/>
                  <a:pt x="1214067" y="479561"/>
                </a:cubicBezTo>
                <a:cubicBezTo>
                  <a:pt x="1023317" y="544399"/>
                  <a:pt x="824392" y="591568"/>
                  <a:pt x="640967" y="676601"/>
                </a:cubicBezTo>
                <a:cubicBezTo>
                  <a:pt x="458381" y="761213"/>
                  <a:pt x="284593" y="863005"/>
                  <a:pt x="112563" y="967952"/>
                </a:cubicBezTo>
                <a:lnTo>
                  <a:pt x="0" y="1037006"/>
                </a:lnTo>
                <a:lnTo>
                  <a:pt x="0" y="804763"/>
                </a:lnTo>
                <a:lnTo>
                  <a:pt x="36881" y="771118"/>
                </a:lnTo>
                <a:cubicBezTo>
                  <a:pt x="302143" y="533792"/>
                  <a:pt x="585478" y="311226"/>
                  <a:pt x="910534" y="200753"/>
                </a:cubicBezTo>
                <a:cubicBezTo>
                  <a:pt x="1140280" y="122663"/>
                  <a:pt x="1356783" y="195873"/>
                  <a:pt x="1578717" y="146982"/>
                </a:cubicBezTo>
                <a:cubicBezTo>
                  <a:pt x="1683404" y="123672"/>
                  <a:pt x="1787691" y="70445"/>
                  <a:pt x="1887945" y="2196"/>
                </a:cubicBezTo>
                <a:lnTo>
                  <a:pt x="1890928"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3" name="Rectangle 52">
            <a:extLst>
              <a:ext uri="{FF2B5EF4-FFF2-40B4-BE49-F238E27FC236}">
                <a16:creationId xmlns:a16="http://schemas.microsoft.com/office/drawing/2014/main" id="{95B36D3E-DA16-DE4E-7A7B-4277625CE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199"/>
            <a:ext cx="11277600" cy="5943602"/>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1">
            <a:extLst>
              <a:ext uri="{FF2B5EF4-FFF2-40B4-BE49-F238E27FC236}">
                <a16:creationId xmlns:a16="http://schemas.microsoft.com/office/drawing/2014/main" id="{CBEEB08A-5912-404A-F9EE-6E5EE2EF2339}"/>
              </a:ext>
            </a:extLst>
          </p:cNvPr>
          <p:cNvSpPr>
            <a:spLocks noChangeArrowheads="1"/>
          </p:cNvSpPr>
          <p:nvPr/>
        </p:nvSpPr>
        <p:spPr bwMode="auto">
          <a:xfrm>
            <a:off x="1142999" y="1676401"/>
            <a:ext cx="2210687" cy="814551"/>
          </a:xfrm>
          <a:prstGeom prst="rect">
            <a:avLst/>
          </a:prstGeom>
        </p:spPr>
        <p:txBody>
          <a:bodyPr vert="horz" lIns="91440" tIns="45720" rIns="91440" bIns="45720" numCol="1" rtlCol="0" anchor="t" anchorCtr="0" compatLnSpc="1">
            <a:prstTxWarp prst="textNoShape">
              <a:avLst/>
            </a:prstTxWarp>
            <a:normAutofit/>
          </a:bodyPr>
          <a:lstStyle>
            <a:lvl1pPr eaLnBrk="0" fontAlgn="base" hangingPunct="0">
              <a:spcBef>
                <a:spcPct val="0"/>
              </a:spcBef>
              <a:spcAft>
                <a:spcPct val="0"/>
              </a:spcAft>
              <a:tabLst>
                <a:tab pos="1370013" algn="ctr"/>
              </a:tabLst>
              <a:defRPr>
                <a:solidFill>
                  <a:schemeClr val="tx1"/>
                </a:solidFill>
                <a:latin typeface="Arial" panose="020B0604020202020204" pitchFamily="34" charset="0"/>
              </a:defRPr>
            </a:lvl1pPr>
            <a:lvl2pPr eaLnBrk="0" fontAlgn="base" hangingPunct="0">
              <a:spcBef>
                <a:spcPct val="0"/>
              </a:spcBef>
              <a:spcAft>
                <a:spcPct val="0"/>
              </a:spcAft>
              <a:tabLst>
                <a:tab pos="1370013" algn="ctr"/>
              </a:tabLst>
              <a:defRPr>
                <a:solidFill>
                  <a:schemeClr val="tx1"/>
                </a:solidFill>
                <a:latin typeface="Arial" panose="020B0604020202020204" pitchFamily="34" charset="0"/>
              </a:defRPr>
            </a:lvl2pPr>
            <a:lvl3pPr eaLnBrk="0" fontAlgn="base" hangingPunct="0">
              <a:spcBef>
                <a:spcPct val="0"/>
              </a:spcBef>
              <a:spcAft>
                <a:spcPct val="0"/>
              </a:spcAft>
              <a:tabLst>
                <a:tab pos="1370013" algn="ctr"/>
              </a:tabLst>
              <a:defRPr>
                <a:solidFill>
                  <a:schemeClr val="tx1"/>
                </a:solidFill>
                <a:latin typeface="Arial" panose="020B0604020202020204" pitchFamily="34" charset="0"/>
              </a:defRPr>
            </a:lvl3pPr>
            <a:lvl4pPr eaLnBrk="0" fontAlgn="base" hangingPunct="0">
              <a:spcBef>
                <a:spcPct val="0"/>
              </a:spcBef>
              <a:spcAft>
                <a:spcPct val="0"/>
              </a:spcAft>
              <a:tabLst>
                <a:tab pos="1370013" algn="ctr"/>
              </a:tabLst>
              <a:defRPr>
                <a:solidFill>
                  <a:schemeClr val="tx1"/>
                </a:solidFill>
                <a:latin typeface="Arial" panose="020B0604020202020204" pitchFamily="34" charset="0"/>
              </a:defRPr>
            </a:lvl4pPr>
            <a:lvl5pPr eaLnBrk="0" fontAlgn="base" hangingPunct="0">
              <a:spcBef>
                <a:spcPct val="0"/>
              </a:spcBef>
              <a:spcAft>
                <a:spcPct val="0"/>
              </a:spcAft>
              <a:tabLst>
                <a:tab pos="1370013" algn="ctr"/>
              </a:tabLst>
              <a:defRPr>
                <a:solidFill>
                  <a:schemeClr val="tx1"/>
                </a:solidFill>
                <a:latin typeface="Arial" panose="020B0604020202020204" pitchFamily="34" charset="0"/>
              </a:defRPr>
            </a:lvl5pPr>
            <a:lvl6pPr eaLnBrk="0" fontAlgn="base" hangingPunct="0">
              <a:spcBef>
                <a:spcPct val="0"/>
              </a:spcBef>
              <a:spcAft>
                <a:spcPct val="0"/>
              </a:spcAft>
              <a:tabLst>
                <a:tab pos="1370013" algn="ctr"/>
              </a:tabLst>
              <a:defRPr>
                <a:solidFill>
                  <a:schemeClr val="tx1"/>
                </a:solidFill>
                <a:latin typeface="Arial" panose="020B0604020202020204" pitchFamily="34" charset="0"/>
              </a:defRPr>
            </a:lvl6pPr>
            <a:lvl7pPr eaLnBrk="0" fontAlgn="base" hangingPunct="0">
              <a:spcBef>
                <a:spcPct val="0"/>
              </a:spcBef>
              <a:spcAft>
                <a:spcPct val="0"/>
              </a:spcAft>
              <a:tabLst>
                <a:tab pos="1370013" algn="ctr"/>
              </a:tabLst>
              <a:defRPr>
                <a:solidFill>
                  <a:schemeClr val="tx1"/>
                </a:solidFill>
                <a:latin typeface="Arial" panose="020B0604020202020204" pitchFamily="34" charset="0"/>
              </a:defRPr>
            </a:lvl7pPr>
            <a:lvl8pPr eaLnBrk="0" fontAlgn="base" hangingPunct="0">
              <a:spcBef>
                <a:spcPct val="0"/>
              </a:spcBef>
              <a:spcAft>
                <a:spcPct val="0"/>
              </a:spcAft>
              <a:tabLst>
                <a:tab pos="1370013" algn="ctr"/>
              </a:tabLst>
              <a:defRPr>
                <a:solidFill>
                  <a:schemeClr val="tx1"/>
                </a:solidFill>
                <a:latin typeface="Arial" panose="020B0604020202020204" pitchFamily="34" charset="0"/>
              </a:defRPr>
            </a:lvl8pPr>
            <a:lvl9pPr eaLnBrk="0" fontAlgn="base" hangingPunct="0">
              <a:spcBef>
                <a:spcPct val="0"/>
              </a:spcBef>
              <a:spcAft>
                <a:spcPct val="0"/>
              </a:spcAft>
              <a:tabLst>
                <a:tab pos="1370013" algn="ctr"/>
              </a:tabLs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ts val="600"/>
              </a:spcAft>
              <a:buClrTx/>
              <a:buSzTx/>
              <a:buFontTx/>
              <a:buNone/>
              <a:tabLst>
                <a:tab pos="1370013" algn="ctr"/>
              </a:tabLst>
              <a:defRPr/>
            </a:pPr>
            <a:r>
              <a:rPr kumimoji="0" lang="en-US" altLang="sl-SI" sz="32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POGOJI JP</a:t>
            </a:r>
          </a:p>
        </p:txBody>
      </p:sp>
      <p:sp>
        <p:nvSpPr>
          <p:cNvPr id="2" name="Označba mesta številke diapozitiva 1">
            <a:extLst>
              <a:ext uri="{FF2B5EF4-FFF2-40B4-BE49-F238E27FC236}">
                <a16:creationId xmlns:a16="http://schemas.microsoft.com/office/drawing/2014/main" id="{FC250302-5A14-343D-1AFB-03CB6F5B9C53}"/>
              </a:ext>
            </a:extLst>
          </p:cNvPr>
          <p:cNvSpPr>
            <a:spLocks noGrp="1"/>
          </p:cNvSpPr>
          <p:nvPr>
            <p:ph type="sldNum" sz="quarter" idx="12"/>
          </p:nvPr>
        </p:nvSpPr>
        <p:spPr>
          <a:xfrm>
            <a:off x="11049000" y="6400800"/>
            <a:ext cx="685800" cy="457200"/>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C30E9C9-987F-49A1-9782-C2FC726E5B8D}" type="slidenum">
              <a:rPr kumimoji="0" lang="en-US" sz="1000" b="0" i="0" u="none" strike="noStrike" kern="1200" cap="none" spc="0" normalizeH="0" baseline="0" noProof="0">
                <a:ln>
                  <a:noFill/>
                </a:ln>
                <a:solidFill>
                  <a:srgbClr val="000000">
                    <a:alpha val="7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24</a:t>
            </a:fld>
            <a:endParaRPr kumimoji="0" lang="en-US" sz="1000" b="0" i="0" u="none" strike="noStrike" kern="1200" cap="none" spc="0" normalizeH="0" baseline="0" noProof="0">
              <a:ln>
                <a:noFill/>
              </a:ln>
              <a:solidFill>
                <a:srgbClr val="000000">
                  <a:alpha val="70000"/>
                </a:srgbClr>
              </a:solidFill>
              <a:effectLst/>
              <a:uLnTx/>
              <a:uFillTx/>
              <a:latin typeface="Calibri" panose="020F0502020204030204"/>
              <a:ea typeface="+mn-ea"/>
              <a:cs typeface="+mn-cs"/>
            </a:endParaRPr>
          </a:p>
        </p:txBody>
      </p:sp>
      <p:graphicFrame>
        <p:nvGraphicFramePr>
          <p:cNvPr id="4" name="Tabela 3">
            <a:extLst>
              <a:ext uri="{FF2B5EF4-FFF2-40B4-BE49-F238E27FC236}">
                <a16:creationId xmlns:a16="http://schemas.microsoft.com/office/drawing/2014/main" id="{7DC80CFD-637D-7894-6240-5EAEA37D6013}"/>
              </a:ext>
            </a:extLst>
          </p:cNvPr>
          <p:cNvGraphicFramePr>
            <a:graphicFrameLocks noGrp="1"/>
          </p:cNvGraphicFramePr>
          <p:nvPr>
            <p:extLst>
              <p:ext uri="{D42A27DB-BD31-4B8C-83A1-F6EECF244321}">
                <p14:modId xmlns:p14="http://schemas.microsoft.com/office/powerpoint/2010/main" val="2338143819"/>
              </p:ext>
            </p:extLst>
          </p:nvPr>
        </p:nvGraphicFramePr>
        <p:xfrm>
          <a:off x="3525136" y="743246"/>
          <a:ext cx="7523864" cy="5657555"/>
        </p:xfrm>
        <a:graphic>
          <a:graphicData uri="http://schemas.openxmlformats.org/drawingml/2006/table">
            <a:tbl>
              <a:tblPr firstRow="1" firstCol="1" bandRow="1">
                <a:noFill/>
                <a:tableStyleId>{5C22544A-7EE6-4342-B048-85BDC9FD1C3A}</a:tableStyleId>
              </a:tblPr>
              <a:tblGrid>
                <a:gridCol w="7523864">
                  <a:extLst>
                    <a:ext uri="{9D8B030D-6E8A-4147-A177-3AD203B41FA5}">
                      <a16:colId xmlns:a16="http://schemas.microsoft.com/office/drawing/2014/main" val="2509829769"/>
                    </a:ext>
                  </a:extLst>
                </a:gridCol>
              </a:tblGrid>
              <a:tr h="5401339">
                <a:tc>
                  <a:txBody>
                    <a:bodyPr/>
                    <a:lstStyle/>
                    <a:p>
                      <a:pPr algn="just"/>
                      <a:endParaRPr lang="sl-SI" sz="1400" b="0" kern="100" cap="none" spc="0" dirty="0">
                        <a:solidFill>
                          <a:schemeClr val="tx1"/>
                        </a:solidFill>
                        <a:effectLst/>
                        <a:latin typeface="Arial Nova Light" panose="020B0304020202020204" pitchFamily="34" charset="0"/>
                      </a:endParaRPr>
                    </a:p>
                    <a:p>
                      <a:pPr marL="342900" lvl="0" indent="-342900" algn="just">
                        <a:buClr>
                          <a:srgbClr val="A02B93"/>
                        </a:buClr>
                        <a:buSzPts val="1200"/>
                        <a:buFont typeface="Symbol" panose="05050102010706020507" pitchFamily="18" charset="2"/>
                        <a:buChar char=""/>
                      </a:pPr>
                      <a:r>
                        <a:rPr lang="sl-SI" sz="1400" b="0" kern="100" cap="none" spc="0" dirty="0">
                          <a:solidFill>
                            <a:schemeClr val="tx1"/>
                          </a:solidFill>
                          <a:effectLst/>
                          <a:latin typeface="Arial Nova Light" panose="020B0304020202020204" pitchFamily="34" charset="0"/>
                        </a:rPr>
                        <a:t>vlagatelji in partnerji morajo imeti za nakazilo javne podpore odprt transakcijski račun.</a:t>
                      </a:r>
                    </a:p>
                    <a:p>
                      <a:pPr marL="342900" lvl="0" indent="-342900" algn="just">
                        <a:buClr>
                          <a:srgbClr val="A02B93"/>
                        </a:buClr>
                        <a:buSzPts val="1200"/>
                        <a:buFont typeface="Symbol" panose="05050102010706020507" pitchFamily="18" charset="2"/>
                        <a:buChar char=""/>
                      </a:pPr>
                      <a:r>
                        <a:rPr lang="sl-SI" sz="1400" b="0" kern="100" cap="none" spc="0" dirty="0">
                          <a:solidFill>
                            <a:schemeClr val="tx1"/>
                          </a:solidFill>
                          <a:effectLst/>
                          <a:latin typeface="Arial Nova Light" panose="020B0304020202020204" pitchFamily="34" charset="0"/>
                        </a:rPr>
                        <a:t>vlagatelj, ki postane upravičenec do sredstev in je pravna oseba ali samostojni podjetnik posameznik mora voditi ločeno računovodstvo v skladu z računovodskimi standardi (na primer ločeno stroškovno mesto ali ločene ustrezne računovodske konte).</a:t>
                      </a:r>
                    </a:p>
                    <a:p>
                      <a:pPr marL="342900" lvl="0" indent="-342900" algn="just">
                        <a:buClr>
                          <a:srgbClr val="A02B93"/>
                        </a:buClr>
                        <a:buSzPts val="1200"/>
                        <a:buFont typeface="Symbol" panose="05050102010706020507" pitchFamily="18" charset="2"/>
                        <a:buChar char=""/>
                      </a:pPr>
                      <a:r>
                        <a:rPr lang="sl-SI" sz="1400" b="0" kern="100" cap="none" spc="0" dirty="0">
                          <a:solidFill>
                            <a:schemeClr val="tx1"/>
                          </a:solidFill>
                          <a:effectLst/>
                          <a:latin typeface="Arial Nova Light" panose="020B0304020202020204" pitchFamily="34" charset="0"/>
                        </a:rPr>
                        <a:t>vlagatelj in partnerji morajo imeti zagotovljena sredstva za lastno sofinanciranje projekta - iz vloge mora biti razvidna zaprta finančna konstrukcija za celoten projekt =&gt; v vlogi jasna razdelitev posameznih stroškov po posameznih partnerjih in vrstah stroškov ter virih financiranja projekta, ki so javna podpora in lastna sredstva.</a:t>
                      </a:r>
                    </a:p>
                    <a:p>
                      <a:pPr marL="342900" lvl="0" indent="-342900" algn="just">
                        <a:buClr>
                          <a:srgbClr val="A02B93"/>
                        </a:buClr>
                        <a:buSzPts val="1200"/>
                        <a:buFont typeface="Symbol" panose="05050102010706020507" pitchFamily="18" charset="2"/>
                        <a:buChar char=""/>
                      </a:pPr>
                      <a:r>
                        <a:rPr lang="sl-SI" sz="1400" b="0" kern="100" cap="none" spc="0" dirty="0">
                          <a:solidFill>
                            <a:schemeClr val="tx1"/>
                          </a:solidFill>
                          <a:effectLst/>
                          <a:latin typeface="Arial Nova Light" panose="020B0304020202020204" pitchFamily="34" charset="0"/>
                        </a:rPr>
                        <a:t>vlogi predložiti vsa potrebna dovoljenja oziroma soglasja, ki jih za izvedbo projektov določajo področni predpisi najpozneje do zaključka izbirnega postopka projektov na ravni odločanja v LAS KP.</a:t>
                      </a:r>
                    </a:p>
                    <a:p>
                      <a:pPr marL="342900" lvl="0" indent="-342900" algn="just">
                        <a:buClr>
                          <a:srgbClr val="A02B93"/>
                        </a:buClr>
                        <a:buSzPts val="1200"/>
                        <a:buFont typeface="Symbol" panose="05050102010706020507" pitchFamily="18" charset="2"/>
                        <a:buChar char=""/>
                      </a:pPr>
                      <a:r>
                        <a:rPr lang="sl-SI" sz="1400" b="0" kern="100" cap="none" spc="0" dirty="0">
                          <a:solidFill>
                            <a:schemeClr val="tx1"/>
                          </a:solidFill>
                          <a:effectLst/>
                          <a:latin typeface="Arial Nova Light" panose="020B0304020202020204" pitchFamily="34" charset="0"/>
                        </a:rPr>
                        <a:t>do zaključka izbirnega postopka projektov na ravni odločanja UO LAS KP pridobiti pravnomočno gradbeno dovoljenje, če je za projekt predpisano gradbeno dovoljenje v skladu z zakonom, ki ureja graditev objektov. </a:t>
                      </a:r>
                    </a:p>
                    <a:p>
                      <a:pPr marL="342900" lvl="0" indent="-342900" algn="just">
                        <a:buClr>
                          <a:srgbClr val="A02B93"/>
                        </a:buClr>
                        <a:buSzPts val="1200"/>
                        <a:buFont typeface="Symbol" panose="05050102010706020507" pitchFamily="18" charset="2"/>
                        <a:buChar char=""/>
                      </a:pPr>
                      <a:r>
                        <a:rPr lang="sl-SI" sz="1400" b="0" kern="100" cap="none" spc="0" dirty="0">
                          <a:solidFill>
                            <a:schemeClr val="tx1"/>
                          </a:solidFill>
                          <a:effectLst/>
                          <a:latin typeface="Arial Nova Light" panose="020B0304020202020204" pitchFamily="34" charset="0"/>
                        </a:rPr>
                        <a:t>v vlogi mora biti natančno opredeljen časovni načrt izvedbe projekta, ob dejstvu, da mora biti projekt izveden najpozneje v treh letih od pravnomočnosti odločbe o pravici do sredstev, ki jo izda ARSKTRP oz. od podpisa pogodbe z MKRR.</a:t>
                      </a:r>
                    </a:p>
                    <a:p>
                      <a:pPr marL="342900" lvl="0" indent="-342900" algn="just">
                        <a:buClr>
                          <a:srgbClr val="A02B93"/>
                        </a:buClr>
                        <a:buSzPts val="1200"/>
                        <a:buFont typeface="Symbol" panose="05050102010706020507" pitchFamily="18" charset="2"/>
                        <a:buChar char=""/>
                      </a:pPr>
                      <a:r>
                        <a:rPr lang="sl-SI" sz="1400" b="0" kern="100" cap="none" spc="0" dirty="0">
                          <a:solidFill>
                            <a:schemeClr val="tx1"/>
                          </a:solidFill>
                          <a:effectLst/>
                          <a:latin typeface="Arial Nova Light" panose="020B0304020202020204" pitchFamily="34" charset="0"/>
                        </a:rPr>
                        <a:t>vlagatelj, ki je zavezanec za javno naročanje, mora postopke izvajati v skladu s predpisi, ki urejajo javno naročanje, drugi pa v skladu s temeljnimi načeli javnega naročanja.</a:t>
                      </a:r>
                    </a:p>
                    <a:p>
                      <a:pPr marL="342900" lvl="0" indent="-342900" algn="just">
                        <a:buClr>
                          <a:srgbClr val="A02B93"/>
                        </a:buClr>
                        <a:buSzPts val="1200"/>
                        <a:buFont typeface="Symbol" panose="05050102010706020507" pitchFamily="18" charset="2"/>
                        <a:buChar char=""/>
                      </a:pPr>
                      <a:r>
                        <a:rPr lang="sl-SI" sz="1400" b="0" kern="100" cap="none" spc="0" dirty="0">
                          <a:solidFill>
                            <a:schemeClr val="tx1"/>
                          </a:solidFill>
                          <a:effectLst/>
                          <a:latin typeface="Arial Nova Light" panose="020B0304020202020204" pitchFamily="34" charset="0"/>
                        </a:rPr>
                        <a:t>vlagatelj ali partner, ki je javni naročnik, pred vložitvijo njegove vloge na ARSKTRP ali MKRR ne sme skleniti pogodbe o oddaji javnega naročila za blago, storitev ali gradnjo, ki je predmet naložbe ali projekta.</a:t>
                      </a:r>
                    </a:p>
                    <a:p>
                      <a:pPr marL="342900" lvl="0" indent="-342900" algn="just">
                        <a:buClr>
                          <a:srgbClr val="A02B93"/>
                        </a:buClr>
                        <a:buSzPts val="1200"/>
                        <a:buFont typeface="Symbol" panose="05050102010706020507" pitchFamily="18" charset="2"/>
                        <a:buChar char=""/>
                      </a:pPr>
                      <a:endParaRPr lang="sl-SI" sz="1400" b="0" kern="100" cap="none" spc="0" dirty="0">
                        <a:solidFill>
                          <a:schemeClr val="tx1"/>
                        </a:solidFill>
                        <a:effectLst/>
                        <a:latin typeface="Arial Nova Light" panose="020B0304020202020204" pitchFamily="34" charset="0"/>
                      </a:endParaRPr>
                    </a:p>
                    <a:p>
                      <a:pPr marL="0" lvl="0" indent="0" algn="just">
                        <a:buClr>
                          <a:srgbClr val="A02B93"/>
                        </a:buClr>
                        <a:buSzPts val="1200"/>
                        <a:buFont typeface="Symbol" panose="05050102010706020507" pitchFamily="18" charset="2"/>
                        <a:buNone/>
                      </a:pPr>
                      <a:endParaRPr lang="sl-SI" sz="1400" b="0" kern="100" cap="none" spc="0" dirty="0">
                        <a:solidFill>
                          <a:schemeClr val="tx1"/>
                        </a:solidFill>
                        <a:effectLst/>
                        <a:latin typeface="Arial Nova Light" panose="020B0304020202020204" pitchFamily="34" charset="0"/>
                      </a:endParaRPr>
                    </a:p>
                    <a:p>
                      <a:pPr marL="342900" lvl="0" indent="-342900" algn="just">
                        <a:buClr>
                          <a:srgbClr val="A02B93"/>
                        </a:buClr>
                        <a:buSzPts val="1200"/>
                        <a:buFont typeface="Symbol" panose="05050102010706020507" pitchFamily="18" charset="2"/>
                        <a:buChar char=""/>
                      </a:pPr>
                      <a:endParaRPr lang="sl-SI" sz="1400" b="0" kern="100" cap="none" spc="0" dirty="0">
                        <a:solidFill>
                          <a:schemeClr val="tx1"/>
                        </a:solidFill>
                        <a:effectLst/>
                        <a:latin typeface="Arial Nova Light" panose="020B0304020202020204" pitchFamily="34" charset="0"/>
                      </a:endParaRPr>
                    </a:p>
                  </a:txBody>
                  <a:tcPr marL="45374" marR="15784" marT="12964" marB="97231"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3919286776"/>
                  </a:ext>
                </a:extLst>
              </a:tr>
            </a:tbl>
          </a:graphicData>
        </a:graphic>
      </p:graphicFrame>
    </p:spTree>
    <p:extLst>
      <p:ext uri="{BB962C8B-B14F-4D97-AF65-F5344CB8AC3E}">
        <p14:creationId xmlns:p14="http://schemas.microsoft.com/office/powerpoint/2010/main" val="13358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a:extLst>
            <a:ext uri="{FF2B5EF4-FFF2-40B4-BE49-F238E27FC236}">
              <a16:creationId xmlns:a16="http://schemas.microsoft.com/office/drawing/2014/main" id="{1FC59BEA-BA5E-3D37-96E4-7FEAE2B1E88A}"/>
            </a:ext>
          </a:extLst>
        </p:cNvPr>
        <p:cNvGrpSpPr/>
        <p:nvPr/>
      </p:nvGrpSpPr>
      <p:grpSpPr>
        <a:xfrm>
          <a:off x="0" y="0"/>
          <a:ext cx="0" cy="0"/>
          <a:chOff x="0" y="0"/>
          <a:chExt cx="0" cy="0"/>
        </a:xfrm>
      </p:grpSpPr>
      <p:sp>
        <p:nvSpPr>
          <p:cNvPr id="50" name="Rectangle 44">
            <a:extLst>
              <a:ext uri="{FF2B5EF4-FFF2-40B4-BE49-F238E27FC236}">
                <a16:creationId xmlns:a16="http://schemas.microsoft.com/office/drawing/2014/main" id="{58E9BC08-DBF3-32BA-8AB0-17D1B4C8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46">
            <a:extLst>
              <a:ext uri="{FF2B5EF4-FFF2-40B4-BE49-F238E27FC236}">
                <a16:creationId xmlns:a16="http://schemas.microsoft.com/office/drawing/2014/main" id="{9268972A-0A58-0A3B-81E3-EE13A7672A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3429000"/>
            <a:ext cx="12191999" cy="3429000"/>
            <a:chOff x="7467600" y="0"/>
            <a:chExt cx="4724400" cy="6858000"/>
          </a:xfrm>
        </p:grpSpPr>
        <p:sp>
          <p:nvSpPr>
            <p:cNvPr id="48" name="Rectangle 47">
              <a:extLst>
                <a:ext uri="{FF2B5EF4-FFF2-40B4-BE49-F238E27FC236}">
                  <a16:creationId xmlns:a16="http://schemas.microsoft.com/office/drawing/2014/main" id="{5CD4C0F0-8EA3-5235-0078-72607E30C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37847A31-BA25-6397-15BB-A10F87C358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1" name="Freeform: Shape 50">
            <a:extLst>
              <a:ext uri="{FF2B5EF4-FFF2-40B4-BE49-F238E27FC236}">
                <a16:creationId xmlns:a16="http://schemas.microsoft.com/office/drawing/2014/main" id="{BF290129-42D3-A30A-88C6-D8317A57C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12192000" cy="3429000"/>
          </a:xfrm>
          <a:custGeom>
            <a:avLst/>
            <a:gdLst>
              <a:gd name="connsiteX0" fmla="*/ 369702 w 12192000"/>
              <a:gd name="connsiteY0" fmla="*/ 3283169 h 3429000"/>
              <a:gd name="connsiteX1" fmla="*/ 366575 w 12192000"/>
              <a:gd name="connsiteY1" fmla="*/ 3286556 h 3429000"/>
              <a:gd name="connsiteX2" fmla="*/ 371637 w 12192000"/>
              <a:gd name="connsiteY2" fmla="*/ 3284954 h 3429000"/>
              <a:gd name="connsiteX3" fmla="*/ 7392322 w 12192000"/>
              <a:gd name="connsiteY3" fmla="*/ 3229238 h 3429000"/>
              <a:gd name="connsiteX4" fmla="*/ 7611337 w 12192000"/>
              <a:gd name="connsiteY4" fmla="*/ 3303821 h 3429000"/>
              <a:gd name="connsiteX5" fmla="*/ 7955762 w 12192000"/>
              <a:gd name="connsiteY5" fmla="*/ 3413006 h 3429000"/>
              <a:gd name="connsiteX6" fmla="*/ 7512455 w 12192000"/>
              <a:gd name="connsiteY6" fmla="*/ 3245734 h 3429000"/>
              <a:gd name="connsiteX7" fmla="*/ 9928143 w 12192000"/>
              <a:gd name="connsiteY7" fmla="*/ 3086312 h 3429000"/>
              <a:gd name="connsiteX8" fmla="*/ 9753801 w 12192000"/>
              <a:gd name="connsiteY8" fmla="*/ 3096103 h 3429000"/>
              <a:gd name="connsiteX9" fmla="*/ 9578027 w 12192000"/>
              <a:gd name="connsiteY9" fmla="*/ 3103104 h 3429000"/>
              <a:gd name="connsiteX10" fmla="*/ 9424342 w 12192000"/>
              <a:gd name="connsiteY10" fmla="*/ 3099403 h 3429000"/>
              <a:gd name="connsiteX11" fmla="*/ 9001907 w 12192000"/>
              <a:gd name="connsiteY11" fmla="*/ 3131369 h 3429000"/>
              <a:gd name="connsiteX12" fmla="*/ 8922138 w 12192000"/>
              <a:gd name="connsiteY12" fmla="*/ 3162702 h 3429000"/>
              <a:gd name="connsiteX13" fmla="*/ 9087550 w 12192000"/>
              <a:gd name="connsiteY13" fmla="*/ 3170765 h 3429000"/>
              <a:gd name="connsiteX14" fmla="*/ 9512475 w 12192000"/>
              <a:gd name="connsiteY14" fmla="*/ 3134693 h 3429000"/>
              <a:gd name="connsiteX15" fmla="*/ 9928143 w 12192000"/>
              <a:gd name="connsiteY15" fmla="*/ 3086312 h 3429000"/>
              <a:gd name="connsiteX16" fmla="*/ 9351220 w 12192000"/>
              <a:gd name="connsiteY16" fmla="*/ 3030370 h 3429000"/>
              <a:gd name="connsiteX17" fmla="*/ 8999756 w 12192000"/>
              <a:gd name="connsiteY17" fmla="*/ 3100929 h 3429000"/>
              <a:gd name="connsiteX18" fmla="*/ 9425830 w 12192000"/>
              <a:gd name="connsiteY18" fmla="*/ 3069517 h 3429000"/>
              <a:gd name="connsiteX19" fmla="*/ 9578307 w 12192000"/>
              <a:gd name="connsiteY19" fmla="*/ 3073035 h 3429000"/>
              <a:gd name="connsiteX20" fmla="*/ 9752771 w 12192000"/>
              <a:gd name="connsiteY20" fmla="*/ 3066471 h 3429000"/>
              <a:gd name="connsiteX21" fmla="*/ 9852779 w 12192000"/>
              <a:gd name="connsiteY21" fmla="*/ 3060665 h 3429000"/>
              <a:gd name="connsiteX22" fmla="*/ 9694862 w 12192000"/>
              <a:gd name="connsiteY22" fmla="*/ 3044140 h 3429000"/>
              <a:gd name="connsiteX23" fmla="*/ 9351220 w 12192000"/>
              <a:gd name="connsiteY23" fmla="*/ 3030370 h 3429000"/>
              <a:gd name="connsiteX24" fmla="*/ 1019354 w 12192000"/>
              <a:gd name="connsiteY24" fmla="*/ 2886006 h 3429000"/>
              <a:gd name="connsiteX25" fmla="*/ 441046 w 12192000"/>
              <a:gd name="connsiteY25" fmla="*/ 3262153 h 3429000"/>
              <a:gd name="connsiteX26" fmla="*/ 1019354 w 12192000"/>
              <a:gd name="connsiteY26" fmla="*/ 2886006 h 3429000"/>
              <a:gd name="connsiteX27" fmla="*/ 991680 w 12192000"/>
              <a:gd name="connsiteY27" fmla="*/ 2869413 h 3429000"/>
              <a:gd name="connsiteX28" fmla="*/ 409060 w 12192000"/>
              <a:gd name="connsiteY28" fmla="*/ 3242470 h 3429000"/>
              <a:gd name="connsiteX29" fmla="*/ 991680 w 12192000"/>
              <a:gd name="connsiteY29" fmla="*/ 2869413 h 3429000"/>
              <a:gd name="connsiteX30" fmla="*/ 7254615 w 12192000"/>
              <a:gd name="connsiteY30" fmla="*/ 2482918 h 3429000"/>
              <a:gd name="connsiteX31" fmla="*/ 7312589 w 12192000"/>
              <a:gd name="connsiteY31" fmla="*/ 2553309 h 3429000"/>
              <a:gd name="connsiteX32" fmla="*/ 7580896 w 12192000"/>
              <a:gd name="connsiteY32" fmla="*/ 2973069 h 3429000"/>
              <a:gd name="connsiteX33" fmla="*/ 7990862 w 12192000"/>
              <a:gd name="connsiteY33" fmla="*/ 3378025 h 3429000"/>
              <a:gd name="connsiteX34" fmla="*/ 7871964 w 12192000"/>
              <a:gd name="connsiteY34" fmla="*/ 3220139 h 3429000"/>
              <a:gd name="connsiteX35" fmla="*/ 7859674 w 12192000"/>
              <a:gd name="connsiteY35" fmla="*/ 3207358 h 3429000"/>
              <a:gd name="connsiteX36" fmla="*/ 7545050 w 12192000"/>
              <a:gd name="connsiteY36" fmla="*/ 2831110 h 3429000"/>
              <a:gd name="connsiteX37" fmla="*/ 7254615 w 12192000"/>
              <a:gd name="connsiteY37" fmla="*/ 2482918 h 3429000"/>
              <a:gd name="connsiteX38" fmla="*/ 9078855 w 12192000"/>
              <a:gd name="connsiteY38" fmla="*/ 2455754 h 3429000"/>
              <a:gd name="connsiteX39" fmla="*/ 8825188 w 12192000"/>
              <a:gd name="connsiteY39" fmla="*/ 3067752 h 3429000"/>
              <a:gd name="connsiteX40" fmla="*/ 9078855 w 12192000"/>
              <a:gd name="connsiteY40" fmla="*/ 2455754 h 3429000"/>
              <a:gd name="connsiteX41" fmla="*/ 9113805 w 12192000"/>
              <a:gd name="connsiteY41" fmla="*/ 2454072 h 3429000"/>
              <a:gd name="connsiteX42" fmla="*/ 8855200 w 12192000"/>
              <a:gd name="connsiteY42" fmla="*/ 3065950 h 3429000"/>
              <a:gd name="connsiteX43" fmla="*/ 9113805 w 12192000"/>
              <a:gd name="connsiteY43" fmla="*/ 2454072 h 3429000"/>
              <a:gd name="connsiteX44" fmla="*/ 9123940 w 12192000"/>
              <a:gd name="connsiteY44" fmla="*/ 2396040 h 3429000"/>
              <a:gd name="connsiteX45" fmla="*/ 9120846 w 12192000"/>
              <a:gd name="connsiteY45" fmla="*/ 2400053 h 3429000"/>
              <a:gd name="connsiteX46" fmla="*/ 9123267 w 12192000"/>
              <a:gd name="connsiteY46" fmla="*/ 2400425 h 3429000"/>
              <a:gd name="connsiteX47" fmla="*/ 103333 w 12192000"/>
              <a:gd name="connsiteY47" fmla="*/ 2270602 h 3429000"/>
              <a:gd name="connsiteX48" fmla="*/ 233938 w 12192000"/>
              <a:gd name="connsiteY48" fmla="*/ 2380416 h 3429000"/>
              <a:gd name="connsiteX49" fmla="*/ 883580 w 12192000"/>
              <a:gd name="connsiteY49" fmla="*/ 2751710 h 3429000"/>
              <a:gd name="connsiteX50" fmla="*/ 487337 w 12192000"/>
              <a:gd name="connsiteY50" fmla="*/ 2521182 h 3429000"/>
              <a:gd name="connsiteX51" fmla="*/ 354051 w 12192000"/>
              <a:gd name="connsiteY51" fmla="*/ 2425912 h 3429000"/>
              <a:gd name="connsiteX52" fmla="*/ 195436 w 12192000"/>
              <a:gd name="connsiteY52" fmla="*/ 2326068 h 3429000"/>
              <a:gd name="connsiteX53" fmla="*/ 5539432 w 12192000"/>
              <a:gd name="connsiteY53" fmla="*/ 2213928 h 3429000"/>
              <a:gd name="connsiteX54" fmla="*/ 5555462 w 12192000"/>
              <a:gd name="connsiteY54" fmla="*/ 2265454 h 3429000"/>
              <a:gd name="connsiteX55" fmla="*/ 5828270 w 12192000"/>
              <a:gd name="connsiteY55" fmla="*/ 2891663 h 3429000"/>
              <a:gd name="connsiteX56" fmla="*/ 5947416 w 12192000"/>
              <a:gd name="connsiteY56" fmla="*/ 3145846 h 3429000"/>
              <a:gd name="connsiteX57" fmla="*/ 5539432 w 12192000"/>
              <a:gd name="connsiteY57" fmla="*/ 2213928 h 3429000"/>
              <a:gd name="connsiteX58" fmla="*/ 51253 w 12192000"/>
              <a:gd name="connsiteY58" fmla="*/ 2202825 h 3429000"/>
              <a:gd name="connsiteX59" fmla="*/ 211622 w 12192000"/>
              <a:gd name="connsiteY59" fmla="*/ 2299803 h 3429000"/>
              <a:gd name="connsiteX60" fmla="*/ 371652 w 12192000"/>
              <a:gd name="connsiteY60" fmla="*/ 2400062 h 3429000"/>
              <a:gd name="connsiteX61" fmla="*/ 505903 w 12192000"/>
              <a:gd name="connsiteY61" fmla="*/ 2496221 h 3429000"/>
              <a:gd name="connsiteX62" fmla="*/ 899240 w 12192000"/>
              <a:gd name="connsiteY62" fmla="*/ 2724068 h 3429000"/>
              <a:gd name="connsiteX63" fmla="*/ 988114 w 12192000"/>
              <a:gd name="connsiteY63" fmla="*/ 2745204 h 3429000"/>
              <a:gd name="connsiteX64" fmla="*/ 845971 w 12192000"/>
              <a:gd name="connsiteY64" fmla="*/ 2638177 h 3429000"/>
              <a:gd name="connsiteX65" fmla="*/ 448057 w 12192000"/>
              <a:gd name="connsiteY65" fmla="*/ 2412376 h 3429000"/>
              <a:gd name="connsiteX66" fmla="*/ 51253 w 12192000"/>
              <a:gd name="connsiteY66" fmla="*/ 2202825 h 3429000"/>
              <a:gd name="connsiteX67" fmla="*/ 2606687 w 12192000"/>
              <a:gd name="connsiteY67" fmla="*/ 2201718 h 3429000"/>
              <a:gd name="connsiteX68" fmla="*/ 2645658 w 12192000"/>
              <a:gd name="connsiteY68" fmla="*/ 3211259 h 3429000"/>
              <a:gd name="connsiteX69" fmla="*/ 2606687 w 12192000"/>
              <a:gd name="connsiteY69" fmla="*/ 2201718 h 3429000"/>
              <a:gd name="connsiteX70" fmla="*/ 10097724 w 12192000"/>
              <a:gd name="connsiteY70" fmla="*/ 2162852 h 3429000"/>
              <a:gd name="connsiteX71" fmla="*/ 9645248 w 12192000"/>
              <a:gd name="connsiteY71" fmla="*/ 2201119 h 3429000"/>
              <a:gd name="connsiteX72" fmla="*/ 9543858 w 12192000"/>
              <a:gd name="connsiteY72" fmla="*/ 2221510 h 3429000"/>
              <a:gd name="connsiteX73" fmla="*/ 9681648 w 12192000"/>
              <a:gd name="connsiteY73" fmla="*/ 2200828 h 3429000"/>
              <a:gd name="connsiteX74" fmla="*/ 10557846 w 12192000"/>
              <a:gd name="connsiteY74" fmla="*/ 2172337 h 3429000"/>
              <a:gd name="connsiteX75" fmla="*/ 10301704 w 12192000"/>
              <a:gd name="connsiteY75" fmla="*/ 2169847 h 3429000"/>
              <a:gd name="connsiteX76" fmla="*/ 10250553 w 12192000"/>
              <a:gd name="connsiteY76" fmla="*/ 2166539 h 3429000"/>
              <a:gd name="connsiteX77" fmla="*/ 10097724 w 12192000"/>
              <a:gd name="connsiteY77" fmla="*/ 2162852 h 3429000"/>
              <a:gd name="connsiteX78" fmla="*/ 3642057 w 12192000"/>
              <a:gd name="connsiteY78" fmla="*/ 2144487 h 3429000"/>
              <a:gd name="connsiteX79" fmla="*/ 3632981 w 12192000"/>
              <a:gd name="connsiteY79" fmla="*/ 2150437 h 3429000"/>
              <a:gd name="connsiteX80" fmla="*/ 3382436 w 12192000"/>
              <a:gd name="connsiteY80" fmla="*/ 2523726 h 3429000"/>
              <a:gd name="connsiteX81" fmla="*/ 3191929 w 12192000"/>
              <a:gd name="connsiteY81" fmla="*/ 3233669 h 3429000"/>
              <a:gd name="connsiteX82" fmla="*/ 3369898 w 12192000"/>
              <a:gd name="connsiteY82" fmla="*/ 2652771 h 3429000"/>
              <a:gd name="connsiteX83" fmla="*/ 3642057 w 12192000"/>
              <a:gd name="connsiteY83" fmla="*/ 2144487 h 3429000"/>
              <a:gd name="connsiteX84" fmla="*/ 7015907 w 12192000"/>
              <a:gd name="connsiteY84" fmla="*/ 2112548 h 3429000"/>
              <a:gd name="connsiteX85" fmla="*/ 7259646 w 12192000"/>
              <a:gd name="connsiteY85" fmla="*/ 2336985 h 3429000"/>
              <a:gd name="connsiteX86" fmla="*/ 7741483 w 12192000"/>
              <a:gd name="connsiteY86" fmla="*/ 2850980 h 3429000"/>
              <a:gd name="connsiteX87" fmla="*/ 8008941 w 12192000"/>
              <a:gd name="connsiteY87" fmla="*/ 3304560 h 3429000"/>
              <a:gd name="connsiteX88" fmla="*/ 7999234 w 12192000"/>
              <a:gd name="connsiteY88" fmla="*/ 3181993 h 3429000"/>
              <a:gd name="connsiteX89" fmla="*/ 7715154 w 12192000"/>
              <a:gd name="connsiteY89" fmla="*/ 2768148 h 3429000"/>
              <a:gd name="connsiteX90" fmla="*/ 7271900 w 12192000"/>
              <a:gd name="connsiteY90" fmla="*/ 2305551 h 3429000"/>
              <a:gd name="connsiteX91" fmla="*/ 7015907 w 12192000"/>
              <a:gd name="connsiteY91" fmla="*/ 2112548 h 3429000"/>
              <a:gd name="connsiteX92" fmla="*/ 2650666 w 12192000"/>
              <a:gd name="connsiteY92" fmla="*/ 2101686 h 3429000"/>
              <a:gd name="connsiteX93" fmla="*/ 2650249 w 12192000"/>
              <a:gd name="connsiteY93" fmla="*/ 2103101 h 3429000"/>
              <a:gd name="connsiteX94" fmla="*/ 2663808 w 12192000"/>
              <a:gd name="connsiteY94" fmla="*/ 3106215 h 3429000"/>
              <a:gd name="connsiteX95" fmla="*/ 2665418 w 12192000"/>
              <a:gd name="connsiteY95" fmla="*/ 2703756 h 3429000"/>
              <a:gd name="connsiteX96" fmla="*/ 2650666 w 12192000"/>
              <a:gd name="connsiteY96" fmla="*/ 2101686 h 3429000"/>
              <a:gd name="connsiteX97" fmla="*/ 10218664 w 12192000"/>
              <a:gd name="connsiteY97" fmla="*/ 2096300 h 3429000"/>
              <a:gd name="connsiteX98" fmla="*/ 10086154 w 12192000"/>
              <a:gd name="connsiteY98" fmla="*/ 2096937 h 3429000"/>
              <a:gd name="connsiteX99" fmla="*/ 9778614 w 12192000"/>
              <a:gd name="connsiteY99" fmla="*/ 2121189 h 3429000"/>
              <a:gd name="connsiteX100" fmla="*/ 9601703 w 12192000"/>
              <a:gd name="connsiteY100" fmla="*/ 2176852 h 3429000"/>
              <a:gd name="connsiteX101" fmla="*/ 9641684 w 12192000"/>
              <a:gd name="connsiteY101" fmla="*/ 2171203 h 3429000"/>
              <a:gd name="connsiteX102" fmla="*/ 10252799 w 12192000"/>
              <a:gd name="connsiteY102" fmla="*/ 2135971 h 3429000"/>
              <a:gd name="connsiteX103" fmla="*/ 10304297 w 12192000"/>
              <a:gd name="connsiteY103" fmla="*/ 2139822 h 3429000"/>
              <a:gd name="connsiteX104" fmla="*/ 10533945 w 12192000"/>
              <a:gd name="connsiteY104" fmla="*/ 2144703 h 3429000"/>
              <a:gd name="connsiteX105" fmla="*/ 10446061 w 12192000"/>
              <a:gd name="connsiteY105" fmla="*/ 2126562 h 3429000"/>
              <a:gd name="connsiteX106" fmla="*/ 10360877 w 12192000"/>
              <a:gd name="connsiteY106" fmla="*/ 2109004 h 3429000"/>
              <a:gd name="connsiteX107" fmla="*/ 10218664 w 12192000"/>
              <a:gd name="connsiteY107" fmla="*/ 2096300 h 3429000"/>
              <a:gd name="connsiteX108" fmla="*/ 6946849 w 12192000"/>
              <a:gd name="connsiteY108" fmla="*/ 2094271 h 3429000"/>
              <a:gd name="connsiteX109" fmla="*/ 6946972 w 12192000"/>
              <a:gd name="connsiteY109" fmla="*/ 2097491 h 3429000"/>
              <a:gd name="connsiteX110" fmla="*/ 7105827 w 12192000"/>
              <a:gd name="connsiteY110" fmla="*/ 2289700 h 3429000"/>
              <a:gd name="connsiteX111" fmla="*/ 7126431 w 12192000"/>
              <a:gd name="connsiteY111" fmla="*/ 2308872 h 3429000"/>
              <a:gd name="connsiteX112" fmla="*/ 7567269 w 12192000"/>
              <a:gd name="connsiteY112" fmla="*/ 2811461 h 3429000"/>
              <a:gd name="connsiteX113" fmla="*/ 7880270 w 12192000"/>
              <a:gd name="connsiteY113" fmla="*/ 3186176 h 3429000"/>
              <a:gd name="connsiteX114" fmla="*/ 7892560 w 12192000"/>
              <a:gd name="connsiteY114" fmla="*/ 3198949 h 3429000"/>
              <a:gd name="connsiteX115" fmla="*/ 7971643 w 12192000"/>
              <a:gd name="connsiteY115" fmla="*/ 3289236 h 3429000"/>
              <a:gd name="connsiteX116" fmla="*/ 7719359 w 12192000"/>
              <a:gd name="connsiteY116" fmla="*/ 2870011 h 3429000"/>
              <a:gd name="connsiteX117" fmla="*/ 7240170 w 12192000"/>
              <a:gd name="connsiteY117" fmla="*/ 2358985 h 3429000"/>
              <a:gd name="connsiteX118" fmla="*/ 6946849 w 12192000"/>
              <a:gd name="connsiteY118" fmla="*/ 2094271 h 3429000"/>
              <a:gd name="connsiteX119" fmla="*/ 2680277 w 12192000"/>
              <a:gd name="connsiteY119" fmla="*/ 2050204 h 3429000"/>
              <a:gd name="connsiteX120" fmla="*/ 2678972 w 12192000"/>
              <a:gd name="connsiteY120" fmla="*/ 2052582 h 3429000"/>
              <a:gd name="connsiteX121" fmla="*/ 2696666 w 12192000"/>
              <a:gd name="connsiteY121" fmla="*/ 2704836 h 3429000"/>
              <a:gd name="connsiteX122" fmla="*/ 2695769 w 12192000"/>
              <a:gd name="connsiteY122" fmla="*/ 2961955 h 3429000"/>
              <a:gd name="connsiteX123" fmla="*/ 2739893 w 12192000"/>
              <a:gd name="connsiteY123" fmla="*/ 2679357 h 3429000"/>
              <a:gd name="connsiteX124" fmla="*/ 2680277 w 12192000"/>
              <a:gd name="connsiteY124" fmla="*/ 2050204 h 3429000"/>
              <a:gd name="connsiteX125" fmla="*/ 1132195 w 12192000"/>
              <a:gd name="connsiteY125" fmla="*/ 2038980 h 3429000"/>
              <a:gd name="connsiteX126" fmla="*/ 1679056 w 12192000"/>
              <a:gd name="connsiteY126" fmla="*/ 2087907 h 3429000"/>
              <a:gd name="connsiteX127" fmla="*/ 2128648 w 12192000"/>
              <a:gd name="connsiteY127" fmla="*/ 2045249 h 3429000"/>
              <a:gd name="connsiteX128" fmla="*/ 1825619 w 12192000"/>
              <a:gd name="connsiteY128" fmla="*/ 2049447 h 3429000"/>
              <a:gd name="connsiteX129" fmla="*/ 1737798 w 12192000"/>
              <a:gd name="connsiteY129" fmla="*/ 2054353 h 3429000"/>
              <a:gd name="connsiteX130" fmla="*/ 1132195 w 12192000"/>
              <a:gd name="connsiteY130" fmla="*/ 2038980 h 3429000"/>
              <a:gd name="connsiteX131" fmla="*/ 10104407 w 12192000"/>
              <a:gd name="connsiteY131" fmla="*/ 2029317 h 3429000"/>
              <a:gd name="connsiteX132" fmla="*/ 9704375 w 12192000"/>
              <a:gd name="connsiteY132" fmla="*/ 2107349 h 3429000"/>
              <a:gd name="connsiteX133" fmla="*/ 9773804 w 12192000"/>
              <a:gd name="connsiteY133" fmla="*/ 2090543 h 3429000"/>
              <a:gd name="connsiteX134" fmla="*/ 10086605 w 12192000"/>
              <a:gd name="connsiteY134" fmla="*/ 2065992 h 3429000"/>
              <a:gd name="connsiteX135" fmla="*/ 10367276 w 12192000"/>
              <a:gd name="connsiteY135" fmla="*/ 2078848 h 3429000"/>
              <a:gd name="connsiteX136" fmla="*/ 10454262 w 12192000"/>
              <a:gd name="connsiteY136" fmla="*/ 2096798 h 3429000"/>
              <a:gd name="connsiteX137" fmla="*/ 10569223 w 12192000"/>
              <a:gd name="connsiteY137" fmla="*/ 2118311 h 3429000"/>
              <a:gd name="connsiteX138" fmla="*/ 10104407 w 12192000"/>
              <a:gd name="connsiteY138" fmla="*/ 2029317 h 3429000"/>
              <a:gd name="connsiteX139" fmla="*/ 6861797 w 12192000"/>
              <a:gd name="connsiteY139" fmla="*/ 1990899 h 3429000"/>
              <a:gd name="connsiteX140" fmla="*/ 6879594 w 12192000"/>
              <a:gd name="connsiteY140" fmla="*/ 1995547 h 3429000"/>
              <a:gd name="connsiteX141" fmla="*/ 7789028 w 12192000"/>
              <a:gd name="connsiteY141" fmla="*/ 2783316 h 3429000"/>
              <a:gd name="connsiteX142" fmla="*/ 8093600 w 12192000"/>
              <a:gd name="connsiteY142" fmla="*/ 3281671 h 3429000"/>
              <a:gd name="connsiteX143" fmla="*/ 8129425 w 12192000"/>
              <a:gd name="connsiteY143" fmla="*/ 3425298 h 3429000"/>
              <a:gd name="connsiteX144" fmla="*/ 8130898 w 12192000"/>
              <a:gd name="connsiteY144" fmla="*/ 3428998 h 3429000"/>
              <a:gd name="connsiteX145" fmla="*/ 7899365 w 12192000"/>
              <a:gd name="connsiteY145" fmla="*/ 3428998 h 3429000"/>
              <a:gd name="connsiteX146" fmla="*/ 7761176 w 12192000"/>
              <a:gd name="connsiteY146" fmla="*/ 3387656 h 3429000"/>
              <a:gd name="connsiteX147" fmla="*/ 7602080 w 12192000"/>
              <a:gd name="connsiteY147" fmla="*/ 3331867 h 3429000"/>
              <a:gd name="connsiteX148" fmla="*/ 7289862 w 12192000"/>
              <a:gd name="connsiteY148" fmla="*/ 3230827 h 3429000"/>
              <a:gd name="connsiteX149" fmla="*/ 7582411 w 12192000"/>
              <a:gd name="connsiteY149" fmla="*/ 3355122 h 3429000"/>
              <a:gd name="connsiteX150" fmla="*/ 7605759 w 12192000"/>
              <a:gd name="connsiteY150" fmla="*/ 3364465 h 3429000"/>
              <a:gd name="connsiteX151" fmla="*/ 7737910 w 12192000"/>
              <a:gd name="connsiteY151" fmla="*/ 3411638 h 3429000"/>
              <a:gd name="connsiteX152" fmla="*/ 7826532 w 12192000"/>
              <a:gd name="connsiteY152" fmla="*/ 3428999 h 3429000"/>
              <a:gd name="connsiteX153" fmla="*/ 7696096 w 12192000"/>
              <a:gd name="connsiteY153" fmla="*/ 3428999 h 3429000"/>
              <a:gd name="connsiteX154" fmla="*/ 7594081 w 12192000"/>
              <a:gd name="connsiteY154" fmla="*/ 3392149 h 3429000"/>
              <a:gd name="connsiteX155" fmla="*/ 7570734 w 12192000"/>
              <a:gd name="connsiteY155" fmla="*/ 3382799 h 3429000"/>
              <a:gd name="connsiteX156" fmla="*/ 7271814 w 12192000"/>
              <a:gd name="connsiteY156" fmla="*/ 3255601 h 3429000"/>
              <a:gd name="connsiteX157" fmla="*/ 7585232 w 12192000"/>
              <a:gd name="connsiteY157" fmla="*/ 3421060 h 3429000"/>
              <a:gd name="connsiteX158" fmla="*/ 7613775 w 12192000"/>
              <a:gd name="connsiteY158" fmla="*/ 3428998 h 3429000"/>
              <a:gd name="connsiteX159" fmla="*/ 7522197 w 12192000"/>
              <a:gd name="connsiteY159" fmla="*/ 3428998 h 3429000"/>
              <a:gd name="connsiteX160" fmla="*/ 7410696 w 12192000"/>
              <a:gd name="connsiteY160" fmla="*/ 3374861 h 3429000"/>
              <a:gd name="connsiteX161" fmla="*/ 7088673 w 12192000"/>
              <a:gd name="connsiteY161" fmla="*/ 3181396 h 3429000"/>
              <a:gd name="connsiteX162" fmla="*/ 7090188 w 12192000"/>
              <a:gd name="connsiteY162" fmla="*/ 3155365 h 3429000"/>
              <a:gd name="connsiteX163" fmla="*/ 7780046 w 12192000"/>
              <a:gd name="connsiteY163" fmla="*/ 3282283 h 3429000"/>
              <a:gd name="connsiteX164" fmla="*/ 7944957 w 12192000"/>
              <a:gd name="connsiteY164" fmla="*/ 3370347 h 3429000"/>
              <a:gd name="connsiteX165" fmla="*/ 7601828 w 12192000"/>
              <a:gd name="connsiteY165" fmla="*/ 3074934 h 3429000"/>
              <a:gd name="connsiteX166" fmla="*/ 7042773 w 12192000"/>
              <a:gd name="connsiteY166" fmla="*/ 2305011 h 3429000"/>
              <a:gd name="connsiteX167" fmla="*/ 6844835 w 12192000"/>
              <a:gd name="connsiteY167" fmla="*/ 1995988 h 3429000"/>
              <a:gd name="connsiteX168" fmla="*/ 6861797 w 12192000"/>
              <a:gd name="connsiteY168" fmla="*/ 1990899 h 3429000"/>
              <a:gd name="connsiteX169" fmla="*/ 1456157 w 12192000"/>
              <a:gd name="connsiteY169" fmla="*/ 1942404 h 3429000"/>
              <a:gd name="connsiteX170" fmla="*/ 1244432 w 12192000"/>
              <a:gd name="connsiteY170" fmla="*/ 1956601 h 3429000"/>
              <a:gd name="connsiteX171" fmla="*/ 973990 w 12192000"/>
              <a:gd name="connsiteY171" fmla="*/ 1995940 h 3429000"/>
              <a:gd name="connsiteX172" fmla="*/ 1103809 w 12192000"/>
              <a:gd name="connsiteY172" fmla="*/ 2004720 h 3429000"/>
              <a:gd name="connsiteX173" fmla="*/ 1123454 w 12192000"/>
              <a:gd name="connsiteY173" fmla="*/ 2006727 h 3429000"/>
              <a:gd name="connsiteX174" fmla="*/ 1737017 w 12192000"/>
              <a:gd name="connsiteY174" fmla="*/ 2023183 h 3429000"/>
              <a:gd name="connsiteX175" fmla="*/ 1824397 w 12192000"/>
              <a:gd name="connsiteY175" fmla="*/ 2018757 h 3429000"/>
              <a:gd name="connsiteX176" fmla="*/ 2070059 w 12192000"/>
              <a:gd name="connsiteY176" fmla="*/ 2012660 h 3429000"/>
              <a:gd name="connsiteX177" fmla="*/ 1456157 w 12192000"/>
              <a:gd name="connsiteY177" fmla="*/ 1942404 h 3429000"/>
              <a:gd name="connsiteX178" fmla="*/ 4988186 w 12192000"/>
              <a:gd name="connsiteY178" fmla="*/ 1787467 h 3429000"/>
              <a:gd name="connsiteX179" fmla="*/ 4777334 w 12192000"/>
              <a:gd name="connsiteY179" fmla="*/ 1977072 h 3429000"/>
              <a:gd name="connsiteX180" fmla="*/ 4718341 w 12192000"/>
              <a:gd name="connsiteY180" fmla="*/ 2039043 h 3429000"/>
              <a:gd name="connsiteX181" fmla="*/ 4604655 w 12192000"/>
              <a:gd name="connsiteY181" fmla="*/ 2154434 h 3429000"/>
              <a:gd name="connsiteX182" fmla="*/ 4565074 w 12192000"/>
              <a:gd name="connsiteY182" fmla="*/ 2189550 h 3429000"/>
              <a:gd name="connsiteX183" fmla="*/ 4988186 w 12192000"/>
              <a:gd name="connsiteY183" fmla="*/ 1787467 h 3429000"/>
              <a:gd name="connsiteX184" fmla="*/ 4978032 w 12192000"/>
              <a:gd name="connsiteY184" fmla="*/ 1754809 h 3429000"/>
              <a:gd name="connsiteX185" fmla="*/ 4463413 w 12192000"/>
              <a:gd name="connsiteY185" fmla="*/ 2186162 h 3429000"/>
              <a:gd name="connsiteX186" fmla="*/ 4358134 w 12192000"/>
              <a:gd name="connsiteY186" fmla="*/ 2313791 h 3429000"/>
              <a:gd name="connsiteX187" fmla="*/ 4376219 w 12192000"/>
              <a:gd name="connsiteY187" fmla="*/ 2300027 h 3429000"/>
              <a:gd name="connsiteX188" fmla="*/ 4582340 w 12192000"/>
              <a:gd name="connsiteY188" fmla="*/ 2132037 h 3429000"/>
              <a:gd name="connsiteX189" fmla="*/ 4694684 w 12192000"/>
              <a:gd name="connsiteY189" fmla="*/ 2018098 h 3429000"/>
              <a:gd name="connsiteX190" fmla="*/ 4754123 w 12192000"/>
              <a:gd name="connsiteY190" fmla="*/ 1955643 h 3429000"/>
              <a:gd name="connsiteX191" fmla="*/ 4978032 w 12192000"/>
              <a:gd name="connsiteY191" fmla="*/ 1754809 h 3429000"/>
              <a:gd name="connsiteX192" fmla="*/ 7427076 w 12192000"/>
              <a:gd name="connsiteY192" fmla="*/ 1713684 h 3429000"/>
              <a:gd name="connsiteX193" fmla="*/ 7485963 w 12192000"/>
              <a:gd name="connsiteY193" fmla="*/ 1745783 h 3429000"/>
              <a:gd name="connsiteX194" fmla="*/ 7719410 w 12192000"/>
              <a:gd name="connsiteY194" fmla="*/ 1928281 h 3429000"/>
              <a:gd name="connsiteX195" fmla="*/ 7907163 w 12192000"/>
              <a:gd name="connsiteY195" fmla="*/ 2117863 h 3429000"/>
              <a:gd name="connsiteX196" fmla="*/ 7956656 w 12192000"/>
              <a:gd name="connsiteY196" fmla="*/ 2186961 h 3429000"/>
              <a:gd name="connsiteX197" fmla="*/ 8023445 w 12192000"/>
              <a:gd name="connsiteY197" fmla="*/ 2276642 h 3429000"/>
              <a:gd name="connsiteX198" fmla="*/ 7754656 w 12192000"/>
              <a:gd name="connsiteY198" fmla="*/ 1912546 h 3429000"/>
              <a:gd name="connsiteX199" fmla="*/ 7427076 w 12192000"/>
              <a:gd name="connsiteY199" fmla="*/ 1713684 h 3429000"/>
              <a:gd name="connsiteX200" fmla="*/ 7312201 w 12192000"/>
              <a:gd name="connsiteY200" fmla="*/ 1699278 h 3429000"/>
              <a:gd name="connsiteX201" fmla="*/ 7343603 w 12192000"/>
              <a:gd name="connsiteY201" fmla="*/ 1720746 h 3429000"/>
              <a:gd name="connsiteX202" fmla="*/ 7791759 w 12192000"/>
              <a:gd name="connsiteY202" fmla="*/ 2086717 h 3429000"/>
              <a:gd name="connsiteX203" fmla="*/ 7825280 w 12192000"/>
              <a:gd name="connsiteY203" fmla="*/ 2122608 h 3429000"/>
              <a:gd name="connsiteX204" fmla="*/ 7982410 w 12192000"/>
              <a:gd name="connsiteY204" fmla="*/ 2273551 h 3429000"/>
              <a:gd name="connsiteX205" fmla="*/ 7932408 w 12192000"/>
              <a:gd name="connsiteY205" fmla="*/ 2203736 h 3429000"/>
              <a:gd name="connsiteX206" fmla="*/ 7883927 w 12192000"/>
              <a:gd name="connsiteY206" fmla="*/ 2136087 h 3429000"/>
              <a:gd name="connsiteX207" fmla="*/ 7699832 w 12192000"/>
              <a:gd name="connsiteY207" fmla="*/ 1950904 h 3429000"/>
              <a:gd name="connsiteX208" fmla="*/ 7470240 w 12192000"/>
              <a:gd name="connsiteY208" fmla="*/ 1771559 h 3429000"/>
              <a:gd name="connsiteX209" fmla="*/ 7312201 w 12192000"/>
              <a:gd name="connsiteY209" fmla="*/ 1699278 h 3429000"/>
              <a:gd name="connsiteX210" fmla="*/ 7244057 w 12192000"/>
              <a:gd name="connsiteY210" fmla="*/ 1695233 h 3429000"/>
              <a:gd name="connsiteX211" fmla="*/ 7353035 w 12192000"/>
              <a:gd name="connsiteY211" fmla="*/ 1768318 h 3429000"/>
              <a:gd name="connsiteX212" fmla="*/ 7981878 w 12192000"/>
              <a:gd name="connsiteY212" fmla="*/ 2309345 h 3429000"/>
              <a:gd name="connsiteX213" fmla="*/ 7804780 w 12192000"/>
              <a:gd name="connsiteY213" fmla="*/ 2143174 h 3429000"/>
              <a:gd name="connsiteX214" fmla="*/ 7771164 w 12192000"/>
              <a:gd name="connsiteY214" fmla="*/ 2107908 h 3429000"/>
              <a:gd name="connsiteX215" fmla="*/ 7327465 w 12192000"/>
              <a:gd name="connsiteY215" fmla="*/ 1745181 h 3429000"/>
              <a:gd name="connsiteX216" fmla="*/ 7244057 w 12192000"/>
              <a:gd name="connsiteY216" fmla="*/ 1695233 h 3429000"/>
              <a:gd name="connsiteX217" fmla="*/ 7133363 w 12192000"/>
              <a:gd name="connsiteY217" fmla="*/ 1621246 h 3429000"/>
              <a:gd name="connsiteX218" fmla="*/ 8128687 w 12192000"/>
              <a:gd name="connsiteY218" fmla="*/ 2361959 h 3429000"/>
              <a:gd name="connsiteX219" fmla="*/ 8497002 w 12192000"/>
              <a:gd name="connsiteY219" fmla="*/ 2775913 h 3429000"/>
              <a:gd name="connsiteX220" fmla="*/ 8514292 w 12192000"/>
              <a:gd name="connsiteY220" fmla="*/ 2586372 h 3429000"/>
              <a:gd name="connsiteX221" fmla="*/ 8491838 w 12192000"/>
              <a:gd name="connsiteY221" fmla="*/ 1907275 h 3429000"/>
              <a:gd name="connsiteX222" fmla="*/ 8605731 w 12192000"/>
              <a:gd name="connsiteY222" fmla="*/ 2171804 h 3429000"/>
              <a:gd name="connsiteX223" fmla="*/ 8594880 w 12192000"/>
              <a:gd name="connsiteY223" fmla="*/ 2610262 h 3429000"/>
              <a:gd name="connsiteX224" fmla="*/ 8494242 w 12192000"/>
              <a:gd name="connsiteY224" fmla="*/ 3363600 h 3429000"/>
              <a:gd name="connsiteX225" fmla="*/ 8794675 w 12192000"/>
              <a:gd name="connsiteY225" fmla="*/ 3161735 h 3429000"/>
              <a:gd name="connsiteX226" fmla="*/ 8800448 w 12192000"/>
              <a:gd name="connsiteY226" fmla="*/ 3152371 h 3429000"/>
              <a:gd name="connsiteX227" fmla="*/ 8788186 w 12192000"/>
              <a:gd name="connsiteY227" fmla="*/ 3143441 h 3429000"/>
              <a:gd name="connsiteX228" fmla="*/ 9137232 w 12192000"/>
              <a:gd name="connsiteY228" fmla="*/ 2236639 h 3429000"/>
              <a:gd name="connsiteX229" fmla="*/ 9216765 w 12192000"/>
              <a:gd name="connsiteY229" fmla="*/ 2267416 h 3429000"/>
              <a:gd name="connsiteX230" fmla="*/ 8969849 w 12192000"/>
              <a:gd name="connsiteY230" fmla="*/ 3037405 h 3429000"/>
              <a:gd name="connsiteX231" fmla="*/ 9706237 w 12192000"/>
              <a:gd name="connsiteY231" fmla="*/ 2990148 h 3429000"/>
              <a:gd name="connsiteX232" fmla="*/ 10110375 w 12192000"/>
              <a:gd name="connsiteY232" fmla="*/ 3134116 h 3429000"/>
              <a:gd name="connsiteX233" fmla="*/ 10096281 w 12192000"/>
              <a:gd name="connsiteY233" fmla="*/ 3149254 h 3429000"/>
              <a:gd name="connsiteX234" fmla="*/ 9067672 w 12192000"/>
              <a:gd name="connsiteY234" fmla="*/ 3219608 h 3429000"/>
              <a:gd name="connsiteX235" fmla="*/ 8859441 w 12192000"/>
              <a:gd name="connsiteY235" fmla="*/ 3212028 h 3429000"/>
              <a:gd name="connsiteX236" fmla="*/ 8857528 w 12192000"/>
              <a:gd name="connsiteY236" fmla="*/ 3212375 h 3429000"/>
              <a:gd name="connsiteX237" fmla="*/ 8848579 w 12192000"/>
              <a:gd name="connsiteY237" fmla="*/ 3214204 h 3429000"/>
              <a:gd name="connsiteX238" fmla="*/ 8576285 w 12192000"/>
              <a:gd name="connsiteY238" fmla="*/ 3395788 h 3429000"/>
              <a:gd name="connsiteX239" fmla="*/ 8519159 w 12192000"/>
              <a:gd name="connsiteY239" fmla="*/ 3428998 h 3429000"/>
              <a:gd name="connsiteX240" fmla="*/ 8393540 w 12192000"/>
              <a:gd name="connsiteY240" fmla="*/ 3428998 h 3429000"/>
              <a:gd name="connsiteX241" fmla="*/ 8417346 w 12192000"/>
              <a:gd name="connsiteY241" fmla="*/ 3316652 h 3429000"/>
              <a:gd name="connsiteX242" fmla="*/ 8485502 w 12192000"/>
              <a:gd name="connsiteY242" fmla="*/ 2879216 h 3429000"/>
              <a:gd name="connsiteX243" fmla="*/ 8480214 w 12192000"/>
              <a:gd name="connsiteY243" fmla="*/ 2873278 h 3429000"/>
              <a:gd name="connsiteX244" fmla="*/ 8112215 w 12192000"/>
              <a:gd name="connsiteY244" fmla="*/ 2408768 h 3429000"/>
              <a:gd name="connsiteX245" fmla="*/ 8095146 w 12192000"/>
              <a:gd name="connsiteY245" fmla="*/ 2402943 h 3429000"/>
              <a:gd name="connsiteX246" fmla="*/ 7131946 w 12192000"/>
              <a:gd name="connsiteY246" fmla="*/ 1646653 h 3429000"/>
              <a:gd name="connsiteX247" fmla="*/ 7133363 w 12192000"/>
              <a:gd name="connsiteY247" fmla="*/ 1621246 h 3429000"/>
              <a:gd name="connsiteX248" fmla="*/ 1903353 w 12192000"/>
              <a:gd name="connsiteY248" fmla="*/ 1615827 h 3429000"/>
              <a:gd name="connsiteX249" fmla="*/ 1936931 w 12192000"/>
              <a:gd name="connsiteY249" fmla="*/ 1664954 h 3429000"/>
              <a:gd name="connsiteX250" fmla="*/ 2195868 w 12192000"/>
              <a:gd name="connsiteY250" fmla="*/ 1967574 h 3429000"/>
              <a:gd name="connsiteX251" fmla="*/ 2088852 w 12192000"/>
              <a:gd name="connsiteY251" fmla="*/ 1737123 h 3429000"/>
              <a:gd name="connsiteX252" fmla="*/ 1958241 w 12192000"/>
              <a:gd name="connsiteY252" fmla="*/ 1638955 h 3429000"/>
              <a:gd name="connsiteX253" fmla="*/ 1903353 w 12192000"/>
              <a:gd name="connsiteY253" fmla="*/ 1615827 h 3429000"/>
              <a:gd name="connsiteX254" fmla="*/ 11544294 w 12192000"/>
              <a:gd name="connsiteY254" fmla="*/ 1515364 h 3429000"/>
              <a:gd name="connsiteX255" fmla="*/ 11755210 w 12192000"/>
              <a:gd name="connsiteY255" fmla="*/ 2159157 h 3429000"/>
              <a:gd name="connsiteX256" fmla="*/ 11544294 w 12192000"/>
              <a:gd name="connsiteY256" fmla="*/ 1515364 h 3429000"/>
              <a:gd name="connsiteX257" fmla="*/ 11571408 w 12192000"/>
              <a:gd name="connsiteY257" fmla="*/ 1489599 h 3429000"/>
              <a:gd name="connsiteX258" fmla="*/ 11778250 w 12192000"/>
              <a:gd name="connsiteY258" fmla="*/ 2136760 h 3429000"/>
              <a:gd name="connsiteX259" fmla="*/ 11571408 w 12192000"/>
              <a:gd name="connsiteY259" fmla="*/ 1489599 h 3429000"/>
              <a:gd name="connsiteX260" fmla="*/ 11540154 w 12192000"/>
              <a:gd name="connsiteY260" fmla="*/ 1438303 h 3429000"/>
              <a:gd name="connsiteX261" fmla="*/ 11540380 w 12192000"/>
              <a:gd name="connsiteY261" fmla="*/ 1443526 h 3429000"/>
              <a:gd name="connsiteX262" fmla="*/ 11542590 w 12192000"/>
              <a:gd name="connsiteY262" fmla="*/ 1442112 h 3429000"/>
              <a:gd name="connsiteX263" fmla="*/ 10567662 w 12192000"/>
              <a:gd name="connsiteY263" fmla="*/ 1437948 h 3429000"/>
              <a:gd name="connsiteX264" fmla="*/ 10431225 w 12192000"/>
              <a:gd name="connsiteY264" fmla="*/ 1448568 h 3429000"/>
              <a:gd name="connsiteX265" fmla="*/ 10277556 w 12192000"/>
              <a:gd name="connsiteY265" fmla="*/ 1460247 h 3429000"/>
              <a:gd name="connsiteX266" fmla="*/ 10155875 w 12192000"/>
              <a:gd name="connsiteY266" fmla="*/ 1453769 h 3429000"/>
              <a:gd name="connsiteX267" fmla="*/ 10072733 w 12192000"/>
              <a:gd name="connsiteY267" fmla="*/ 1447924 h 3429000"/>
              <a:gd name="connsiteX268" fmla="*/ 9882500 w 12192000"/>
              <a:gd name="connsiteY268" fmla="*/ 1452330 h 3429000"/>
              <a:gd name="connsiteX269" fmla="*/ 9685205 w 12192000"/>
              <a:gd name="connsiteY269" fmla="*/ 1456650 h 3429000"/>
              <a:gd name="connsiteX270" fmla="*/ 9666932 w 12192000"/>
              <a:gd name="connsiteY270" fmla="*/ 1456075 h 3429000"/>
              <a:gd name="connsiteX271" fmla="*/ 9608662 w 12192000"/>
              <a:gd name="connsiteY271" fmla="*/ 1455027 h 3429000"/>
              <a:gd name="connsiteX272" fmla="*/ 10026230 w 12192000"/>
              <a:gd name="connsiteY272" fmla="*/ 1509088 h 3429000"/>
              <a:gd name="connsiteX273" fmla="*/ 10567662 w 12192000"/>
              <a:gd name="connsiteY273" fmla="*/ 1437948 h 3429000"/>
              <a:gd name="connsiteX274" fmla="*/ 10221015 w 12192000"/>
              <a:gd name="connsiteY274" fmla="*/ 1354657 h 3429000"/>
              <a:gd name="connsiteX275" fmla="*/ 10107121 w 12192000"/>
              <a:gd name="connsiteY275" fmla="*/ 1356091 h 3429000"/>
              <a:gd name="connsiteX276" fmla="*/ 9660668 w 12192000"/>
              <a:gd name="connsiteY276" fmla="*/ 1425595 h 3429000"/>
              <a:gd name="connsiteX277" fmla="*/ 9669531 w 12192000"/>
              <a:gd name="connsiteY277" fmla="*/ 1426057 h 3429000"/>
              <a:gd name="connsiteX278" fmla="*/ 9687254 w 12192000"/>
              <a:gd name="connsiteY278" fmla="*/ 1426986 h 3429000"/>
              <a:gd name="connsiteX279" fmla="*/ 9881290 w 12192000"/>
              <a:gd name="connsiteY279" fmla="*/ 1422445 h 3429000"/>
              <a:gd name="connsiteX280" fmla="*/ 10074432 w 12192000"/>
              <a:gd name="connsiteY280" fmla="*/ 1417715 h 3429000"/>
              <a:gd name="connsiteX281" fmla="*/ 10159369 w 12192000"/>
              <a:gd name="connsiteY281" fmla="*/ 1423935 h 3429000"/>
              <a:gd name="connsiteX282" fmla="*/ 10278706 w 12192000"/>
              <a:gd name="connsiteY282" fmla="*/ 1430393 h 3429000"/>
              <a:gd name="connsiteX283" fmla="*/ 10429120 w 12192000"/>
              <a:gd name="connsiteY283" fmla="*/ 1418493 h 3429000"/>
              <a:gd name="connsiteX284" fmla="*/ 10538565 w 12192000"/>
              <a:gd name="connsiteY284" fmla="*/ 1408270 h 3429000"/>
              <a:gd name="connsiteX285" fmla="*/ 10221015 w 12192000"/>
              <a:gd name="connsiteY285" fmla="*/ 1354657 h 3429000"/>
              <a:gd name="connsiteX286" fmla="*/ 1979378 w 12192000"/>
              <a:gd name="connsiteY286" fmla="*/ 1340504 h 3429000"/>
              <a:gd name="connsiteX287" fmla="*/ 2882120 w 12192000"/>
              <a:gd name="connsiteY287" fmla="*/ 1635547 h 3429000"/>
              <a:gd name="connsiteX288" fmla="*/ 2793103 w 12192000"/>
              <a:gd name="connsiteY288" fmla="*/ 1610699 h 3429000"/>
              <a:gd name="connsiteX289" fmla="*/ 2770041 w 12192000"/>
              <a:gd name="connsiteY289" fmla="*/ 1604634 h 3429000"/>
              <a:gd name="connsiteX290" fmla="*/ 1979378 w 12192000"/>
              <a:gd name="connsiteY290" fmla="*/ 1340504 h 3429000"/>
              <a:gd name="connsiteX291" fmla="*/ 1927410 w 12192000"/>
              <a:gd name="connsiteY291" fmla="*/ 1287164 h 3429000"/>
              <a:gd name="connsiteX292" fmla="*/ 1959587 w 12192000"/>
              <a:gd name="connsiteY292" fmla="*/ 1299849 h 3429000"/>
              <a:gd name="connsiteX293" fmla="*/ 2777707 w 12192000"/>
              <a:gd name="connsiteY293" fmla="*/ 1574991 h 3429000"/>
              <a:gd name="connsiteX294" fmla="*/ 2800768 w 12192000"/>
              <a:gd name="connsiteY294" fmla="*/ 1581056 h 3429000"/>
              <a:gd name="connsiteX295" fmla="*/ 2879408 w 12192000"/>
              <a:gd name="connsiteY295" fmla="*/ 1602590 h 3429000"/>
              <a:gd name="connsiteX296" fmla="*/ 2862295 w 12192000"/>
              <a:gd name="connsiteY296" fmla="*/ 1593958 h 3429000"/>
              <a:gd name="connsiteX297" fmla="*/ 2813343 w 12192000"/>
              <a:gd name="connsiteY297" fmla="*/ 1569369 h 3429000"/>
              <a:gd name="connsiteX298" fmla="*/ 2646245 w 12192000"/>
              <a:gd name="connsiteY298" fmla="*/ 1501999 h 3429000"/>
              <a:gd name="connsiteX299" fmla="*/ 1999243 w 12192000"/>
              <a:gd name="connsiteY299" fmla="*/ 1301524 h 3429000"/>
              <a:gd name="connsiteX300" fmla="*/ 1979527 w 12192000"/>
              <a:gd name="connsiteY300" fmla="*/ 1297651 h 3429000"/>
              <a:gd name="connsiteX301" fmla="*/ 1997014 w 12192000"/>
              <a:gd name="connsiteY301" fmla="*/ 1269007 h 3429000"/>
              <a:gd name="connsiteX302" fmla="*/ 2005458 w 12192000"/>
              <a:gd name="connsiteY302" fmla="*/ 1270540 h 3429000"/>
              <a:gd name="connsiteX303" fmla="*/ 2657186 w 12192000"/>
              <a:gd name="connsiteY303" fmla="*/ 1472687 h 3429000"/>
              <a:gd name="connsiteX304" fmla="*/ 2826662 w 12192000"/>
              <a:gd name="connsiteY304" fmla="*/ 1541362 h 3429000"/>
              <a:gd name="connsiteX305" fmla="*/ 2876100 w 12192000"/>
              <a:gd name="connsiteY305" fmla="*/ 1566397 h 3429000"/>
              <a:gd name="connsiteX306" fmla="*/ 3042600 w 12192000"/>
              <a:gd name="connsiteY306" fmla="*/ 1630532 h 3429000"/>
              <a:gd name="connsiteX307" fmla="*/ 1997014 w 12192000"/>
              <a:gd name="connsiteY307" fmla="*/ 1269007 h 3429000"/>
              <a:gd name="connsiteX308" fmla="*/ 9857254 w 12192000"/>
              <a:gd name="connsiteY308" fmla="*/ 846904 h 3429000"/>
              <a:gd name="connsiteX309" fmla="*/ 8989866 w 12192000"/>
              <a:gd name="connsiteY309" fmla="*/ 1043742 h 3429000"/>
              <a:gd name="connsiteX310" fmla="*/ 8931614 w 12192000"/>
              <a:gd name="connsiteY310" fmla="*/ 1069508 h 3429000"/>
              <a:gd name="connsiteX311" fmla="*/ 8843711 w 12192000"/>
              <a:gd name="connsiteY311" fmla="*/ 1107334 h 3429000"/>
              <a:gd name="connsiteX312" fmla="*/ 8966093 w 12192000"/>
              <a:gd name="connsiteY312" fmla="*/ 1073509 h 3429000"/>
              <a:gd name="connsiteX313" fmla="*/ 9299227 w 12192000"/>
              <a:gd name="connsiteY313" fmla="*/ 1025994 h 3429000"/>
              <a:gd name="connsiteX314" fmla="*/ 9857254 w 12192000"/>
              <a:gd name="connsiteY314" fmla="*/ 846904 h 3429000"/>
              <a:gd name="connsiteX315" fmla="*/ 9615182 w 12192000"/>
              <a:gd name="connsiteY315" fmla="*/ 791499 h 3429000"/>
              <a:gd name="connsiteX316" fmla="*/ 9023688 w 12192000"/>
              <a:gd name="connsiteY316" fmla="*/ 996819 h 3429000"/>
              <a:gd name="connsiteX317" fmla="*/ 9814527 w 12192000"/>
              <a:gd name="connsiteY317" fmla="*/ 819048 h 3429000"/>
              <a:gd name="connsiteX318" fmla="*/ 9615182 w 12192000"/>
              <a:gd name="connsiteY318" fmla="*/ 791499 h 3429000"/>
              <a:gd name="connsiteX319" fmla="*/ 2305292 w 12192000"/>
              <a:gd name="connsiteY319" fmla="*/ 790492 h 3429000"/>
              <a:gd name="connsiteX320" fmla="*/ 3360922 w 12192000"/>
              <a:gd name="connsiteY320" fmla="*/ 1100373 h 3429000"/>
              <a:gd name="connsiteX321" fmla="*/ 3492420 w 12192000"/>
              <a:gd name="connsiteY321" fmla="*/ 1081145 h 3429000"/>
              <a:gd name="connsiteX322" fmla="*/ 3364086 w 12192000"/>
              <a:gd name="connsiteY322" fmla="*/ 1051340 h 3429000"/>
              <a:gd name="connsiteX323" fmla="*/ 3225818 w 12192000"/>
              <a:gd name="connsiteY323" fmla="*/ 982822 h 3429000"/>
              <a:gd name="connsiteX324" fmla="*/ 3129696 w 12192000"/>
              <a:gd name="connsiteY324" fmla="*/ 931704 h 3429000"/>
              <a:gd name="connsiteX325" fmla="*/ 2814545 w 12192000"/>
              <a:gd name="connsiteY325" fmla="*/ 853955 h 3429000"/>
              <a:gd name="connsiteX326" fmla="*/ 2305292 w 12192000"/>
              <a:gd name="connsiteY326" fmla="*/ 790492 h 3429000"/>
              <a:gd name="connsiteX327" fmla="*/ 2626982 w 12192000"/>
              <a:gd name="connsiteY327" fmla="*/ 777450 h 3429000"/>
              <a:gd name="connsiteX328" fmla="*/ 2490617 w 12192000"/>
              <a:gd name="connsiteY328" fmla="*/ 777951 h 3429000"/>
              <a:gd name="connsiteX329" fmla="*/ 2819869 w 12192000"/>
              <a:gd name="connsiteY329" fmla="*/ 823936 h 3429000"/>
              <a:gd name="connsiteX330" fmla="*/ 3143018 w 12192000"/>
              <a:gd name="connsiteY330" fmla="*/ 903698 h 3429000"/>
              <a:gd name="connsiteX331" fmla="*/ 3241520 w 12192000"/>
              <a:gd name="connsiteY331" fmla="*/ 956112 h 3429000"/>
              <a:gd name="connsiteX332" fmla="*/ 3374575 w 12192000"/>
              <a:gd name="connsiteY332" fmla="*/ 1022517 h 3429000"/>
              <a:gd name="connsiteX333" fmla="*/ 3505221 w 12192000"/>
              <a:gd name="connsiteY333" fmla="*/ 1051757 h 3429000"/>
              <a:gd name="connsiteX334" fmla="*/ 2626982 w 12192000"/>
              <a:gd name="connsiteY334" fmla="*/ 777450 h 3429000"/>
              <a:gd name="connsiteX335" fmla="*/ 9258094 w 12192000"/>
              <a:gd name="connsiteY335" fmla="*/ 529602 h 3429000"/>
              <a:gd name="connsiteX336" fmla="*/ 8526712 w 12192000"/>
              <a:gd name="connsiteY336" fmla="*/ 690804 h 3429000"/>
              <a:gd name="connsiteX337" fmla="*/ 9258094 w 12192000"/>
              <a:gd name="connsiteY337" fmla="*/ 529602 h 3429000"/>
              <a:gd name="connsiteX338" fmla="*/ 1310106 w 12192000"/>
              <a:gd name="connsiteY338" fmla="*/ 514217 h 3429000"/>
              <a:gd name="connsiteX339" fmla="*/ 854994 w 12192000"/>
              <a:gd name="connsiteY339" fmla="*/ 970136 h 3429000"/>
              <a:gd name="connsiteX340" fmla="*/ 742462 w 12192000"/>
              <a:gd name="connsiteY340" fmla="*/ 1165648 h 3429000"/>
              <a:gd name="connsiteX341" fmla="*/ 820602 w 12192000"/>
              <a:gd name="connsiteY341" fmla="*/ 1056915 h 3429000"/>
              <a:gd name="connsiteX342" fmla="*/ 878295 w 12192000"/>
              <a:gd name="connsiteY342" fmla="*/ 974594 h 3429000"/>
              <a:gd name="connsiteX343" fmla="*/ 1240607 w 12192000"/>
              <a:gd name="connsiteY343" fmla="*/ 581401 h 3429000"/>
              <a:gd name="connsiteX344" fmla="*/ 11225213 w 12192000"/>
              <a:gd name="connsiteY344" fmla="*/ 507722 h 3429000"/>
              <a:gd name="connsiteX345" fmla="*/ 11182914 w 12192000"/>
              <a:gd name="connsiteY345" fmla="*/ 767771 h 3429000"/>
              <a:gd name="connsiteX346" fmla="*/ 11099211 w 12192000"/>
              <a:gd name="connsiteY346" fmla="*/ 1184594 h 3429000"/>
              <a:gd name="connsiteX347" fmla="*/ 11064509 w 12192000"/>
              <a:gd name="connsiteY347" fmla="*/ 1278830 h 3429000"/>
              <a:gd name="connsiteX348" fmla="*/ 11049349 w 12192000"/>
              <a:gd name="connsiteY348" fmla="*/ 1318418 h 3429000"/>
              <a:gd name="connsiteX349" fmla="*/ 10978260 w 12192000"/>
              <a:gd name="connsiteY349" fmla="*/ 1537094 h 3429000"/>
              <a:gd name="connsiteX350" fmla="*/ 11225213 w 12192000"/>
              <a:gd name="connsiteY350" fmla="*/ 507722 h 3429000"/>
              <a:gd name="connsiteX351" fmla="*/ 9168987 w 12192000"/>
              <a:gd name="connsiteY351" fmla="*/ 490232 h 3429000"/>
              <a:gd name="connsiteX352" fmla="*/ 8603910 w 12192000"/>
              <a:gd name="connsiteY352" fmla="*/ 639895 h 3429000"/>
              <a:gd name="connsiteX353" fmla="*/ 9252382 w 12192000"/>
              <a:gd name="connsiteY353" fmla="*/ 498759 h 3429000"/>
              <a:gd name="connsiteX354" fmla="*/ 9168987 w 12192000"/>
              <a:gd name="connsiteY354" fmla="*/ 490232 h 3429000"/>
              <a:gd name="connsiteX355" fmla="*/ 11201005 w 12192000"/>
              <a:gd name="connsiteY355" fmla="*/ 471089 h 3429000"/>
              <a:gd name="connsiteX356" fmla="*/ 10968432 w 12192000"/>
              <a:gd name="connsiteY356" fmla="*/ 1456010 h 3429000"/>
              <a:gd name="connsiteX357" fmla="*/ 11019967 w 12192000"/>
              <a:gd name="connsiteY357" fmla="*/ 1306553 h 3429000"/>
              <a:gd name="connsiteX358" fmla="*/ 11035125 w 12192000"/>
              <a:gd name="connsiteY358" fmla="*/ 1266966 h 3429000"/>
              <a:gd name="connsiteX359" fmla="*/ 11069972 w 12192000"/>
              <a:gd name="connsiteY359" fmla="*/ 1174168 h 3429000"/>
              <a:gd name="connsiteX360" fmla="*/ 11152239 w 12192000"/>
              <a:gd name="connsiteY360" fmla="*/ 763628 h 3429000"/>
              <a:gd name="connsiteX361" fmla="*/ 11201005 w 12192000"/>
              <a:gd name="connsiteY361" fmla="*/ 471089 h 3429000"/>
              <a:gd name="connsiteX362" fmla="*/ 1423113 w 12192000"/>
              <a:gd name="connsiteY362" fmla="*/ 445565 h 3429000"/>
              <a:gd name="connsiteX363" fmla="*/ 1260565 w 12192000"/>
              <a:gd name="connsiteY363" fmla="*/ 602982 h 3429000"/>
              <a:gd name="connsiteX364" fmla="*/ 901900 w 12192000"/>
              <a:gd name="connsiteY364" fmla="*/ 992236 h 3429000"/>
              <a:gd name="connsiteX365" fmla="*/ 845044 w 12192000"/>
              <a:gd name="connsiteY365" fmla="*/ 1073436 h 3429000"/>
              <a:gd name="connsiteX366" fmla="*/ 685926 w 12192000"/>
              <a:gd name="connsiteY366" fmla="*/ 1274069 h 3429000"/>
              <a:gd name="connsiteX367" fmla="*/ 684248 w 12192000"/>
              <a:gd name="connsiteY367" fmla="*/ 1277721 h 3429000"/>
              <a:gd name="connsiteX368" fmla="*/ 1423113 w 12192000"/>
              <a:gd name="connsiteY368" fmla="*/ 445565 h 3429000"/>
              <a:gd name="connsiteX369" fmla="*/ 3316479 w 12192000"/>
              <a:gd name="connsiteY369" fmla="*/ 443136 h 3429000"/>
              <a:gd name="connsiteX370" fmla="*/ 3546806 w 12192000"/>
              <a:gd name="connsiteY370" fmla="*/ 927139 h 3429000"/>
              <a:gd name="connsiteX371" fmla="*/ 3364433 w 12192000"/>
              <a:gd name="connsiteY371" fmla="*/ 524121 h 3429000"/>
              <a:gd name="connsiteX372" fmla="*/ 10268559 w 12192000"/>
              <a:gd name="connsiteY372" fmla="*/ 442054 h 3429000"/>
              <a:gd name="connsiteX373" fmla="*/ 10494169 w 12192000"/>
              <a:gd name="connsiteY373" fmla="*/ 1091780 h 3429000"/>
              <a:gd name="connsiteX374" fmla="*/ 10356661 w 12192000"/>
              <a:gd name="connsiteY374" fmla="*/ 728302 h 3429000"/>
              <a:gd name="connsiteX375" fmla="*/ 10268559 w 12192000"/>
              <a:gd name="connsiteY375" fmla="*/ 442054 h 3429000"/>
              <a:gd name="connsiteX376" fmla="*/ 3291335 w 12192000"/>
              <a:gd name="connsiteY376" fmla="*/ 338420 h 3429000"/>
              <a:gd name="connsiteX377" fmla="*/ 3390805 w 12192000"/>
              <a:gd name="connsiteY377" fmla="*/ 508163 h 3429000"/>
              <a:gd name="connsiteX378" fmla="*/ 3579062 w 12192000"/>
              <a:gd name="connsiteY378" fmla="*/ 930040 h 3429000"/>
              <a:gd name="connsiteX379" fmla="*/ 3467355 w 12192000"/>
              <a:gd name="connsiteY379" fmla="*/ 559130 h 3429000"/>
              <a:gd name="connsiteX380" fmla="*/ 3310753 w 12192000"/>
              <a:gd name="connsiteY380" fmla="*/ 358140 h 3429000"/>
              <a:gd name="connsiteX381" fmla="*/ 3291335 w 12192000"/>
              <a:gd name="connsiteY381" fmla="*/ 338420 h 3429000"/>
              <a:gd name="connsiteX382" fmla="*/ 1635889 w 12192000"/>
              <a:gd name="connsiteY382" fmla="*/ 280494 h 3429000"/>
              <a:gd name="connsiteX383" fmla="*/ 1634800 w 12192000"/>
              <a:gd name="connsiteY383" fmla="*/ 302111 h 3429000"/>
              <a:gd name="connsiteX384" fmla="*/ 1635889 w 12192000"/>
              <a:gd name="connsiteY384" fmla="*/ 280494 h 3429000"/>
              <a:gd name="connsiteX385" fmla="*/ 10277529 w 12192000"/>
              <a:gd name="connsiteY385" fmla="*/ 272307 h 3429000"/>
              <a:gd name="connsiteX386" fmla="*/ 10276797 w 12192000"/>
              <a:gd name="connsiteY386" fmla="*/ 279672 h 3429000"/>
              <a:gd name="connsiteX387" fmla="*/ 10385906 w 12192000"/>
              <a:gd name="connsiteY387" fmla="*/ 718031 h 3429000"/>
              <a:gd name="connsiteX388" fmla="*/ 10536458 w 12192000"/>
              <a:gd name="connsiteY388" fmla="*/ 1115310 h 3429000"/>
              <a:gd name="connsiteX389" fmla="*/ 10436479 w 12192000"/>
              <a:gd name="connsiteY389" fmla="*/ 715570 h 3429000"/>
              <a:gd name="connsiteX390" fmla="*/ 10277529 w 12192000"/>
              <a:gd name="connsiteY390" fmla="*/ 272307 h 3429000"/>
              <a:gd name="connsiteX391" fmla="*/ 1510397 w 12192000"/>
              <a:gd name="connsiteY391" fmla="*/ 255705 h 3429000"/>
              <a:gd name="connsiteX392" fmla="*/ 1146550 w 12192000"/>
              <a:gd name="connsiteY392" fmla="*/ 373012 h 3429000"/>
              <a:gd name="connsiteX393" fmla="*/ 698834 w 12192000"/>
              <a:gd name="connsiteY393" fmla="*/ 523272 h 3429000"/>
              <a:gd name="connsiteX394" fmla="*/ 34256 w 12192000"/>
              <a:gd name="connsiteY394" fmla="*/ 918603 h 3429000"/>
              <a:gd name="connsiteX395" fmla="*/ 527241 w 12192000"/>
              <a:gd name="connsiteY395" fmla="*/ 636078 h 3429000"/>
              <a:gd name="connsiteX396" fmla="*/ 1510397 w 12192000"/>
              <a:gd name="connsiteY396" fmla="*/ 255705 h 3429000"/>
              <a:gd name="connsiteX397" fmla="*/ 1313114 w 12192000"/>
              <a:gd name="connsiteY397" fmla="*/ 226216 h 3429000"/>
              <a:gd name="connsiteX398" fmla="*/ 1109304 w 12192000"/>
              <a:gd name="connsiteY398" fmla="*/ 240030 h 3429000"/>
              <a:gd name="connsiteX399" fmla="*/ 8129 w 12192000"/>
              <a:gd name="connsiteY399" fmla="*/ 901519 h 3429000"/>
              <a:gd name="connsiteX400" fmla="*/ 687572 w 12192000"/>
              <a:gd name="connsiteY400" fmla="*/ 496629 h 3429000"/>
              <a:gd name="connsiteX401" fmla="*/ 1138365 w 12192000"/>
              <a:gd name="connsiteY401" fmla="*/ 345515 h 3429000"/>
              <a:gd name="connsiteX402" fmla="*/ 1505579 w 12192000"/>
              <a:gd name="connsiteY402" fmla="*/ 226526 h 3429000"/>
              <a:gd name="connsiteX403" fmla="*/ 1313114 w 12192000"/>
              <a:gd name="connsiteY403" fmla="*/ 226216 h 3429000"/>
              <a:gd name="connsiteX404" fmla="*/ 3655073 w 12192000"/>
              <a:gd name="connsiteY404" fmla="*/ 221884 h 3429000"/>
              <a:gd name="connsiteX405" fmla="*/ 3989938 w 12192000"/>
              <a:gd name="connsiteY405" fmla="*/ 562685 h 3429000"/>
              <a:gd name="connsiteX406" fmla="*/ 4393907 w 12192000"/>
              <a:gd name="connsiteY406" fmla="*/ 832258 h 3429000"/>
              <a:gd name="connsiteX407" fmla="*/ 4648051 w 12192000"/>
              <a:gd name="connsiteY407" fmla="*/ 945051 h 3429000"/>
              <a:gd name="connsiteX408" fmla="*/ 4383389 w 12192000"/>
              <a:gd name="connsiteY408" fmla="*/ 755369 h 3429000"/>
              <a:gd name="connsiteX409" fmla="*/ 4165508 w 12192000"/>
              <a:gd name="connsiteY409" fmla="*/ 606196 h 3429000"/>
              <a:gd name="connsiteX410" fmla="*/ 4068162 w 12192000"/>
              <a:gd name="connsiteY410" fmla="*/ 524394 h 3429000"/>
              <a:gd name="connsiteX411" fmla="*/ 3981416 w 12192000"/>
              <a:gd name="connsiteY411" fmla="*/ 451482 h 3429000"/>
              <a:gd name="connsiteX412" fmla="*/ 3800147 w 12192000"/>
              <a:gd name="connsiteY412" fmla="*/ 320872 h 3429000"/>
              <a:gd name="connsiteX413" fmla="*/ 3670252 w 12192000"/>
              <a:gd name="connsiteY413" fmla="*/ 193798 h 3429000"/>
              <a:gd name="connsiteX414" fmla="*/ 3817258 w 12192000"/>
              <a:gd name="connsiteY414" fmla="*/ 294577 h 3429000"/>
              <a:gd name="connsiteX415" fmla="*/ 4000461 w 12192000"/>
              <a:gd name="connsiteY415" fmla="*/ 426966 h 3429000"/>
              <a:gd name="connsiteX416" fmla="*/ 4088180 w 12192000"/>
              <a:gd name="connsiteY416" fmla="*/ 500774 h 3429000"/>
              <a:gd name="connsiteX417" fmla="*/ 4184555 w 12192000"/>
              <a:gd name="connsiteY417" fmla="*/ 581683 h 3429000"/>
              <a:gd name="connsiteX418" fmla="*/ 4399563 w 12192000"/>
              <a:gd name="connsiteY418" fmla="*/ 729106 h 3429000"/>
              <a:gd name="connsiteX419" fmla="*/ 4684469 w 12192000"/>
              <a:gd name="connsiteY419" fmla="*/ 935680 h 3429000"/>
              <a:gd name="connsiteX420" fmla="*/ 4690271 w 12192000"/>
              <a:gd name="connsiteY420" fmla="*/ 941034 h 3429000"/>
              <a:gd name="connsiteX421" fmla="*/ 4136093 w 12192000"/>
              <a:gd name="connsiteY421" fmla="*/ 429466 h 3429000"/>
              <a:gd name="connsiteX422" fmla="*/ 3670252 w 12192000"/>
              <a:gd name="connsiteY422" fmla="*/ 193798 h 3429000"/>
              <a:gd name="connsiteX423" fmla="*/ 9334796 w 12192000"/>
              <a:gd name="connsiteY423" fmla="*/ 27584 h 3429000"/>
              <a:gd name="connsiteX424" fmla="*/ 9651570 w 12192000"/>
              <a:gd name="connsiteY424" fmla="*/ 397505 h 3429000"/>
              <a:gd name="connsiteX425" fmla="*/ 9334796 w 12192000"/>
              <a:gd name="connsiteY425" fmla="*/ 27584 h 3429000"/>
              <a:gd name="connsiteX426" fmla="*/ 4440129 w 12192000"/>
              <a:gd name="connsiteY426" fmla="*/ 19571 h 3429000"/>
              <a:gd name="connsiteX427" fmla="*/ 4856525 w 12192000"/>
              <a:gd name="connsiteY427" fmla="*/ 486351 h 3429000"/>
              <a:gd name="connsiteX428" fmla="*/ 5059055 w 12192000"/>
              <a:gd name="connsiteY428" fmla="*/ 679918 h 3429000"/>
              <a:gd name="connsiteX429" fmla="*/ 5290070 w 12192000"/>
              <a:gd name="connsiteY429" fmla="*/ 834619 h 3429000"/>
              <a:gd name="connsiteX430" fmla="*/ 4834991 w 12192000"/>
              <a:gd name="connsiteY430" fmla="*/ 401985 h 3429000"/>
              <a:gd name="connsiteX431" fmla="*/ 4440129 w 12192000"/>
              <a:gd name="connsiteY431" fmla="*/ 19571 h 3429000"/>
              <a:gd name="connsiteX432" fmla="*/ 8613009 w 12192000"/>
              <a:gd name="connsiteY432" fmla="*/ 0 h 3429000"/>
              <a:gd name="connsiteX433" fmla="*/ 8720364 w 12192000"/>
              <a:gd name="connsiteY433" fmla="*/ 0 h 3429000"/>
              <a:gd name="connsiteX434" fmla="*/ 8781165 w 12192000"/>
              <a:gd name="connsiteY434" fmla="*/ 82863 h 3429000"/>
              <a:gd name="connsiteX435" fmla="*/ 8971448 w 12192000"/>
              <a:gd name="connsiteY435" fmla="*/ 246946 h 3429000"/>
              <a:gd name="connsiteX436" fmla="*/ 8820691 w 12192000"/>
              <a:gd name="connsiteY436" fmla="*/ 57482 h 3429000"/>
              <a:gd name="connsiteX437" fmla="*/ 8807612 w 12192000"/>
              <a:gd name="connsiteY437" fmla="*/ 38256 h 3429000"/>
              <a:gd name="connsiteX438" fmla="*/ 8780258 w 12192000"/>
              <a:gd name="connsiteY438" fmla="*/ 0 h 3429000"/>
              <a:gd name="connsiteX439" fmla="*/ 8818949 w 12192000"/>
              <a:gd name="connsiteY439" fmla="*/ 0 h 3429000"/>
              <a:gd name="connsiteX440" fmla="*/ 8833783 w 12192000"/>
              <a:gd name="connsiteY440" fmla="*/ 20753 h 3429000"/>
              <a:gd name="connsiteX441" fmla="*/ 8846863 w 12192000"/>
              <a:gd name="connsiteY441" fmla="*/ 39981 h 3429000"/>
              <a:gd name="connsiteX442" fmla="*/ 8960046 w 12192000"/>
              <a:gd name="connsiteY442" fmla="*/ 191389 h 3429000"/>
              <a:gd name="connsiteX443" fmla="*/ 8876789 w 12192000"/>
              <a:gd name="connsiteY443" fmla="*/ 0 h 3429000"/>
              <a:gd name="connsiteX444" fmla="*/ 8980100 w 12192000"/>
              <a:gd name="connsiteY444" fmla="*/ 0 h 3429000"/>
              <a:gd name="connsiteX445" fmla="*/ 9090618 w 12192000"/>
              <a:gd name="connsiteY445" fmla="*/ 287225 h 3429000"/>
              <a:gd name="connsiteX446" fmla="*/ 9762441 w 12192000"/>
              <a:gd name="connsiteY446" fmla="*/ 664587 h 3429000"/>
              <a:gd name="connsiteX447" fmla="*/ 9717826 w 12192000"/>
              <a:gd name="connsiteY447" fmla="*/ 487719 h 3429000"/>
              <a:gd name="connsiteX448" fmla="*/ 9713123 w 12192000"/>
              <a:gd name="connsiteY448" fmla="*/ 487663 h 3429000"/>
              <a:gd name="connsiteX449" fmla="*/ 9260878 w 12192000"/>
              <a:gd name="connsiteY449" fmla="*/ 87448 h 3429000"/>
              <a:gd name="connsiteX450" fmla="*/ 9221522 w 12192000"/>
              <a:gd name="connsiteY450" fmla="*/ 0 h 3429000"/>
              <a:gd name="connsiteX451" fmla="*/ 9425221 w 12192000"/>
              <a:gd name="connsiteY451" fmla="*/ 0 h 3429000"/>
              <a:gd name="connsiteX452" fmla="*/ 9453548 w 12192000"/>
              <a:gd name="connsiteY452" fmla="*/ 23392 h 3429000"/>
              <a:gd name="connsiteX453" fmla="*/ 9625671 w 12192000"/>
              <a:gd name="connsiteY453" fmla="*/ 210960 h 3429000"/>
              <a:gd name="connsiteX454" fmla="*/ 9632927 w 12192000"/>
              <a:gd name="connsiteY454" fmla="*/ 60128 h 3429000"/>
              <a:gd name="connsiteX455" fmla="*/ 9642174 w 12192000"/>
              <a:gd name="connsiteY455" fmla="*/ 0 h 3429000"/>
              <a:gd name="connsiteX456" fmla="*/ 9731615 w 12192000"/>
              <a:gd name="connsiteY456" fmla="*/ 0 h 3429000"/>
              <a:gd name="connsiteX457" fmla="*/ 9721255 w 12192000"/>
              <a:gd name="connsiteY457" fmla="*/ 74242 h 3429000"/>
              <a:gd name="connsiteX458" fmla="*/ 9736458 w 12192000"/>
              <a:gd name="connsiteY458" fmla="*/ 329413 h 3429000"/>
              <a:gd name="connsiteX459" fmla="*/ 9763499 w 12192000"/>
              <a:gd name="connsiteY459" fmla="*/ 99057 h 3429000"/>
              <a:gd name="connsiteX460" fmla="*/ 9777267 w 12192000"/>
              <a:gd name="connsiteY460" fmla="*/ 0 h 3429000"/>
              <a:gd name="connsiteX461" fmla="*/ 9808036 w 12192000"/>
              <a:gd name="connsiteY461" fmla="*/ 0 h 3429000"/>
              <a:gd name="connsiteX462" fmla="*/ 9793821 w 12192000"/>
              <a:gd name="connsiteY462" fmla="*/ 102652 h 3429000"/>
              <a:gd name="connsiteX463" fmla="*/ 9767436 w 12192000"/>
              <a:gd name="connsiteY463" fmla="*/ 321864 h 3429000"/>
              <a:gd name="connsiteX464" fmla="*/ 9814477 w 12192000"/>
              <a:gd name="connsiteY464" fmla="*/ 233531 h 3429000"/>
              <a:gd name="connsiteX465" fmla="*/ 9873012 w 12192000"/>
              <a:gd name="connsiteY465" fmla="*/ 38619 h 3429000"/>
              <a:gd name="connsiteX466" fmla="*/ 9875879 w 12192000"/>
              <a:gd name="connsiteY466" fmla="*/ 0 h 3429000"/>
              <a:gd name="connsiteX467" fmla="*/ 9965253 w 12192000"/>
              <a:gd name="connsiteY467" fmla="*/ 0 h 3429000"/>
              <a:gd name="connsiteX468" fmla="*/ 9930901 w 12192000"/>
              <a:gd name="connsiteY468" fmla="*/ 135026 h 3429000"/>
              <a:gd name="connsiteX469" fmla="*/ 9880832 w 12192000"/>
              <a:gd name="connsiteY469" fmla="*/ 271562 h 3429000"/>
              <a:gd name="connsiteX470" fmla="*/ 9896024 w 12192000"/>
              <a:gd name="connsiteY470" fmla="*/ 749295 h 3429000"/>
              <a:gd name="connsiteX471" fmla="*/ 10395379 w 12192000"/>
              <a:gd name="connsiteY471" fmla="*/ 1102843 h 3429000"/>
              <a:gd name="connsiteX472" fmla="*/ 10225980 w 12192000"/>
              <a:gd name="connsiteY472" fmla="*/ 132061 h 3429000"/>
              <a:gd name="connsiteX473" fmla="*/ 10314210 w 12192000"/>
              <a:gd name="connsiteY473" fmla="*/ 109353 h 3429000"/>
              <a:gd name="connsiteX474" fmla="*/ 10573663 w 12192000"/>
              <a:gd name="connsiteY474" fmla="*/ 842430 h 3429000"/>
              <a:gd name="connsiteX475" fmla="*/ 10583736 w 12192000"/>
              <a:gd name="connsiteY475" fmla="*/ 1259819 h 3429000"/>
              <a:gd name="connsiteX476" fmla="*/ 10880472 w 12192000"/>
              <a:gd name="connsiteY476" fmla="*/ 1537558 h 3429000"/>
              <a:gd name="connsiteX477" fmla="*/ 11231212 w 12192000"/>
              <a:gd name="connsiteY477" fmla="*/ 216474 h 3429000"/>
              <a:gd name="connsiteX478" fmla="*/ 11317765 w 12192000"/>
              <a:gd name="connsiteY478" fmla="*/ 209405 h 3429000"/>
              <a:gd name="connsiteX479" fmla="*/ 10982911 w 12192000"/>
              <a:gd name="connsiteY479" fmla="*/ 1622260 h 3429000"/>
              <a:gd name="connsiteX480" fmla="*/ 10968747 w 12192000"/>
              <a:gd name="connsiteY480" fmla="*/ 1630552 h 3429000"/>
              <a:gd name="connsiteX481" fmla="*/ 11258020 w 12192000"/>
              <a:gd name="connsiteY481" fmla="*/ 1972078 h 3429000"/>
              <a:gd name="connsiteX482" fmla="*/ 11688741 w 12192000"/>
              <a:gd name="connsiteY482" fmla="*/ 2616312 h 3429000"/>
              <a:gd name="connsiteX483" fmla="*/ 11794425 w 12192000"/>
              <a:gd name="connsiteY483" fmla="*/ 2252109 h 3429000"/>
              <a:gd name="connsiteX484" fmla="*/ 11792727 w 12192000"/>
              <a:gd name="connsiteY484" fmla="*/ 2240934 h 3429000"/>
              <a:gd name="connsiteX485" fmla="*/ 11776744 w 12192000"/>
              <a:gd name="connsiteY485" fmla="*/ 2242723 h 3429000"/>
              <a:gd name="connsiteX486" fmla="*/ 11442546 w 12192000"/>
              <a:gd name="connsiteY486" fmla="*/ 1307592 h 3429000"/>
              <a:gd name="connsiteX487" fmla="*/ 11527771 w 12192000"/>
              <a:gd name="connsiteY487" fmla="*/ 1275317 h 3429000"/>
              <a:gd name="connsiteX488" fmla="*/ 11851542 w 12192000"/>
              <a:gd name="connsiteY488" fmla="*/ 2034703 h 3429000"/>
              <a:gd name="connsiteX489" fmla="*/ 12122505 w 12192000"/>
              <a:gd name="connsiteY489" fmla="*/ 1727948 h 3429000"/>
              <a:gd name="connsiteX490" fmla="*/ 12192000 w 12192000"/>
              <a:gd name="connsiteY490" fmla="*/ 1669975 h 3429000"/>
              <a:gd name="connsiteX491" fmla="*/ 12192000 w 12192000"/>
              <a:gd name="connsiteY491" fmla="*/ 1731063 h 3429000"/>
              <a:gd name="connsiteX492" fmla="*/ 12155105 w 12192000"/>
              <a:gd name="connsiteY492" fmla="*/ 1762181 h 3429000"/>
              <a:gd name="connsiteX493" fmla="*/ 11918903 w 12192000"/>
              <a:gd name="connsiteY493" fmla="*/ 2062132 h 3429000"/>
              <a:gd name="connsiteX494" fmla="*/ 12067554 w 12192000"/>
              <a:gd name="connsiteY494" fmla="*/ 1888498 h 3429000"/>
              <a:gd name="connsiteX495" fmla="*/ 12192000 w 12192000"/>
              <a:gd name="connsiteY495" fmla="*/ 1782392 h 3429000"/>
              <a:gd name="connsiteX496" fmla="*/ 12192000 w 12192000"/>
              <a:gd name="connsiteY496" fmla="*/ 1822559 h 3429000"/>
              <a:gd name="connsiteX497" fmla="*/ 12087498 w 12192000"/>
              <a:gd name="connsiteY497" fmla="*/ 1911764 h 3429000"/>
              <a:gd name="connsiteX498" fmla="*/ 11941335 w 12192000"/>
              <a:gd name="connsiteY498" fmla="*/ 2083809 h 3429000"/>
              <a:gd name="connsiteX499" fmla="*/ 11898139 w 12192000"/>
              <a:gd name="connsiteY499" fmla="*/ 2163553 h 3429000"/>
              <a:gd name="connsiteX500" fmla="*/ 12037359 w 12192000"/>
              <a:gd name="connsiteY500" fmla="*/ 2053816 h 3429000"/>
              <a:gd name="connsiteX501" fmla="*/ 12192000 w 12192000"/>
              <a:gd name="connsiteY501" fmla="*/ 1901891 h 3429000"/>
              <a:gd name="connsiteX502" fmla="*/ 12192000 w 12192000"/>
              <a:gd name="connsiteY502" fmla="*/ 1973912 h 3429000"/>
              <a:gd name="connsiteX503" fmla="*/ 12054488 w 12192000"/>
              <a:gd name="connsiteY503" fmla="*/ 2104939 h 3429000"/>
              <a:gd name="connsiteX504" fmla="*/ 11880977 w 12192000"/>
              <a:gd name="connsiteY504" fmla="*/ 2245040 h 3429000"/>
              <a:gd name="connsiteX505" fmla="*/ 11879666 w 12192000"/>
              <a:gd name="connsiteY505" fmla="*/ 2246644 h 3429000"/>
              <a:gd name="connsiteX506" fmla="*/ 11873674 w 12192000"/>
              <a:gd name="connsiteY506" fmla="*/ 2254306 h 3429000"/>
              <a:gd name="connsiteX507" fmla="*/ 11738608 w 12192000"/>
              <a:gd name="connsiteY507" fmla="*/ 2689417 h 3429000"/>
              <a:gd name="connsiteX508" fmla="*/ 11732820 w 12192000"/>
              <a:gd name="connsiteY508" fmla="*/ 2696184 h 3429000"/>
              <a:gd name="connsiteX509" fmla="*/ 12058063 w 12192000"/>
              <a:gd name="connsiteY509" fmla="*/ 3376045 h 3429000"/>
              <a:gd name="connsiteX510" fmla="*/ 12077722 w 12192000"/>
              <a:gd name="connsiteY510" fmla="*/ 3428999 h 3429000"/>
              <a:gd name="connsiteX511" fmla="*/ 11980831 w 12192000"/>
              <a:gd name="connsiteY511" fmla="*/ 3428999 h 3429000"/>
              <a:gd name="connsiteX512" fmla="*/ 11842370 w 12192000"/>
              <a:gd name="connsiteY512" fmla="*/ 3103596 h 3429000"/>
              <a:gd name="connsiteX513" fmla="*/ 11807118 w 12192000"/>
              <a:gd name="connsiteY513" fmla="*/ 3032642 h 3429000"/>
              <a:gd name="connsiteX514" fmla="*/ 11352410 w 12192000"/>
              <a:gd name="connsiteY514" fmla="*/ 2253534 h 3429000"/>
              <a:gd name="connsiteX515" fmla="*/ 11344098 w 12192000"/>
              <a:gd name="connsiteY515" fmla="*/ 2252717 h 3429000"/>
              <a:gd name="connsiteX516" fmla="*/ 10730809 w 12192000"/>
              <a:gd name="connsiteY516" fmla="*/ 2156749 h 3429000"/>
              <a:gd name="connsiteX517" fmla="*/ 10713050 w 12192000"/>
              <a:gd name="connsiteY517" fmla="*/ 2164271 h 3429000"/>
              <a:gd name="connsiteX518" fmla="*/ 9420192 w 12192000"/>
              <a:gd name="connsiteY518" fmla="*/ 2263050 h 3429000"/>
              <a:gd name="connsiteX519" fmla="*/ 9404066 w 12192000"/>
              <a:gd name="connsiteY519" fmla="*/ 2242708 h 3429000"/>
              <a:gd name="connsiteX520" fmla="*/ 10712309 w 12192000"/>
              <a:gd name="connsiteY520" fmla="*/ 2109562 h 3429000"/>
              <a:gd name="connsiteX521" fmla="*/ 11291486 w 12192000"/>
              <a:gd name="connsiteY521" fmla="*/ 2166804 h 3429000"/>
              <a:gd name="connsiteX522" fmla="*/ 11176624 w 12192000"/>
              <a:gd name="connsiteY522" fmla="*/ 2010340 h 3429000"/>
              <a:gd name="connsiteX523" fmla="*/ 10665962 w 12192000"/>
              <a:gd name="connsiteY523" fmla="*/ 1445588 h 3429000"/>
              <a:gd name="connsiteX524" fmla="*/ 10647017 w 12192000"/>
              <a:gd name="connsiteY524" fmla="*/ 1450047 h 3429000"/>
              <a:gd name="connsiteX525" fmla="*/ 10107096 w 12192000"/>
              <a:gd name="connsiteY525" fmla="*/ 1560072 h 3429000"/>
              <a:gd name="connsiteX526" fmla="*/ 9439953 w 12192000"/>
              <a:gd name="connsiteY526" fmla="*/ 1480921 h 3429000"/>
              <a:gd name="connsiteX527" fmla="*/ 9470279 w 12192000"/>
              <a:gd name="connsiteY527" fmla="*/ 1443131 h 3429000"/>
              <a:gd name="connsiteX528" fmla="*/ 10565024 w 12192000"/>
              <a:gd name="connsiteY528" fmla="*/ 1352269 h 3429000"/>
              <a:gd name="connsiteX529" fmla="*/ 9922490 w 12192000"/>
              <a:gd name="connsiteY529" fmla="*/ 858833 h 3429000"/>
              <a:gd name="connsiteX530" fmla="*/ 9920481 w 12192000"/>
              <a:gd name="connsiteY530" fmla="*/ 859346 h 3429000"/>
              <a:gd name="connsiteX531" fmla="*/ 9916127 w 12192000"/>
              <a:gd name="connsiteY531" fmla="*/ 859836 h 3429000"/>
              <a:gd name="connsiteX532" fmla="*/ 9791125 w 12192000"/>
              <a:gd name="connsiteY532" fmla="*/ 938248 h 3429000"/>
              <a:gd name="connsiteX533" fmla="*/ 9528364 w 12192000"/>
              <a:gd name="connsiteY533" fmla="*/ 1022767 h 3429000"/>
              <a:gd name="connsiteX534" fmla="*/ 8629850 w 12192000"/>
              <a:gd name="connsiteY534" fmla="*/ 1184329 h 3429000"/>
              <a:gd name="connsiteX535" fmla="*/ 8600239 w 12192000"/>
              <a:gd name="connsiteY535" fmla="*/ 1167243 h 3429000"/>
              <a:gd name="connsiteX536" fmla="*/ 9761570 w 12192000"/>
              <a:gd name="connsiteY536" fmla="*/ 753283 h 3429000"/>
              <a:gd name="connsiteX537" fmla="*/ 9368237 w 12192000"/>
              <a:gd name="connsiteY537" fmla="*/ 520470 h 3429000"/>
              <a:gd name="connsiteX538" fmla="*/ 9354614 w 12192000"/>
              <a:gd name="connsiteY538" fmla="*/ 522288 h 3429000"/>
              <a:gd name="connsiteX539" fmla="*/ 8364351 w 12192000"/>
              <a:gd name="connsiteY539" fmla="*/ 730267 h 3429000"/>
              <a:gd name="connsiteX540" fmla="*/ 8386567 w 12192000"/>
              <a:gd name="connsiteY540" fmla="*/ 690760 h 3429000"/>
              <a:gd name="connsiteX541" fmla="*/ 9231713 w 12192000"/>
              <a:gd name="connsiteY541" fmla="*/ 444539 h 3429000"/>
              <a:gd name="connsiteX542" fmla="*/ 9023301 w 12192000"/>
              <a:gd name="connsiteY542" fmla="*/ 334109 h 3429000"/>
              <a:gd name="connsiteX543" fmla="*/ 9010556 w 12192000"/>
              <a:gd name="connsiteY543" fmla="*/ 329998 h 3429000"/>
              <a:gd name="connsiteX544" fmla="*/ 8687367 w 12192000"/>
              <a:gd name="connsiteY544" fmla="*/ 101276 h 3429000"/>
              <a:gd name="connsiteX545" fmla="*/ 4382818 w 12192000"/>
              <a:gd name="connsiteY545" fmla="*/ 0 h 3429000"/>
              <a:gd name="connsiteX546" fmla="*/ 4463614 w 12192000"/>
              <a:gd name="connsiteY546" fmla="*/ 0 h 3429000"/>
              <a:gd name="connsiteX547" fmla="*/ 4557150 w 12192000"/>
              <a:gd name="connsiteY547" fmla="*/ 81023 h 3429000"/>
              <a:gd name="connsiteX548" fmla="*/ 4856936 w 12192000"/>
              <a:gd name="connsiteY548" fmla="*/ 380146 h 3429000"/>
              <a:gd name="connsiteX549" fmla="*/ 5111996 w 12192000"/>
              <a:gd name="connsiteY549" fmla="*/ 636759 h 3429000"/>
              <a:gd name="connsiteX550" fmla="*/ 5388878 w 12192000"/>
              <a:gd name="connsiteY550" fmla="*/ 871185 h 3429000"/>
              <a:gd name="connsiteX551" fmla="*/ 5425556 w 12192000"/>
              <a:gd name="connsiteY551" fmla="*/ 879967 h 3429000"/>
              <a:gd name="connsiteX552" fmla="*/ 4943646 w 12192000"/>
              <a:gd name="connsiteY552" fmla="*/ 393916 h 3429000"/>
              <a:gd name="connsiteX553" fmla="*/ 4594837 w 12192000"/>
              <a:gd name="connsiteY553" fmla="*/ 103274 h 3429000"/>
              <a:gd name="connsiteX554" fmla="*/ 4518536 w 12192000"/>
              <a:gd name="connsiteY554" fmla="*/ 31511 h 3429000"/>
              <a:gd name="connsiteX555" fmla="*/ 4483543 w 12192000"/>
              <a:gd name="connsiteY555" fmla="*/ 0 h 3429000"/>
              <a:gd name="connsiteX556" fmla="*/ 4534233 w 12192000"/>
              <a:gd name="connsiteY556" fmla="*/ 0 h 3429000"/>
              <a:gd name="connsiteX557" fmla="*/ 4633631 w 12192000"/>
              <a:gd name="connsiteY557" fmla="*/ 74706 h 3429000"/>
              <a:gd name="connsiteX558" fmla="*/ 4949299 w 12192000"/>
              <a:gd name="connsiteY558" fmla="*/ 337336 h 3429000"/>
              <a:gd name="connsiteX559" fmla="*/ 5291452 w 12192000"/>
              <a:gd name="connsiteY559" fmla="*/ 647801 h 3429000"/>
              <a:gd name="connsiteX560" fmla="*/ 5434998 w 12192000"/>
              <a:gd name="connsiteY560" fmla="*/ 825100 h 3429000"/>
              <a:gd name="connsiteX561" fmla="*/ 5351015 w 12192000"/>
              <a:gd name="connsiteY561" fmla="*/ 331989 h 3429000"/>
              <a:gd name="connsiteX562" fmla="*/ 5344012 w 12192000"/>
              <a:gd name="connsiteY562" fmla="*/ 131333 h 3429000"/>
              <a:gd name="connsiteX563" fmla="*/ 5349920 w 12192000"/>
              <a:gd name="connsiteY563" fmla="*/ 0 h 3429000"/>
              <a:gd name="connsiteX564" fmla="*/ 5401317 w 12192000"/>
              <a:gd name="connsiteY564" fmla="*/ 0 h 3429000"/>
              <a:gd name="connsiteX565" fmla="*/ 5400859 w 12192000"/>
              <a:gd name="connsiteY565" fmla="*/ 83801 h 3429000"/>
              <a:gd name="connsiteX566" fmla="*/ 5401644 w 12192000"/>
              <a:gd name="connsiteY566" fmla="*/ 188847 h 3429000"/>
              <a:gd name="connsiteX567" fmla="*/ 5467256 w 12192000"/>
              <a:gd name="connsiteY567" fmla="*/ 746494 h 3429000"/>
              <a:gd name="connsiteX568" fmla="*/ 5448069 w 12192000"/>
              <a:gd name="connsiteY568" fmla="*/ 138554 h 3429000"/>
              <a:gd name="connsiteX569" fmla="*/ 5440458 w 12192000"/>
              <a:gd name="connsiteY569" fmla="*/ 0 h 3429000"/>
              <a:gd name="connsiteX570" fmla="*/ 5472521 w 12192000"/>
              <a:gd name="connsiteY570" fmla="*/ 0 h 3429000"/>
              <a:gd name="connsiteX571" fmla="*/ 5480135 w 12192000"/>
              <a:gd name="connsiteY571" fmla="*/ 136802 h 3429000"/>
              <a:gd name="connsiteX572" fmla="*/ 5499023 w 12192000"/>
              <a:gd name="connsiteY572" fmla="*/ 737310 h 3429000"/>
              <a:gd name="connsiteX573" fmla="*/ 5547022 w 12192000"/>
              <a:gd name="connsiteY573" fmla="*/ 178838 h 3429000"/>
              <a:gd name="connsiteX574" fmla="*/ 5522799 w 12192000"/>
              <a:gd name="connsiteY574" fmla="*/ 0 h 3429000"/>
              <a:gd name="connsiteX575" fmla="*/ 5573386 w 12192000"/>
              <a:gd name="connsiteY575" fmla="*/ 0 h 3429000"/>
              <a:gd name="connsiteX576" fmla="*/ 5587618 w 12192000"/>
              <a:gd name="connsiteY576" fmla="*/ 82353 h 3429000"/>
              <a:gd name="connsiteX577" fmla="*/ 5519779 w 12192000"/>
              <a:gd name="connsiteY577" fmla="*/ 930223 h 3429000"/>
              <a:gd name="connsiteX578" fmla="*/ 5520293 w 12192000"/>
              <a:gd name="connsiteY578" fmla="*/ 931602 h 3429000"/>
              <a:gd name="connsiteX579" fmla="*/ 5767221 w 12192000"/>
              <a:gd name="connsiteY579" fmla="*/ 1236564 h 3429000"/>
              <a:gd name="connsiteX580" fmla="*/ 6937169 w 12192000"/>
              <a:gd name="connsiteY580" fmla="*/ 1386941 h 3429000"/>
              <a:gd name="connsiteX581" fmla="*/ 6953922 w 12192000"/>
              <a:gd name="connsiteY581" fmla="*/ 1461068 h 3429000"/>
              <a:gd name="connsiteX582" fmla="*/ 6071359 w 12192000"/>
              <a:gd name="connsiteY582" fmla="*/ 1341770 h 3429000"/>
              <a:gd name="connsiteX583" fmla="*/ 6038839 w 12192000"/>
              <a:gd name="connsiteY583" fmla="*/ 1335474 h 3429000"/>
              <a:gd name="connsiteX584" fmla="*/ 6038706 w 12192000"/>
              <a:gd name="connsiteY584" fmla="*/ 1334847 h 3429000"/>
              <a:gd name="connsiteX585" fmla="*/ 6037784 w 12192000"/>
              <a:gd name="connsiteY585" fmla="*/ 1335270 h 3429000"/>
              <a:gd name="connsiteX586" fmla="*/ 6038839 w 12192000"/>
              <a:gd name="connsiteY586" fmla="*/ 1335474 h 3429000"/>
              <a:gd name="connsiteX587" fmla="*/ 6040338 w 12192000"/>
              <a:gd name="connsiteY587" fmla="*/ 1342418 h 3429000"/>
              <a:gd name="connsiteX588" fmla="*/ 6024488 w 12192000"/>
              <a:gd name="connsiteY588" fmla="*/ 1380903 h 3429000"/>
              <a:gd name="connsiteX589" fmla="*/ 5599771 w 12192000"/>
              <a:gd name="connsiteY589" fmla="*/ 2080652 h 3429000"/>
              <a:gd name="connsiteX590" fmla="*/ 5548843 w 12192000"/>
              <a:gd name="connsiteY590" fmla="*/ 2134845 h 3429000"/>
              <a:gd name="connsiteX591" fmla="*/ 5940952 w 12192000"/>
              <a:gd name="connsiteY591" fmla="*/ 2821028 h 3429000"/>
              <a:gd name="connsiteX592" fmla="*/ 6043441 w 12192000"/>
              <a:gd name="connsiteY592" fmla="*/ 3236847 h 3429000"/>
              <a:gd name="connsiteX593" fmla="*/ 6093432 w 12192000"/>
              <a:gd name="connsiteY593" fmla="*/ 3429000 h 3429000"/>
              <a:gd name="connsiteX594" fmla="*/ 6034344 w 12192000"/>
              <a:gd name="connsiteY594" fmla="*/ 3429000 h 3429000"/>
              <a:gd name="connsiteX595" fmla="*/ 6026679 w 12192000"/>
              <a:gd name="connsiteY595" fmla="*/ 3407959 h 3429000"/>
              <a:gd name="connsiteX596" fmla="*/ 5800441 w 12192000"/>
              <a:gd name="connsiteY596" fmla="*/ 2906286 h 3429000"/>
              <a:gd name="connsiteX597" fmla="*/ 5526562 w 12192000"/>
              <a:gd name="connsiteY597" fmla="*/ 2276388 h 3429000"/>
              <a:gd name="connsiteX598" fmla="*/ 5519640 w 12192000"/>
              <a:gd name="connsiteY598" fmla="*/ 2254774 h 3429000"/>
              <a:gd name="connsiteX599" fmla="*/ 5844559 w 12192000"/>
              <a:gd name="connsiteY599" fmla="*/ 3124349 h 3429000"/>
              <a:gd name="connsiteX600" fmla="*/ 5975994 w 12192000"/>
              <a:gd name="connsiteY600" fmla="*/ 3429000 h 3429000"/>
              <a:gd name="connsiteX601" fmla="*/ 5898547 w 12192000"/>
              <a:gd name="connsiteY601" fmla="*/ 3429000 h 3429000"/>
              <a:gd name="connsiteX602" fmla="*/ 5682041 w 12192000"/>
              <a:gd name="connsiteY602" fmla="*/ 2926860 h 3429000"/>
              <a:gd name="connsiteX603" fmla="*/ 5461758 w 12192000"/>
              <a:gd name="connsiteY603" fmla="*/ 2391220 h 3429000"/>
              <a:gd name="connsiteX604" fmla="*/ 5237282 w 12192000"/>
              <a:gd name="connsiteY604" fmla="*/ 3150086 h 3429000"/>
              <a:gd name="connsiteX605" fmla="*/ 5115009 w 12192000"/>
              <a:gd name="connsiteY605" fmla="*/ 3429000 h 3429000"/>
              <a:gd name="connsiteX606" fmla="*/ 5028074 w 12192000"/>
              <a:gd name="connsiteY606" fmla="*/ 3429000 h 3429000"/>
              <a:gd name="connsiteX607" fmla="*/ 5079508 w 12192000"/>
              <a:gd name="connsiteY607" fmla="*/ 3320074 h 3429000"/>
              <a:gd name="connsiteX608" fmla="*/ 5371846 w 12192000"/>
              <a:gd name="connsiteY608" fmla="*/ 2495413 h 3429000"/>
              <a:gd name="connsiteX609" fmla="*/ 5270512 w 12192000"/>
              <a:gd name="connsiteY609" fmla="*/ 2709975 h 3429000"/>
              <a:gd name="connsiteX610" fmla="*/ 5062409 w 12192000"/>
              <a:gd name="connsiteY610" fmla="*/ 3224544 h 3429000"/>
              <a:gd name="connsiteX611" fmla="*/ 5036628 w 12192000"/>
              <a:gd name="connsiteY611" fmla="*/ 3325247 h 3429000"/>
              <a:gd name="connsiteX612" fmla="*/ 5009112 w 12192000"/>
              <a:gd name="connsiteY612" fmla="*/ 3429000 h 3429000"/>
              <a:gd name="connsiteX613" fmla="*/ 4976679 w 12192000"/>
              <a:gd name="connsiteY613" fmla="*/ 3429000 h 3429000"/>
              <a:gd name="connsiteX614" fmla="*/ 5006537 w 12192000"/>
              <a:gd name="connsiteY614" fmla="*/ 3318068 h 3429000"/>
              <a:gd name="connsiteX615" fmla="*/ 5032723 w 12192000"/>
              <a:gd name="connsiteY615" fmla="*/ 3215957 h 3429000"/>
              <a:gd name="connsiteX616" fmla="*/ 5242949 w 12192000"/>
              <a:gd name="connsiteY616" fmla="*/ 2696175 h 3429000"/>
              <a:gd name="connsiteX617" fmla="*/ 5286321 w 12192000"/>
              <a:gd name="connsiteY617" fmla="*/ 2604555 h 3429000"/>
              <a:gd name="connsiteX618" fmla="*/ 5008210 w 12192000"/>
              <a:gd name="connsiteY618" fmla="*/ 3220194 h 3429000"/>
              <a:gd name="connsiteX619" fmla="*/ 4986321 w 12192000"/>
              <a:gd name="connsiteY619" fmla="*/ 3336687 h 3429000"/>
              <a:gd name="connsiteX620" fmla="*/ 4973474 w 12192000"/>
              <a:gd name="connsiteY620" fmla="*/ 3429000 h 3429000"/>
              <a:gd name="connsiteX621" fmla="*/ 4907178 w 12192000"/>
              <a:gd name="connsiteY621" fmla="*/ 3429000 h 3429000"/>
              <a:gd name="connsiteX622" fmla="*/ 4910810 w 12192000"/>
              <a:gd name="connsiteY622" fmla="*/ 3400660 h 3429000"/>
              <a:gd name="connsiteX623" fmla="*/ 4987461 w 12192000"/>
              <a:gd name="connsiteY623" fmla="*/ 3003994 h 3429000"/>
              <a:gd name="connsiteX624" fmla="*/ 5179262 w 12192000"/>
              <a:gd name="connsiteY624" fmla="*/ 2606044 h 3429000"/>
              <a:gd name="connsiteX625" fmla="*/ 4689678 w 12192000"/>
              <a:gd name="connsiteY625" fmla="*/ 3011241 h 3429000"/>
              <a:gd name="connsiteX626" fmla="*/ 4477543 w 12192000"/>
              <a:gd name="connsiteY626" fmla="*/ 3245836 h 3429000"/>
              <a:gd name="connsiteX627" fmla="*/ 4329957 w 12192000"/>
              <a:gd name="connsiteY627" fmla="*/ 3429000 h 3429000"/>
              <a:gd name="connsiteX628" fmla="*/ 4218595 w 12192000"/>
              <a:gd name="connsiteY628" fmla="*/ 3429000 h 3429000"/>
              <a:gd name="connsiteX629" fmla="*/ 4368888 w 12192000"/>
              <a:gd name="connsiteY629" fmla="*/ 3239412 h 3429000"/>
              <a:gd name="connsiteX630" fmla="*/ 4563091 w 12192000"/>
              <a:gd name="connsiteY630" fmla="*/ 3013508 h 3429000"/>
              <a:gd name="connsiteX631" fmla="*/ 5387324 w 12192000"/>
              <a:gd name="connsiteY631" fmla="*/ 2276830 h 3429000"/>
              <a:gd name="connsiteX632" fmla="*/ 5073620 w 12192000"/>
              <a:gd name="connsiteY632" fmla="*/ 2526437 h 3429000"/>
              <a:gd name="connsiteX633" fmla="*/ 4689789 w 12192000"/>
              <a:gd name="connsiteY633" fmla="*/ 2839382 h 3429000"/>
              <a:gd name="connsiteX634" fmla="*/ 4418722 w 12192000"/>
              <a:gd name="connsiteY634" fmla="*/ 3141886 h 3429000"/>
              <a:gd name="connsiteX635" fmla="*/ 4214944 w 12192000"/>
              <a:gd name="connsiteY635" fmla="*/ 3429000 h 3429000"/>
              <a:gd name="connsiteX636" fmla="*/ 4177898 w 12192000"/>
              <a:gd name="connsiteY636" fmla="*/ 3429000 h 3429000"/>
              <a:gd name="connsiteX637" fmla="*/ 4391597 w 12192000"/>
              <a:gd name="connsiteY637" fmla="*/ 3127370 h 3429000"/>
              <a:gd name="connsiteX638" fmla="*/ 4668889 w 12192000"/>
              <a:gd name="connsiteY638" fmla="*/ 2817399 h 3429000"/>
              <a:gd name="connsiteX639" fmla="*/ 5055427 w 12192000"/>
              <a:gd name="connsiteY639" fmla="*/ 2502476 h 3429000"/>
              <a:gd name="connsiteX640" fmla="*/ 5371814 w 12192000"/>
              <a:gd name="connsiteY640" fmla="*/ 2249975 h 3429000"/>
              <a:gd name="connsiteX641" fmla="*/ 4987918 w 12192000"/>
              <a:gd name="connsiteY641" fmla="*/ 2409701 h 3429000"/>
              <a:gd name="connsiteX642" fmla="*/ 4317146 w 12192000"/>
              <a:gd name="connsiteY642" fmla="*/ 3158716 h 3429000"/>
              <a:gd name="connsiteX643" fmla="*/ 4171627 w 12192000"/>
              <a:gd name="connsiteY643" fmla="*/ 3429000 h 3429000"/>
              <a:gd name="connsiteX644" fmla="*/ 4081585 w 12192000"/>
              <a:gd name="connsiteY644" fmla="*/ 3429000 h 3429000"/>
              <a:gd name="connsiteX645" fmla="*/ 4238603 w 12192000"/>
              <a:gd name="connsiteY645" fmla="*/ 3130341 h 3429000"/>
              <a:gd name="connsiteX646" fmla="*/ 4778333 w 12192000"/>
              <a:gd name="connsiteY646" fmla="*/ 2444626 h 3429000"/>
              <a:gd name="connsiteX647" fmla="*/ 5414185 w 12192000"/>
              <a:gd name="connsiteY647" fmla="*/ 2144882 h 3429000"/>
              <a:gd name="connsiteX648" fmla="*/ 5959648 w 12192000"/>
              <a:gd name="connsiteY648" fmla="*/ 1331797 h 3429000"/>
              <a:gd name="connsiteX649" fmla="*/ 5355019 w 12192000"/>
              <a:gd name="connsiteY649" fmla="*/ 1305672 h 3429000"/>
              <a:gd name="connsiteX650" fmla="*/ 5083565 w 12192000"/>
              <a:gd name="connsiteY650" fmla="*/ 1750121 h 3429000"/>
              <a:gd name="connsiteX651" fmla="*/ 4713577 w 12192000"/>
              <a:gd name="connsiteY651" fmla="*/ 2187803 h 3429000"/>
              <a:gd name="connsiteX652" fmla="*/ 3989559 w 12192000"/>
              <a:gd name="connsiteY652" fmla="*/ 2716945 h 3429000"/>
              <a:gd name="connsiteX653" fmla="*/ 3939824 w 12192000"/>
              <a:gd name="connsiteY653" fmla="*/ 2637900 h 3429000"/>
              <a:gd name="connsiteX654" fmla="*/ 4584537 w 12192000"/>
              <a:gd name="connsiteY654" fmla="*/ 1895826 h 3429000"/>
              <a:gd name="connsiteX655" fmla="*/ 5037105 w 12192000"/>
              <a:gd name="connsiteY655" fmla="*/ 1659765 h 3429000"/>
              <a:gd name="connsiteX656" fmla="*/ 5039930 w 12192000"/>
              <a:gd name="connsiteY656" fmla="*/ 1660585 h 3429000"/>
              <a:gd name="connsiteX657" fmla="*/ 5263764 w 12192000"/>
              <a:gd name="connsiteY657" fmla="*/ 1306525 h 3429000"/>
              <a:gd name="connsiteX658" fmla="*/ 4086300 w 12192000"/>
              <a:gd name="connsiteY658" fmla="*/ 1455599 h 3429000"/>
              <a:gd name="connsiteX659" fmla="*/ 4085485 w 12192000"/>
              <a:gd name="connsiteY659" fmla="*/ 1470070 h 3429000"/>
              <a:gd name="connsiteX660" fmla="*/ 3871915 w 12192000"/>
              <a:gd name="connsiteY660" fmla="*/ 1824645 h 3429000"/>
              <a:gd name="connsiteX661" fmla="*/ 3799374 w 12192000"/>
              <a:gd name="connsiteY661" fmla="*/ 2037127 h 3429000"/>
              <a:gd name="connsiteX662" fmla="*/ 3498850 w 12192000"/>
              <a:gd name="connsiteY662" fmla="*/ 3232888 h 3429000"/>
              <a:gd name="connsiteX663" fmla="*/ 3399216 w 12192000"/>
              <a:gd name="connsiteY663" fmla="*/ 3429000 h 3429000"/>
              <a:gd name="connsiteX664" fmla="*/ 3303688 w 12192000"/>
              <a:gd name="connsiteY664" fmla="*/ 3429000 h 3429000"/>
              <a:gd name="connsiteX665" fmla="*/ 3391774 w 12192000"/>
              <a:gd name="connsiteY665" fmla="*/ 3268181 h 3429000"/>
              <a:gd name="connsiteX666" fmla="*/ 3735540 w 12192000"/>
              <a:gd name="connsiteY666" fmla="*/ 2117923 h 3429000"/>
              <a:gd name="connsiteX667" fmla="*/ 3729438 w 12192000"/>
              <a:gd name="connsiteY667" fmla="*/ 2140058 h 3429000"/>
              <a:gd name="connsiteX668" fmla="*/ 3707782 w 12192000"/>
              <a:gd name="connsiteY668" fmla="*/ 2215908 h 3429000"/>
              <a:gd name="connsiteX669" fmla="*/ 3583827 w 12192000"/>
              <a:gd name="connsiteY669" fmla="*/ 2610215 h 3429000"/>
              <a:gd name="connsiteX670" fmla="*/ 3547861 w 12192000"/>
              <a:gd name="connsiteY670" fmla="*/ 2700609 h 3429000"/>
              <a:gd name="connsiteX671" fmla="*/ 3490905 w 12192000"/>
              <a:gd name="connsiteY671" fmla="*/ 2848660 h 3429000"/>
              <a:gd name="connsiteX672" fmla="*/ 3455859 w 12192000"/>
              <a:gd name="connsiteY672" fmla="*/ 2962301 h 3429000"/>
              <a:gd name="connsiteX673" fmla="*/ 3429112 w 12192000"/>
              <a:gd name="connsiteY673" fmla="*/ 3050469 h 3429000"/>
              <a:gd name="connsiteX674" fmla="*/ 3304862 w 12192000"/>
              <a:gd name="connsiteY674" fmla="*/ 3367476 h 3429000"/>
              <a:gd name="connsiteX675" fmla="*/ 3276071 w 12192000"/>
              <a:gd name="connsiteY675" fmla="*/ 3429000 h 3429000"/>
              <a:gd name="connsiteX676" fmla="*/ 3240805 w 12192000"/>
              <a:gd name="connsiteY676" fmla="*/ 3429000 h 3429000"/>
              <a:gd name="connsiteX677" fmla="*/ 3275917 w 12192000"/>
              <a:gd name="connsiteY677" fmla="*/ 3354192 h 3429000"/>
              <a:gd name="connsiteX678" fmla="*/ 3399358 w 12192000"/>
              <a:gd name="connsiteY678" fmla="*/ 3040011 h 3429000"/>
              <a:gd name="connsiteX679" fmla="*/ 3425650 w 12192000"/>
              <a:gd name="connsiteY679" fmla="*/ 2952333 h 3429000"/>
              <a:gd name="connsiteX680" fmla="*/ 3460661 w 12192000"/>
              <a:gd name="connsiteY680" fmla="*/ 2837763 h 3429000"/>
              <a:gd name="connsiteX681" fmla="*/ 3518021 w 12192000"/>
              <a:gd name="connsiteY681" fmla="*/ 2688298 h 3429000"/>
              <a:gd name="connsiteX682" fmla="*/ 3554035 w 12192000"/>
              <a:gd name="connsiteY682" fmla="*/ 2598832 h 3429000"/>
              <a:gd name="connsiteX683" fmla="*/ 3677174 w 12192000"/>
              <a:gd name="connsiteY683" fmla="*/ 2207351 h 3429000"/>
              <a:gd name="connsiteX684" fmla="*/ 3698819 w 12192000"/>
              <a:gd name="connsiteY684" fmla="*/ 2131503 h 3429000"/>
              <a:gd name="connsiteX685" fmla="*/ 3702094 w 12192000"/>
              <a:gd name="connsiteY685" fmla="*/ 2120194 h 3429000"/>
              <a:gd name="connsiteX686" fmla="*/ 3398355 w 12192000"/>
              <a:gd name="connsiteY686" fmla="*/ 2665603 h 3429000"/>
              <a:gd name="connsiteX687" fmla="*/ 3193941 w 12192000"/>
              <a:gd name="connsiteY687" fmla="*/ 3369775 h 3429000"/>
              <a:gd name="connsiteX688" fmla="*/ 3184140 w 12192000"/>
              <a:gd name="connsiteY688" fmla="*/ 3429000 h 3429000"/>
              <a:gd name="connsiteX689" fmla="*/ 3099978 w 12192000"/>
              <a:gd name="connsiteY689" fmla="*/ 3429000 h 3429000"/>
              <a:gd name="connsiteX690" fmla="*/ 3101556 w 12192000"/>
              <a:gd name="connsiteY690" fmla="*/ 3414337 h 3429000"/>
              <a:gd name="connsiteX691" fmla="*/ 3370162 w 12192000"/>
              <a:gd name="connsiteY691" fmla="*/ 2356550 h 3429000"/>
              <a:gd name="connsiteX692" fmla="*/ 3746477 w 12192000"/>
              <a:gd name="connsiteY692" fmla="*/ 1948889 h 3429000"/>
              <a:gd name="connsiteX693" fmla="*/ 3863399 w 12192000"/>
              <a:gd name="connsiteY693" fmla="*/ 1658257 h 3429000"/>
              <a:gd name="connsiteX694" fmla="*/ 3968712 w 12192000"/>
              <a:gd name="connsiteY694" fmla="*/ 1484989 h 3429000"/>
              <a:gd name="connsiteX695" fmla="*/ 2792390 w 12192000"/>
              <a:gd name="connsiteY695" fmla="*/ 1953974 h 3429000"/>
              <a:gd name="connsiteX696" fmla="*/ 2714982 w 12192000"/>
              <a:gd name="connsiteY696" fmla="*/ 1998051 h 3429000"/>
              <a:gd name="connsiteX697" fmla="*/ 2813361 w 12192000"/>
              <a:gd name="connsiteY697" fmla="*/ 2594912 h 3429000"/>
              <a:gd name="connsiteX698" fmla="*/ 2688430 w 12192000"/>
              <a:gd name="connsiteY698" fmla="*/ 3372564 h 3429000"/>
              <a:gd name="connsiteX699" fmla="*/ 2629626 w 12192000"/>
              <a:gd name="connsiteY699" fmla="*/ 3334394 h 3429000"/>
              <a:gd name="connsiteX700" fmla="*/ 2565328 w 12192000"/>
              <a:gd name="connsiteY700" fmla="*/ 2087399 h 3429000"/>
              <a:gd name="connsiteX701" fmla="*/ 1922999 w 12192000"/>
              <a:gd name="connsiteY701" fmla="*/ 2551343 h 3429000"/>
              <a:gd name="connsiteX702" fmla="*/ 1950261 w 12192000"/>
              <a:gd name="connsiteY702" fmla="*/ 2976858 h 3429000"/>
              <a:gd name="connsiteX703" fmla="*/ 2365554 w 12192000"/>
              <a:gd name="connsiteY703" fmla="*/ 3330107 h 3429000"/>
              <a:gd name="connsiteX704" fmla="*/ 2424142 w 12192000"/>
              <a:gd name="connsiteY704" fmla="*/ 3429000 h 3429000"/>
              <a:gd name="connsiteX705" fmla="*/ 2395994 w 12192000"/>
              <a:gd name="connsiteY705" fmla="*/ 3429000 h 3429000"/>
              <a:gd name="connsiteX706" fmla="*/ 2392863 w 12192000"/>
              <a:gd name="connsiteY706" fmla="*/ 3423964 h 3429000"/>
              <a:gd name="connsiteX707" fmla="*/ 2017589 w 12192000"/>
              <a:gd name="connsiteY707" fmla="*/ 3064982 h 3429000"/>
              <a:gd name="connsiteX708" fmla="*/ 2147336 w 12192000"/>
              <a:gd name="connsiteY708" fmla="*/ 3165052 h 3429000"/>
              <a:gd name="connsiteX709" fmla="*/ 2207047 w 12192000"/>
              <a:gd name="connsiteY709" fmla="*/ 3225540 h 3429000"/>
              <a:gd name="connsiteX710" fmla="*/ 2299106 w 12192000"/>
              <a:gd name="connsiteY710" fmla="*/ 3349931 h 3429000"/>
              <a:gd name="connsiteX711" fmla="*/ 2314430 w 12192000"/>
              <a:gd name="connsiteY711" fmla="*/ 3372144 h 3429000"/>
              <a:gd name="connsiteX712" fmla="*/ 2352406 w 12192000"/>
              <a:gd name="connsiteY712" fmla="*/ 3429000 h 3429000"/>
              <a:gd name="connsiteX713" fmla="*/ 2314492 w 12192000"/>
              <a:gd name="connsiteY713" fmla="*/ 3429000 h 3429000"/>
              <a:gd name="connsiteX714" fmla="*/ 2288095 w 12192000"/>
              <a:gd name="connsiteY714" fmla="*/ 3389030 h 3429000"/>
              <a:gd name="connsiteX715" fmla="*/ 2272768 w 12192000"/>
              <a:gd name="connsiteY715" fmla="*/ 3366822 h 3429000"/>
              <a:gd name="connsiteX716" fmla="*/ 2182715 w 12192000"/>
              <a:gd name="connsiteY716" fmla="*/ 3246071 h 3429000"/>
              <a:gd name="connsiteX717" fmla="*/ 2032061 w 12192000"/>
              <a:gd name="connsiteY717" fmla="*/ 3112380 h 3429000"/>
              <a:gd name="connsiteX718" fmla="*/ 2257220 w 12192000"/>
              <a:gd name="connsiteY718" fmla="*/ 3397257 h 3429000"/>
              <a:gd name="connsiteX719" fmla="*/ 2281324 w 12192000"/>
              <a:gd name="connsiteY719" fmla="*/ 3429000 h 3429000"/>
              <a:gd name="connsiteX720" fmla="*/ 2242860 w 12192000"/>
              <a:gd name="connsiteY720" fmla="*/ 3429000 h 3429000"/>
              <a:gd name="connsiteX721" fmla="*/ 2232818 w 12192000"/>
              <a:gd name="connsiteY721" fmla="*/ 3415926 h 3429000"/>
              <a:gd name="connsiteX722" fmla="*/ 1990172 w 12192000"/>
              <a:gd name="connsiteY722" fmla="*/ 3113121 h 3429000"/>
              <a:gd name="connsiteX723" fmla="*/ 2124090 w 12192000"/>
              <a:gd name="connsiteY723" fmla="*/ 3332017 h 3429000"/>
              <a:gd name="connsiteX724" fmla="*/ 2200380 w 12192000"/>
              <a:gd name="connsiteY724" fmla="*/ 3429000 h 3429000"/>
              <a:gd name="connsiteX725" fmla="*/ 2147507 w 12192000"/>
              <a:gd name="connsiteY725" fmla="*/ 3429000 h 3429000"/>
              <a:gd name="connsiteX726" fmla="*/ 2070668 w 12192000"/>
              <a:gd name="connsiteY726" fmla="*/ 3332520 h 3429000"/>
              <a:gd name="connsiteX727" fmla="*/ 1975142 w 12192000"/>
              <a:gd name="connsiteY727" fmla="*/ 3156570 h 3429000"/>
              <a:gd name="connsiteX728" fmla="*/ 2050035 w 12192000"/>
              <a:gd name="connsiteY728" fmla="*/ 3384345 h 3429000"/>
              <a:gd name="connsiteX729" fmla="*/ 2063025 w 12192000"/>
              <a:gd name="connsiteY729" fmla="*/ 3429000 h 3429000"/>
              <a:gd name="connsiteX730" fmla="*/ 2021675 w 12192000"/>
              <a:gd name="connsiteY730" fmla="*/ 3429000 h 3429000"/>
              <a:gd name="connsiteX731" fmla="*/ 2019308 w 12192000"/>
              <a:gd name="connsiteY731" fmla="*/ 3418118 h 3429000"/>
              <a:gd name="connsiteX732" fmla="*/ 1938835 w 12192000"/>
              <a:gd name="connsiteY732" fmla="*/ 3122160 h 3429000"/>
              <a:gd name="connsiteX733" fmla="*/ 1953230 w 12192000"/>
              <a:gd name="connsiteY733" fmla="*/ 3330699 h 3429000"/>
              <a:gd name="connsiteX734" fmla="*/ 1956763 w 12192000"/>
              <a:gd name="connsiteY734" fmla="*/ 3349191 h 3429000"/>
              <a:gd name="connsiteX735" fmla="*/ 1967925 w 12192000"/>
              <a:gd name="connsiteY735" fmla="*/ 3429000 h 3429000"/>
              <a:gd name="connsiteX736" fmla="*/ 1936622 w 12192000"/>
              <a:gd name="connsiteY736" fmla="*/ 3429000 h 3429000"/>
              <a:gd name="connsiteX737" fmla="*/ 1926261 w 12192000"/>
              <a:gd name="connsiteY737" fmla="*/ 3355064 h 3429000"/>
              <a:gd name="connsiteX738" fmla="*/ 1922724 w 12192000"/>
              <a:gd name="connsiteY738" fmla="*/ 3336577 h 3429000"/>
              <a:gd name="connsiteX739" fmla="*/ 1904650 w 12192000"/>
              <a:gd name="connsiteY739" fmla="*/ 3210616 h 3429000"/>
              <a:gd name="connsiteX740" fmla="*/ 1885273 w 12192000"/>
              <a:gd name="connsiteY740" fmla="*/ 3429000 h 3429000"/>
              <a:gd name="connsiteX741" fmla="*/ 1854363 w 12192000"/>
              <a:gd name="connsiteY741" fmla="*/ 3429000 h 3429000"/>
              <a:gd name="connsiteX742" fmla="*/ 1880391 w 12192000"/>
              <a:gd name="connsiteY742" fmla="*/ 3174796 h 3429000"/>
              <a:gd name="connsiteX743" fmla="*/ 1818273 w 12192000"/>
              <a:gd name="connsiteY743" fmla="*/ 3286729 h 3429000"/>
              <a:gd name="connsiteX744" fmla="*/ 1794691 w 12192000"/>
              <a:gd name="connsiteY744" fmla="*/ 3414239 h 3429000"/>
              <a:gd name="connsiteX745" fmla="*/ 1794914 w 12192000"/>
              <a:gd name="connsiteY745" fmla="*/ 3429000 h 3429000"/>
              <a:gd name="connsiteX746" fmla="*/ 1746128 w 12192000"/>
              <a:gd name="connsiteY746" fmla="*/ 3429000 h 3429000"/>
              <a:gd name="connsiteX747" fmla="*/ 1753934 w 12192000"/>
              <a:gd name="connsiteY747" fmla="*/ 3295796 h 3429000"/>
              <a:gd name="connsiteX748" fmla="*/ 1792053 w 12192000"/>
              <a:gd name="connsiteY748" fmla="*/ 3143396 h 3429000"/>
              <a:gd name="connsiteX749" fmla="*/ 1862248 w 12192000"/>
              <a:gd name="connsiteY749" fmla="*/ 2837397 h 3429000"/>
              <a:gd name="connsiteX750" fmla="*/ 1862250 w 12192000"/>
              <a:gd name="connsiteY750" fmla="*/ 2604531 h 3429000"/>
              <a:gd name="connsiteX751" fmla="*/ 1211999 w 12192000"/>
              <a:gd name="connsiteY751" fmla="*/ 3254610 h 3429000"/>
              <a:gd name="connsiteX752" fmla="*/ 1213266 w 12192000"/>
              <a:gd name="connsiteY752" fmla="*/ 3262947 h 3429000"/>
              <a:gd name="connsiteX753" fmla="*/ 1203370 w 12192000"/>
              <a:gd name="connsiteY753" fmla="*/ 3421676 h 3429000"/>
              <a:gd name="connsiteX754" fmla="*/ 1203671 w 12192000"/>
              <a:gd name="connsiteY754" fmla="*/ 3429000 h 3429000"/>
              <a:gd name="connsiteX755" fmla="*/ 1143180 w 12192000"/>
              <a:gd name="connsiteY755" fmla="*/ 3429000 h 3429000"/>
              <a:gd name="connsiteX756" fmla="*/ 1142176 w 12192000"/>
              <a:gd name="connsiteY756" fmla="*/ 3337045 h 3429000"/>
              <a:gd name="connsiteX757" fmla="*/ 1067484 w 12192000"/>
              <a:gd name="connsiteY757" fmla="*/ 3429000 h 3429000"/>
              <a:gd name="connsiteX758" fmla="*/ 953928 w 12192000"/>
              <a:gd name="connsiteY758" fmla="*/ 3429000 h 3429000"/>
              <a:gd name="connsiteX759" fmla="*/ 959715 w 12192000"/>
              <a:gd name="connsiteY759" fmla="*/ 3421185 h 3429000"/>
              <a:gd name="connsiteX760" fmla="*/ 1483788 w 12192000"/>
              <a:gd name="connsiteY760" fmla="*/ 2830174 h 3429000"/>
              <a:gd name="connsiteX761" fmla="*/ 1100671 w 12192000"/>
              <a:gd name="connsiteY761" fmla="*/ 2823137 h 3429000"/>
              <a:gd name="connsiteX762" fmla="*/ 1090144 w 12192000"/>
              <a:gd name="connsiteY762" fmla="*/ 2827748 h 3429000"/>
              <a:gd name="connsiteX763" fmla="*/ 1095872 w 12192000"/>
              <a:gd name="connsiteY763" fmla="*/ 2842892 h 3429000"/>
              <a:gd name="connsiteX764" fmla="*/ 262785 w 12192000"/>
              <a:gd name="connsiteY764" fmla="*/ 3416450 h 3429000"/>
              <a:gd name="connsiteX765" fmla="*/ 209968 w 12192000"/>
              <a:gd name="connsiteY765" fmla="*/ 3341713 h 3429000"/>
              <a:gd name="connsiteX766" fmla="*/ 873460 w 12192000"/>
              <a:gd name="connsiteY766" fmla="*/ 2824768 h 3429000"/>
              <a:gd name="connsiteX767" fmla="*/ 192686 w 12192000"/>
              <a:gd name="connsiteY767" fmla="*/ 2420257 h 3429000"/>
              <a:gd name="connsiteX768" fmla="*/ 4696 w 12192000"/>
              <a:gd name="connsiteY768" fmla="*/ 2268668 h 3429000"/>
              <a:gd name="connsiteX769" fmla="*/ 0 w 12192000"/>
              <a:gd name="connsiteY769" fmla="*/ 2260984 h 3429000"/>
              <a:gd name="connsiteX770" fmla="*/ 0 w 12192000"/>
              <a:gd name="connsiteY770" fmla="*/ 2084472 h 3429000"/>
              <a:gd name="connsiteX771" fmla="*/ 174101 w 12192000"/>
              <a:gd name="connsiteY771" fmla="*/ 2191277 h 3429000"/>
              <a:gd name="connsiteX772" fmla="*/ 891800 w 12192000"/>
              <a:gd name="connsiteY772" fmla="*/ 2607935 h 3429000"/>
              <a:gd name="connsiteX773" fmla="*/ 1072219 w 12192000"/>
              <a:gd name="connsiteY773" fmla="*/ 2740443 h 3429000"/>
              <a:gd name="connsiteX774" fmla="*/ 1074117 w 12192000"/>
              <a:gd name="connsiteY774" fmla="*/ 2741301 h 3429000"/>
              <a:gd name="connsiteX775" fmla="*/ 1083114 w 12192000"/>
              <a:gd name="connsiteY775" fmla="*/ 2745131 h 3429000"/>
              <a:gd name="connsiteX776" fmla="*/ 1543010 w 12192000"/>
              <a:gd name="connsiteY776" fmla="*/ 2762140 h 3429000"/>
              <a:gd name="connsiteX777" fmla="*/ 1551080 w 12192000"/>
              <a:gd name="connsiteY777" fmla="*/ 2766006 h 3429000"/>
              <a:gd name="connsiteX778" fmla="*/ 2345443 w 12192000"/>
              <a:gd name="connsiteY778" fmla="*/ 2120882 h 3429000"/>
              <a:gd name="connsiteX779" fmla="*/ 1721499 w 12192000"/>
              <a:gd name="connsiteY779" fmla="*/ 2170969 h 3429000"/>
              <a:gd name="connsiteX780" fmla="*/ 767716 w 12192000"/>
              <a:gd name="connsiteY780" fmla="*/ 2043768 h 3429000"/>
              <a:gd name="connsiteX781" fmla="*/ 722147 w 12192000"/>
              <a:gd name="connsiteY781" fmla="*/ 1964091 h 3429000"/>
              <a:gd name="connsiteX782" fmla="*/ 1485552 w 12192000"/>
              <a:gd name="connsiteY782" fmla="*/ 1884202 h 3429000"/>
              <a:gd name="connsiteX783" fmla="*/ 2143004 w 12192000"/>
              <a:gd name="connsiteY783" fmla="*/ 1973420 h 3429000"/>
              <a:gd name="connsiteX784" fmla="*/ 1933391 w 12192000"/>
              <a:gd name="connsiteY784" fmla="*/ 1727971 h 3429000"/>
              <a:gd name="connsiteX785" fmla="*/ 1827118 w 12192000"/>
              <a:gd name="connsiteY785" fmla="*/ 1539410 h 3429000"/>
              <a:gd name="connsiteX786" fmla="*/ 1837349 w 12192000"/>
              <a:gd name="connsiteY786" fmla="*/ 1527357 h 3429000"/>
              <a:gd name="connsiteX787" fmla="*/ 2162835 w 12192000"/>
              <a:gd name="connsiteY787" fmla="*/ 1758853 h 3429000"/>
              <a:gd name="connsiteX788" fmla="*/ 2257167 w 12192000"/>
              <a:gd name="connsiteY788" fmla="*/ 2033123 h 3429000"/>
              <a:gd name="connsiteX789" fmla="*/ 2261598 w 12192000"/>
              <a:gd name="connsiteY789" fmla="*/ 2038998 h 3429000"/>
              <a:gd name="connsiteX790" fmla="*/ 2437177 w 12192000"/>
              <a:gd name="connsiteY790" fmla="*/ 2050608 h 3429000"/>
              <a:gd name="connsiteX791" fmla="*/ 2445247 w 12192000"/>
              <a:gd name="connsiteY791" fmla="*/ 2054476 h 3429000"/>
              <a:gd name="connsiteX792" fmla="*/ 2743626 w 12192000"/>
              <a:gd name="connsiteY792" fmla="*/ 1875819 h 3429000"/>
              <a:gd name="connsiteX793" fmla="*/ 3048102 w 12192000"/>
              <a:gd name="connsiteY793" fmla="*/ 1721595 h 3429000"/>
              <a:gd name="connsiteX794" fmla="*/ 1799414 w 12192000"/>
              <a:gd name="connsiteY794" fmla="*/ 1265732 h 3429000"/>
              <a:gd name="connsiteX795" fmla="*/ 1771735 w 12192000"/>
              <a:gd name="connsiteY795" fmla="*/ 1190929 h 3429000"/>
              <a:gd name="connsiteX796" fmla="*/ 3104273 w 12192000"/>
              <a:gd name="connsiteY796" fmla="*/ 1647159 h 3429000"/>
              <a:gd name="connsiteX797" fmla="*/ 3113245 w 12192000"/>
              <a:gd name="connsiteY797" fmla="*/ 1661705 h 3429000"/>
              <a:gd name="connsiteX798" fmla="*/ 3126294 w 12192000"/>
              <a:gd name="connsiteY798" fmla="*/ 1685400 h 3429000"/>
              <a:gd name="connsiteX799" fmla="*/ 3937433 w 12192000"/>
              <a:gd name="connsiteY799" fmla="*/ 1401473 h 3429000"/>
              <a:gd name="connsiteX800" fmla="*/ 3590475 w 12192000"/>
              <a:gd name="connsiteY800" fmla="*/ 1168974 h 3429000"/>
              <a:gd name="connsiteX801" fmla="*/ 3100264 w 12192000"/>
              <a:gd name="connsiteY801" fmla="*/ 1150845 h 3429000"/>
              <a:gd name="connsiteX802" fmla="*/ 2183576 w 12192000"/>
              <a:gd name="connsiteY802" fmla="*/ 798150 h 3429000"/>
              <a:gd name="connsiteX803" fmla="*/ 2151029 w 12192000"/>
              <a:gd name="connsiteY803" fmla="*/ 717947 h 3429000"/>
              <a:gd name="connsiteX804" fmla="*/ 3563434 w 12192000"/>
              <a:gd name="connsiteY804" fmla="*/ 1040115 h 3429000"/>
              <a:gd name="connsiteX805" fmla="*/ 3177952 w 12192000"/>
              <a:gd name="connsiteY805" fmla="*/ 228386 h 3429000"/>
              <a:gd name="connsiteX806" fmla="*/ 3189263 w 12192000"/>
              <a:gd name="connsiteY806" fmla="*/ 196726 h 3429000"/>
              <a:gd name="connsiteX807" fmla="*/ 3560912 w 12192000"/>
              <a:gd name="connsiteY807" fmla="*/ 650863 h 3429000"/>
              <a:gd name="connsiteX808" fmla="*/ 3626636 w 12192000"/>
              <a:gd name="connsiteY808" fmla="*/ 1083230 h 3429000"/>
              <a:gd name="connsiteX809" fmla="*/ 3653088 w 12192000"/>
              <a:gd name="connsiteY809" fmla="*/ 1092417 h 3429000"/>
              <a:gd name="connsiteX810" fmla="*/ 3988128 w 12192000"/>
              <a:gd name="connsiteY810" fmla="*/ 1388267 h 3429000"/>
              <a:gd name="connsiteX811" fmla="*/ 4830582 w 12192000"/>
              <a:gd name="connsiteY811" fmla="*/ 1247000 h 3429000"/>
              <a:gd name="connsiteX812" fmla="*/ 4830100 w 12192000"/>
              <a:gd name="connsiteY812" fmla="*/ 1246554 h 3429000"/>
              <a:gd name="connsiteX813" fmla="*/ 4036318 w 12192000"/>
              <a:gd name="connsiteY813" fmla="*/ 718013 h 3429000"/>
              <a:gd name="connsiteX814" fmla="*/ 3432098 w 12192000"/>
              <a:gd name="connsiteY814" fmla="*/ 108312 h 3429000"/>
              <a:gd name="connsiteX815" fmla="*/ 3446761 w 12192000"/>
              <a:gd name="connsiteY815" fmla="*/ 32278 h 3429000"/>
              <a:gd name="connsiteX816" fmla="*/ 4419733 w 12192000"/>
              <a:gd name="connsiteY816" fmla="*/ 534555 h 3429000"/>
              <a:gd name="connsiteX817" fmla="*/ 4781371 w 12192000"/>
              <a:gd name="connsiteY817" fmla="*/ 1029604 h 3429000"/>
              <a:gd name="connsiteX818" fmla="*/ 4780440 w 12192000"/>
              <a:gd name="connsiteY818" fmla="*/ 1041290 h 3429000"/>
              <a:gd name="connsiteX819" fmla="*/ 4898954 w 12192000"/>
              <a:gd name="connsiteY819" fmla="*/ 1233092 h 3429000"/>
              <a:gd name="connsiteX820" fmla="*/ 4900699 w 12192000"/>
              <a:gd name="connsiteY820" fmla="*/ 1241867 h 3429000"/>
              <a:gd name="connsiteX821" fmla="*/ 5714511 w 12192000"/>
              <a:gd name="connsiteY821" fmla="*/ 1234483 h 3429000"/>
              <a:gd name="connsiteX822" fmla="*/ 5464793 w 12192000"/>
              <a:gd name="connsiteY822" fmla="*/ 964556 h 3429000"/>
              <a:gd name="connsiteX823" fmla="*/ 5461897 w 12192000"/>
              <a:gd name="connsiteY823" fmla="*/ 961879 h 3429000"/>
              <a:gd name="connsiteX824" fmla="*/ 4399417 w 12192000"/>
              <a:gd name="connsiteY824" fmla="*/ 23573 h 3429000"/>
              <a:gd name="connsiteX825" fmla="*/ 3090569 w 12192000"/>
              <a:gd name="connsiteY825" fmla="*/ 0 h 3429000"/>
              <a:gd name="connsiteX826" fmla="*/ 3218394 w 12192000"/>
              <a:gd name="connsiteY826" fmla="*/ 0 h 3429000"/>
              <a:gd name="connsiteX827" fmla="*/ 3241469 w 12192000"/>
              <a:gd name="connsiteY827" fmla="*/ 15651 h 3429000"/>
              <a:gd name="connsiteX828" fmla="*/ 3182620 w 12192000"/>
              <a:gd name="connsiteY828" fmla="*/ 54279 h 3429000"/>
              <a:gd name="connsiteX829" fmla="*/ 1890928 w 12192000"/>
              <a:gd name="connsiteY829" fmla="*/ 0 h 3429000"/>
              <a:gd name="connsiteX830" fmla="*/ 1994713 w 12192000"/>
              <a:gd name="connsiteY830" fmla="*/ 0 h 3429000"/>
              <a:gd name="connsiteX831" fmla="*/ 1931354 w 12192000"/>
              <a:gd name="connsiteY831" fmla="*/ 46950 h 3429000"/>
              <a:gd name="connsiteX832" fmla="*/ 1765923 w 12192000"/>
              <a:gd name="connsiteY832" fmla="*/ 152043 h 3429000"/>
              <a:gd name="connsiteX833" fmla="*/ 1702258 w 12192000"/>
              <a:gd name="connsiteY833" fmla="*/ 183286 h 3429000"/>
              <a:gd name="connsiteX834" fmla="*/ 1538370 w 12192000"/>
              <a:gd name="connsiteY834" fmla="*/ 382804 h 3429000"/>
              <a:gd name="connsiteX835" fmla="*/ 542867 w 12192000"/>
              <a:gd name="connsiteY835" fmla="*/ 1515092 h 3429000"/>
              <a:gd name="connsiteX836" fmla="*/ 515800 w 12192000"/>
              <a:gd name="connsiteY836" fmla="*/ 1433180 h 3429000"/>
              <a:gd name="connsiteX837" fmla="*/ 909145 w 12192000"/>
              <a:gd name="connsiteY837" fmla="*/ 770225 h 3429000"/>
              <a:gd name="connsiteX838" fmla="*/ 1214067 w 12192000"/>
              <a:gd name="connsiteY838" fmla="*/ 479561 h 3429000"/>
              <a:gd name="connsiteX839" fmla="*/ 640967 w 12192000"/>
              <a:gd name="connsiteY839" fmla="*/ 676601 h 3429000"/>
              <a:gd name="connsiteX840" fmla="*/ 112563 w 12192000"/>
              <a:gd name="connsiteY840" fmla="*/ 967952 h 3429000"/>
              <a:gd name="connsiteX841" fmla="*/ 0 w 12192000"/>
              <a:gd name="connsiteY841" fmla="*/ 1037006 h 3429000"/>
              <a:gd name="connsiteX842" fmla="*/ 0 w 12192000"/>
              <a:gd name="connsiteY842" fmla="*/ 804763 h 3429000"/>
              <a:gd name="connsiteX843" fmla="*/ 36881 w 12192000"/>
              <a:gd name="connsiteY843" fmla="*/ 771118 h 3429000"/>
              <a:gd name="connsiteX844" fmla="*/ 910534 w 12192000"/>
              <a:gd name="connsiteY844" fmla="*/ 200753 h 3429000"/>
              <a:gd name="connsiteX845" fmla="*/ 1578717 w 12192000"/>
              <a:gd name="connsiteY845" fmla="*/ 146982 h 3429000"/>
              <a:gd name="connsiteX846" fmla="*/ 1887945 w 12192000"/>
              <a:gd name="connsiteY846" fmla="*/ 2196 h 3429000"/>
              <a:gd name="connsiteX847" fmla="*/ 278539 w 12192000"/>
              <a:gd name="connsiteY847" fmla="*/ 0 h 3429000"/>
              <a:gd name="connsiteX848" fmla="*/ 773851 w 12192000"/>
              <a:gd name="connsiteY848" fmla="*/ 0 h 3429000"/>
              <a:gd name="connsiteX849" fmla="*/ 529937 w 12192000"/>
              <a:gd name="connsiteY849" fmla="*/ 74115 h 3429000"/>
              <a:gd name="connsiteX850" fmla="*/ 115099 w 12192000"/>
              <a:gd name="connsiteY850" fmla="*/ 178650 h 3429000"/>
              <a:gd name="connsiteX851" fmla="*/ 97284 w 12192000"/>
              <a:gd name="connsiteY851" fmla="*/ 91393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97284 w 12192000"/>
              <a:gd name="connsiteY863" fmla="*/ 91393 h 3429000"/>
              <a:gd name="connsiteX864" fmla="*/ 278539 w 12192000"/>
              <a:gd name="connsiteY864"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278539 w 12192000"/>
              <a:gd name="connsiteY863"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278539 w 12192000"/>
              <a:gd name="connsiteY862"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182620 w 12192000"/>
              <a:gd name="connsiteY836" fmla="*/ 54279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1890928 w 12192000"/>
              <a:gd name="connsiteY840" fmla="*/ 0 h 3429000"/>
              <a:gd name="connsiteX841" fmla="*/ 1994713 w 12192000"/>
              <a:gd name="connsiteY841" fmla="*/ 0 h 3429000"/>
              <a:gd name="connsiteX842" fmla="*/ 1931354 w 12192000"/>
              <a:gd name="connsiteY842" fmla="*/ 46950 h 3429000"/>
              <a:gd name="connsiteX843" fmla="*/ 1765923 w 12192000"/>
              <a:gd name="connsiteY843" fmla="*/ 152043 h 3429000"/>
              <a:gd name="connsiteX844" fmla="*/ 1702258 w 12192000"/>
              <a:gd name="connsiteY844" fmla="*/ 183286 h 3429000"/>
              <a:gd name="connsiteX845" fmla="*/ 1538370 w 12192000"/>
              <a:gd name="connsiteY845" fmla="*/ 382804 h 3429000"/>
              <a:gd name="connsiteX846" fmla="*/ 542867 w 12192000"/>
              <a:gd name="connsiteY846" fmla="*/ 1515092 h 3429000"/>
              <a:gd name="connsiteX847" fmla="*/ 515800 w 12192000"/>
              <a:gd name="connsiteY847" fmla="*/ 1433180 h 3429000"/>
              <a:gd name="connsiteX848" fmla="*/ 909145 w 12192000"/>
              <a:gd name="connsiteY848" fmla="*/ 770225 h 3429000"/>
              <a:gd name="connsiteX849" fmla="*/ 1214067 w 12192000"/>
              <a:gd name="connsiteY849" fmla="*/ 479561 h 3429000"/>
              <a:gd name="connsiteX850" fmla="*/ 640967 w 12192000"/>
              <a:gd name="connsiteY850" fmla="*/ 676601 h 3429000"/>
              <a:gd name="connsiteX851" fmla="*/ 112563 w 12192000"/>
              <a:gd name="connsiteY851" fmla="*/ 967952 h 3429000"/>
              <a:gd name="connsiteX852" fmla="*/ 0 w 12192000"/>
              <a:gd name="connsiteY852" fmla="*/ 1037006 h 3429000"/>
              <a:gd name="connsiteX853" fmla="*/ 0 w 12192000"/>
              <a:gd name="connsiteY853" fmla="*/ 804763 h 3429000"/>
              <a:gd name="connsiteX854" fmla="*/ 36881 w 12192000"/>
              <a:gd name="connsiteY854" fmla="*/ 771118 h 3429000"/>
              <a:gd name="connsiteX855" fmla="*/ 910534 w 12192000"/>
              <a:gd name="connsiteY855" fmla="*/ 200753 h 3429000"/>
              <a:gd name="connsiteX856" fmla="*/ 1578717 w 12192000"/>
              <a:gd name="connsiteY856" fmla="*/ 146982 h 3429000"/>
              <a:gd name="connsiteX857" fmla="*/ 1887945 w 12192000"/>
              <a:gd name="connsiteY857" fmla="*/ 2196 h 3429000"/>
              <a:gd name="connsiteX858" fmla="*/ 1890928 w 12192000"/>
              <a:gd name="connsiteY858"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241469 w 12192000"/>
              <a:gd name="connsiteY836" fmla="*/ 15651 h 3429000"/>
              <a:gd name="connsiteX837" fmla="*/ 3218394 w 12192000"/>
              <a:gd name="connsiteY837" fmla="*/ 0 h 3429000"/>
              <a:gd name="connsiteX838" fmla="*/ 3241469 w 12192000"/>
              <a:gd name="connsiteY838" fmla="*/ 15651 h 3429000"/>
              <a:gd name="connsiteX839" fmla="*/ 1890928 w 12192000"/>
              <a:gd name="connsiteY839" fmla="*/ 0 h 3429000"/>
              <a:gd name="connsiteX840" fmla="*/ 1994713 w 12192000"/>
              <a:gd name="connsiteY840" fmla="*/ 0 h 3429000"/>
              <a:gd name="connsiteX841" fmla="*/ 1931354 w 12192000"/>
              <a:gd name="connsiteY841" fmla="*/ 46950 h 3429000"/>
              <a:gd name="connsiteX842" fmla="*/ 1765923 w 12192000"/>
              <a:gd name="connsiteY842" fmla="*/ 152043 h 3429000"/>
              <a:gd name="connsiteX843" fmla="*/ 1702258 w 12192000"/>
              <a:gd name="connsiteY843" fmla="*/ 183286 h 3429000"/>
              <a:gd name="connsiteX844" fmla="*/ 1538370 w 12192000"/>
              <a:gd name="connsiteY844" fmla="*/ 382804 h 3429000"/>
              <a:gd name="connsiteX845" fmla="*/ 542867 w 12192000"/>
              <a:gd name="connsiteY845" fmla="*/ 1515092 h 3429000"/>
              <a:gd name="connsiteX846" fmla="*/ 515800 w 12192000"/>
              <a:gd name="connsiteY846" fmla="*/ 1433180 h 3429000"/>
              <a:gd name="connsiteX847" fmla="*/ 909145 w 12192000"/>
              <a:gd name="connsiteY847" fmla="*/ 770225 h 3429000"/>
              <a:gd name="connsiteX848" fmla="*/ 1214067 w 12192000"/>
              <a:gd name="connsiteY848" fmla="*/ 479561 h 3429000"/>
              <a:gd name="connsiteX849" fmla="*/ 640967 w 12192000"/>
              <a:gd name="connsiteY849" fmla="*/ 676601 h 3429000"/>
              <a:gd name="connsiteX850" fmla="*/ 112563 w 12192000"/>
              <a:gd name="connsiteY850" fmla="*/ 967952 h 3429000"/>
              <a:gd name="connsiteX851" fmla="*/ 0 w 12192000"/>
              <a:gd name="connsiteY851" fmla="*/ 1037006 h 3429000"/>
              <a:gd name="connsiteX852" fmla="*/ 0 w 12192000"/>
              <a:gd name="connsiteY852" fmla="*/ 804763 h 3429000"/>
              <a:gd name="connsiteX853" fmla="*/ 36881 w 12192000"/>
              <a:gd name="connsiteY853" fmla="*/ 771118 h 3429000"/>
              <a:gd name="connsiteX854" fmla="*/ 910534 w 12192000"/>
              <a:gd name="connsiteY854" fmla="*/ 200753 h 3429000"/>
              <a:gd name="connsiteX855" fmla="*/ 1578717 w 12192000"/>
              <a:gd name="connsiteY855" fmla="*/ 146982 h 3429000"/>
              <a:gd name="connsiteX856" fmla="*/ 1887945 w 12192000"/>
              <a:gd name="connsiteY856" fmla="*/ 2196 h 3429000"/>
              <a:gd name="connsiteX857" fmla="*/ 1890928 w 12192000"/>
              <a:gd name="connsiteY857"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1890928 w 12192000"/>
              <a:gd name="connsiteY836" fmla="*/ 0 h 3429000"/>
              <a:gd name="connsiteX837" fmla="*/ 1994713 w 12192000"/>
              <a:gd name="connsiteY837" fmla="*/ 0 h 3429000"/>
              <a:gd name="connsiteX838" fmla="*/ 1931354 w 12192000"/>
              <a:gd name="connsiteY838" fmla="*/ 46950 h 3429000"/>
              <a:gd name="connsiteX839" fmla="*/ 1765923 w 12192000"/>
              <a:gd name="connsiteY839" fmla="*/ 152043 h 3429000"/>
              <a:gd name="connsiteX840" fmla="*/ 1702258 w 12192000"/>
              <a:gd name="connsiteY840" fmla="*/ 183286 h 3429000"/>
              <a:gd name="connsiteX841" fmla="*/ 1538370 w 12192000"/>
              <a:gd name="connsiteY841" fmla="*/ 382804 h 3429000"/>
              <a:gd name="connsiteX842" fmla="*/ 542867 w 12192000"/>
              <a:gd name="connsiteY842" fmla="*/ 1515092 h 3429000"/>
              <a:gd name="connsiteX843" fmla="*/ 515800 w 12192000"/>
              <a:gd name="connsiteY843" fmla="*/ 1433180 h 3429000"/>
              <a:gd name="connsiteX844" fmla="*/ 909145 w 12192000"/>
              <a:gd name="connsiteY844" fmla="*/ 770225 h 3429000"/>
              <a:gd name="connsiteX845" fmla="*/ 1214067 w 12192000"/>
              <a:gd name="connsiteY845" fmla="*/ 479561 h 3429000"/>
              <a:gd name="connsiteX846" fmla="*/ 640967 w 12192000"/>
              <a:gd name="connsiteY846" fmla="*/ 676601 h 3429000"/>
              <a:gd name="connsiteX847" fmla="*/ 112563 w 12192000"/>
              <a:gd name="connsiteY847" fmla="*/ 967952 h 3429000"/>
              <a:gd name="connsiteX848" fmla="*/ 0 w 12192000"/>
              <a:gd name="connsiteY848" fmla="*/ 1037006 h 3429000"/>
              <a:gd name="connsiteX849" fmla="*/ 0 w 12192000"/>
              <a:gd name="connsiteY849" fmla="*/ 804763 h 3429000"/>
              <a:gd name="connsiteX850" fmla="*/ 36881 w 12192000"/>
              <a:gd name="connsiteY850" fmla="*/ 771118 h 3429000"/>
              <a:gd name="connsiteX851" fmla="*/ 910534 w 12192000"/>
              <a:gd name="connsiteY851" fmla="*/ 200753 h 3429000"/>
              <a:gd name="connsiteX852" fmla="*/ 1578717 w 12192000"/>
              <a:gd name="connsiteY852" fmla="*/ 146982 h 3429000"/>
              <a:gd name="connsiteX853" fmla="*/ 1887945 w 12192000"/>
              <a:gd name="connsiteY853" fmla="*/ 2196 h 3429000"/>
              <a:gd name="connsiteX854" fmla="*/ 1890928 w 12192000"/>
              <a:gd name="connsiteY854"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Lst>
            <a:rect l="l" t="t" r="r" b="b"/>
            <a:pathLst>
              <a:path w="12192000" h="3429000">
                <a:moveTo>
                  <a:pt x="369702" y="3283169"/>
                </a:moveTo>
                <a:lnTo>
                  <a:pt x="366575" y="3286556"/>
                </a:lnTo>
                <a:cubicBezTo>
                  <a:pt x="367954" y="3286031"/>
                  <a:pt x="369326" y="3285512"/>
                  <a:pt x="371637" y="3284954"/>
                </a:cubicBezTo>
                <a:lnTo>
                  <a:pt x="369702" y="3283169"/>
                </a:lnTo>
                <a:close/>
                <a:moveTo>
                  <a:pt x="7392322" y="3229238"/>
                </a:moveTo>
                <a:cubicBezTo>
                  <a:pt x="7466250" y="3252109"/>
                  <a:pt x="7539706" y="3278100"/>
                  <a:pt x="7611337" y="3303821"/>
                </a:cubicBezTo>
                <a:cubicBezTo>
                  <a:pt x="7723489" y="3344078"/>
                  <a:pt x="7838666" y="3384801"/>
                  <a:pt x="7955762" y="3413006"/>
                </a:cubicBezTo>
                <a:cubicBezTo>
                  <a:pt x="7825893" y="3334794"/>
                  <a:pt x="7655160" y="3276586"/>
                  <a:pt x="7512455" y="3245734"/>
                </a:cubicBezTo>
                <a:lnTo>
                  <a:pt x="7392322" y="3229238"/>
                </a:lnTo>
                <a:close/>
                <a:moveTo>
                  <a:pt x="9928143" y="3086312"/>
                </a:moveTo>
                <a:lnTo>
                  <a:pt x="9753801" y="3096103"/>
                </a:lnTo>
                <a:cubicBezTo>
                  <a:pt x="9696294" y="3099458"/>
                  <a:pt x="9636969" y="3102530"/>
                  <a:pt x="9578027" y="3103104"/>
                </a:cubicBezTo>
                <a:cubicBezTo>
                  <a:pt x="9526546" y="3103538"/>
                  <a:pt x="9474842" y="3101381"/>
                  <a:pt x="9424342" y="3099403"/>
                </a:cubicBezTo>
                <a:cubicBezTo>
                  <a:pt x="9283243" y="3094421"/>
                  <a:pt x="9137206" y="3089329"/>
                  <a:pt x="9001907" y="3131369"/>
                </a:cubicBezTo>
                <a:cubicBezTo>
                  <a:pt x="8974564" y="3139983"/>
                  <a:pt x="8948144" y="3150668"/>
                  <a:pt x="8922138" y="3162702"/>
                </a:cubicBezTo>
                <a:cubicBezTo>
                  <a:pt x="8976395" y="3168451"/>
                  <a:pt x="9031633" y="3171803"/>
                  <a:pt x="9087550" y="3170765"/>
                </a:cubicBezTo>
                <a:cubicBezTo>
                  <a:pt x="9228396" y="3169297"/>
                  <a:pt x="9371812" y="3147077"/>
                  <a:pt x="9512475" y="3134693"/>
                </a:cubicBezTo>
                <a:cubicBezTo>
                  <a:pt x="9626059" y="3125204"/>
                  <a:pt x="9898686" y="3108707"/>
                  <a:pt x="9928143" y="3086312"/>
                </a:cubicBezTo>
                <a:close/>
                <a:moveTo>
                  <a:pt x="9351220" y="3030370"/>
                </a:moveTo>
                <a:cubicBezTo>
                  <a:pt x="9225400" y="3034303"/>
                  <a:pt x="9098278" y="3052291"/>
                  <a:pt x="8999756" y="3100929"/>
                </a:cubicBezTo>
                <a:cubicBezTo>
                  <a:pt x="9138083" y="3059352"/>
                  <a:pt x="9284119" y="3064450"/>
                  <a:pt x="9425830" y="3069517"/>
                </a:cubicBezTo>
                <a:cubicBezTo>
                  <a:pt x="9476320" y="3071495"/>
                  <a:pt x="9528123" y="3073029"/>
                  <a:pt x="9578307" y="3073035"/>
                </a:cubicBezTo>
                <a:cubicBezTo>
                  <a:pt x="9636540" y="3072999"/>
                  <a:pt x="9695359" y="3069204"/>
                  <a:pt x="9752771" y="3066471"/>
                </a:cubicBezTo>
                <a:lnTo>
                  <a:pt x="9852779" y="3060665"/>
                </a:lnTo>
                <a:cubicBezTo>
                  <a:pt x="9815758" y="3055629"/>
                  <a:pt x="9764024" y="3049620"/>
                  <a:pt x="9694862" y="3044140"/>
                </a:cubicBezTo>
                <a:cubicBezTo>
                  <a:pt x="9601553" y="3036560"/>
                  <a:pt x="9477038" y="3026438"/>
                  <a:pt x="9351220" y="3030370"/>
                </a:cubicBezTo>
                <a:close/>
                <a:moveTo>
                  <a:pt x="1019354" y="2886006"/>
                </a:moveTo>
                <a:cubicBezTo>
                  <a:pt x="847231" y="3054030"/>
                  <a:pt x="636234" y="3170053"/>
                  <a:pt x="441046" y="3262153"/>
                </a:cubicBezTo>
                <a:cubicBezTo>
                  <a:pt x="668934" y="3184112"/>
                  <a:pt x="947819" y="3065377"/>
                  <a:pt x="1019354" y="2886006"/>
                </a:cubicBezTo>
                <a:close/>
                <a:moveTo>
                  <a:pt x="991680" y="2869413"/>
                </a:moveTo>
                <a:cubicBezTo>
                  <a:pt x="775775" y="2967465"/>
                  <a:pt x="575302" y="3078871"/>
                  <a:pt x="409060" y="3242470"/>
                </a:cubicBezTo>
                <a:cubicBezTo>
                  <a:pt x="603834" y="3151783"/>
                  <a:pt x="817655" y="3036584"/>
                  <a:pt x="991680" y="2869413"/>
                </a:cubicBezTo>
                <a:close/>
                <a:moveTo>
                  <a:pt x="7254615" y="2482918"/>
                </a:moveTo>
                <a:cubicBezTo>
                  <a:pt x="7274645" y="2505852"/>
                  <a:pt x="7294062" y="2528691"/>
                  <a:pt x="7312589" y="2553309"/>
                </a:cubicBezTo>
                <a:cubicBezTo>
                  <a:pt x="7413753" y="2685421"/>
                  <a:pt x="7483941" y="2837763"/>
                  <a:pt x="7580896" y="2973069"/>
                </a:cubicBezTo>
                <a:cubicBezTo>
                  <a:pt x="7695169" y="3132808"/>
                  <a:pt x="7849203" y="3247399"/>
                  <a:pt x="7990862" y="3378025"/>
                </a:cubicBezTo>
                <a:cubicBezTo>
                  <a:pt x="7962703" y="3319256"/>
                  <a:pt x="7917173" y="3268712"/>
                  <a:pt x="7871964" y="3220139"/>
                </a:cubicBezTo>
                <a:lnTo>
                  <a:pt x="7859674" y="3207358"/>
                </a:lnTo>
                <a:cubicBezTo>
                  <a:pt x="7748530" y="3087822"/>
                  <a:pt x="7645260" y="2957311"/>
                  <a:pt x="7545050" y="2831110"/>
                </a:cubicBezTo>
                <a:cubicBezTo>
                  <a:pt x="7452767" y="2713819"/>
                  <a:pt x="7357042" y="2594723"/>
                  <a:pt x="7254615" y="2482918"/>
                </a:cubicBezTo>
                <a:close/>
                <a:moveTo>
                  <a:pt x="9078855" y="2455754"/>
                </a:moveTo>
                <a:cubicBezTo>
                  <a:pt x="8942634" y="2641158"/>
                  <a:pt x="8787932" y="2886508"/>
                  <a:pt x="8825188" y="3067752"/>
                </a:cubicBezTo>
                <a:cubicBezTo>
                  <a:pt x="8871718" y="2841055"/>
                  <a:pt x="8975231" y="2634621"/>
                  <a:pt x="9078855" y="2455754"/>
                </a:cubicBezTo>
                <a:close/>
                <a:moveTo>
                  <a:pt x="9113805" y="2454072"/>
                </a:moveTo>
                <a:cubicBezTo>
                  <a:pt x="9009770" y="2631592"/>
                  <a:pt x="8903644" y="2838900"/>
                  <a:pt x="8855200" y="3065950"/>
                </a:cubicBezTo>
                <a:cubicBezTo>
                  <a:pt x="8971799" y="2871136"/>
                  <a:pt x="9069545" y="2674069"/>
                  <a:pt x="9113805" y="2454072"/>
                </a:cubicBezTo>
                <a:close/>
                <a:moveTo>
                  <a:pt x="9123940" y="2396040"/>
                </a:moveTo>
                <a:cubicBezTo>
                  <a:pt x="9123142" y="2397205"/>
                  <a:pt x="9122347" y="2398360"/>
                  <a:pt x="9120846" y="2400053"/>
                </a:cubicBezTo>
                <a:lnTo>
                  <a:pt x="9123267" y="2400425"/>
                </a:lnTo>
                <a:cubicBezTo>
                  <a:pt x="9123491" y="2398963"/>
                  <a:pt x="9123716" y="2397502"/>
                  <a:pt x="9123940" y="2396040"/>
                </a:cubicBezTo>
                <a:close/>
                <a:moveTo>
                  <a:pt x="103333" y="2270602"/>
                </a:moveTo>
                <a:cubicBezTo>
                  <a:pt x="133282" y="2297353"/>
                  <a:pt x="175725" y="2333843"/>
                  <a:pt x="233938" y="2380416"/>
                </a:cubicBezTo>
                <a:cubicBezTo>
                  <a:pt x="390802" y="2506412"/>
                  <a:pt x="652575" y="2716703"/>
                  <a:pt x="883580" y="2751710"/>
                </a:cubicBezTo>
                <a:cubicBezTo>
                  <a:pt x="736829" y="2704021"/>
                  <a:pt x="610173" y="2611280"/>
                  <a:pt x="487337" y="2521182"/>
                </a:cubicBezTo>
                <a:cubicBezTo>
                  <a:pt x="443670" y="2488932"/>
                  <a:pt x="398584" y="2456270"/>
                  <a:pt x="354051" y="2425912"/>
                </a:cubicBezTo>
                <a:cubicBezTo>
                  <a:pt x="302352" y="2390720"/>
                  <a:pt x="247963" y="2358429"/>
                  <a:pt x="195436" y="2326068"/>
                </a:cubicBezTo>
                <a:lnTo>
                  <a:pt x="103333" y="2270602"/>
                </a:lnTo>
                <a:close/>
                <a:moveTo>
                  <a:pt x="5539432" y="2213928"/>
                </a:moveTo>
                <a:cubicBezTo>
                  <a:pt x="5544304" y="2230969"/>
                  <a:pt x="5549664" y="2248449"/>
                  <a:pt x="5555462" y="2265454"/>
                </a:cubicBezTo>
                <a:cubicBezTo>
                  <a:pt x="5631122" y="2480386"/>
                  <a:pt x="5731219" y="2689228"/>
                  <a:pt x="5828270" y="2891663"/>
                </a:cubicBezTo>
                <a:cubicBezTo>
                  <a:pt x="5868407" y="2975290"/>
                  <a:pt x="5908582" y="3059842"/>
                  <a:pt x="5947416" y="3145846"/>
                </a:cubicBezTo>
                <a:cubicBezTo>
                  <a:pt x="5894674" y="2898329"/>
                  <a:pt x="5793018" y="2289484"/>
                  <a:pt x="5539432" y="2213928"/>
                </a:cubicBezTo>
                <a:close/>
                <a:moveTo>
                  <a:pt x="51253" y="2202825"/>
                </a:moveTo>
                <a:lnTo>
                  <a:pt x="211622" y="2299803"/>
                </a:lnTo>
                <a:cubicBezTo>
                  <a:pt x="264592" y="2331684"/>
                  <a:pt x="319013" y="2364908"/>
                  <a:pt x="371652" y="2400062"/>
                </a:cubicBezTo>
                <a:cubicBezTo>
                  <a:pt x="417589" y="2430824"/>
                  <a:pt x="462230" y="2463964"/>
                  <a:pt x="505903" y="2496221"/>
                </a:cubicBezTo>
                <a:cubicBezTo>
                  <a:pt x="628246" y="2585875"/>
                  <a:pt x="754907" y="2678611"/>
                  <a:pt x="899240" y="2724068"/>
                </a:cubicBezTo>
                <a:cubicBezTo>
                  <a:pt x="928476" y="2733153"/>
                  <a:pt x="958088" y="2739887"/>
                  <a:pt x="988114" y="2745204"/>
                </a:cubicBezTo>
                <a:cubicBezTo>
                  <a:pt x="943280" y="2707411"/>
                  <a:pt x="896194" y="2671100"/>
                  <a:pt x="845971" y="2638177"/>
                </a:cubicBezTo>
                <a:cubicBezTo>
                  <a:pt x="720131" y="2554257"/>
                  <a:pt x="580034" y="2486740"/>
                  <a:pt x="448057" y="2412376"/>
                </a:cubicBezTo>
                <a:cubicBezTo>
                  <a:pt x="341781" y="2351886"/>
                  <a:pt x="90319" y="2201263"/>
                  <a:pt x="51253" y="2202825"/>
                </a:cubicBezTo>
                <a:close/>
                <a:moveTo>
                  <a:pt x="2606687" y="2201718"/>
                </a:moveTo>
                <a:cubicBezTo>
                  <a:pt x="2484040" y="2523782"/>
                  <a:pt x="2550772" y="2876470"/>
                  <a:pt x="2645658" y="3211259"/>
                </a:cubicBezTo>
                <a:cubicBezTo>
                  <a:pt x="2605413" y="2891984"/>
                  <a:pt x="2566733" y="2541903"/>
                  <a:pt x="2606687" y="2201718"/>
                </a:cubicBezTo>
                <a:close/>
                <a:moveTo>
                  <a:pt x="10097724" y="2162852"/>
                </a:moveTo>
                <a:cubicBezTo>
                  <a:pt x="9944682" y="2164954"/>
                  <a:pt x="9791714" y="2182746"/>
                  <a:pt x="9645248" y="2201119"/>
                </a:cubicBezTo>
                <a:cubicBezTo>
                  <a:pt x="9610727" y="2205568"/>
                  <a:pt x="9577456" y="2210754"/>
                  <a:pt x="9543858" y="2221510"/>
                </a:cubicBezTo>
                <a:cubicBezTo>
                  <a:pt x="9550063" y="2233642"/>
                  <a:pt x="9629757" y="2204895"/>
                  <a:pt x="9681648" y="2200828"/>
                </a:cubicBezTo>
                <a:cubicBezTo>
                  <a:pt x="9969341" y="2180845"/>
                  <a:pt x="10272689" y="2226720"/>
                  <a:pt x="10557846" y="2172337"/>
                </a:cubicBezTo>
                <a:cubicBezTo>
                  <a:pt x="10473933" y="2182321"/>
                  <a:pt x="10386637" y="2176065"/>
                  <a:pt x="10301704" y="2169847"/>
                </a:cubicBezTo>
                <a:cubicBezTo>
                  <a:pt x="10284536" y="2168562"/>
                  <a:pt x="10267371" y="2167280"/>
                  <a:pt x="10250553" y="2166539"/>
                </a:cubicBezTo>
                <a:cubicBezTo>
                  <a:pt x="10199759" y="2163194"/>
                  <a:pt x="10148737" y="2162152"/>
                  <a:pt x="10097724" y="2162852"/>
                </a:cubicBezTo>
                <a:close/>
                <a:moveTo>
                  <a:pt x="3642057" y="2144487"/>
                </a:moveTo>
                <a:cubicBezTo>
                  <a:pt x="3639338" y="2146453"/>
                  <a:pt x="3635693" y="2148466"/>
                  <a:pt x="3632981" y="2150437"/>
                </a:cubicBezTo>
                <a:cubicBezTo>
                  <a:pt x="3509182" y="2245738"/>
                  <a:pt x="3441993" y="2382556"/>
                  <a:pt x="3382436" y="2523726"/>
                </a:cubicBezTo>
                <a:cubicBezTo>
                  <a:pt x="3286719" y="2750641"/>
                  <a:pt x="3231101" y="2990386"/>
                  <a:pt x="3191929" y="3233669"/>
                </a:cubicBezTo>
                <a:cubicBezTo>
                  <a:pt x="3237125" y="3036250"/>
                  <a:pt x="3296425" y="2842000"/>
                  <a:pt x="3369898" y="2652771"/>
                </a:cubicBezTo>
                <a:cubicBezTo>
                  <a:pt x="3454377" y="2436084"/>
                  <a:pt x="3540614" y="2274753"/>
                  <a:pt x="3642057" y="2144487"/>
                </a:cubicBezTo>
                <a:close/>
                <a:moveTo>
                  <a:pt x="7015907" y="2112548"/>
                </a:moveTo>
                <a:cubicBezTo>
                  <a:pt x="7100896" y="2184517"/>
                  <a:pt x="7181386" y="2261562"/>
                  <a:pt x="7259646" y="2336985"/>
                </a:cubicBezTo>
                <a:cubicBezTo>
                  <a:pt x="7425913" y="2497010"/>
                  <a:pt x="7598167" y="2662445"/>
                  <a:pt x="7741483" y="2850980"/>
                </a:cubicBezTo>
                <a:cubicBezTo>
                  <a:pt x="7847640" y="2990905"/>
                  <a:pt x="7937072" y="3142994"/>
                  <a:pt x="8008941" y="3304560"/>
                </a:cubicBezTo>
                <a:cubicBezTo>
                  <a:pt x="8009955" y="3265639"/>
                  <a:pt x="8010548" y="3225374"/>
                  <a:pt x="7999234" y="3181993"/>
                </a:cubicBezTo>
                <a:cubicBezTo>
                  <a:pt x="7958140" y="3025784"/>
                  <a:pt x="7815502" y="2885397"/>
                  <a:pt x="7715154" y="2768148"/>
                </a:cubicBezTo>
                <a:cubicBezTo>
                  <a:pt x="7576575" y="2605314"/>
                  <a:pt x="7431075" y="2447188"/>
                  <a:pt x="7271900" y="2305551"/>
                </a:cubicBezTo>
                <a:cubicBezTo>
                  <a:pt x="7230409" y="2269079"/>
                  <a:pt x="7098810" y="2161772"/>
                  <a:pt x="7015907" y="2112548"/>
                </a:cubicBezTo>
                <a:close/>
                <a:moveTo>
                  <a:pt x="2650666" y="2101686"/>
                </a:moveTo>
                <a:cubicBezTo>
                  <a:pt x="2650695" y="2102619"/>
                  <a:pt x="2650695" y="2102619"/>
                  <a:pt x="2650249" y="2103101"/>
                </a:cubicBezTo>
                <a:cubicBezTo>
                  <a:pt x="2594633" y="2435991"/>
                  <a:pt x="2624834" y="2783617"/>
                  <a:pt x="2663808" y="3106215"/>
                </a:cubicBezTo>
                <a:cubicBezTo>
                  <a:pt x="2664345" y="2972062"/>
                  <a:pt x="2664881" y="2837909"/>
                  <a:pt x="2665418" y="2703756"/>
                </a:cubicBezTo>
                <a:cubicBezTo>
                  <a:pt x="2666315" y="2516493"/>
                  <a:pt x="2661038" y="2314579"/>
                  <a:pt x="2650666" y="2101686"/>
                </a:cubicBezTo>
                <a:close/>
                <a:moveTo>
                  <a:pt x="10218664" y="2096300"/>
                </a:moveTo>
                <a:cubicBezTo>
                  <a:pt x="10171755" y="2095070"/>
                  <a:pt x="10126463" y="2096064"/>
                  <a:pt x="10086154" y="2096937"/>
                </a:cubicBezTo>
                <a:cubicBezTo>
                  <a:pt x="9975638" y="2099402"/>
                  <a:pt x="9876341" y="2102370"/>
                  <a:pt x="9778614" y="2121189"/>
                </a:cubicBezTo>
                <a:cubicBezTo>
                  <a:pt x="9714017" y="2133376"/>
                  <a:pt x="9654494" y="2152286"/>
                  <a:pt x="9601703" y="2176852"/>
                </a:cubicBezTo>
                <a:cubicBezTo>
                  <a:pt x="9614985" y="2174489"/>
                  <a:pt x="9628056" y="2173024"/>
                  <a:pt x="9641684" y="2171203"/>
                </a:cubicBezTo>
                <a:cubicBezTo>
                  <a:pt x="9838075" y="2146001"/>
                  <a:pt x="10046725" y="2122921"/>
                  <a:pt x="10252799" y="2135971"/>
                </a:cubicBezTo>
                <a:lnTo>
                  <a:pt x="10304297" y="2139822"/>
                </a:lnTo>
                <a:cubicBezTo>
                  <a:pt x="10380931" y="2145228"/>
                  <a:pt x="10459361" y="2151014"/>
                  <a:pt x="10533945" y="2144703"/>
                </a:cubicBezTo>
                <a:cubicBezTo>
                  <a:pt x="10504378" y="2139851"/>
                  <a:pt x="10475221" y="2133210"/>
                  <a:pt x="10446061" y="2126562"/>
                </a:cubicBezTo>
                <a:cubicBezTo>
                  <a:pt x="10417803" y="2120116"/>
                  <a:pt x="10389545" y="2113665"/>
                  <a:pt x="10360877" y="2109004"/>
                </a:cubicBezTo>
                <a:cubicBezTo>
                  <a:pt x="10314101" y="2100982"/>
                  <a:pt x="10265574" y="2097529"/>
                  <a:pt x="10218664" y="2096300"/>
                </a:cubicBezTo>
                <a:close/>
                <a:moveTo>
                  <a:pt x="6946849" y="2094271"/>
                </a:moveTo>
                <a:cubicBezTo>
                  <a:pt x="6946657" y="2095520"/>
                  <a:pt x="6946560" y="2096151"/>
                  <a:pt x="6946972" y="2097491"/>
                </a:cubicBezTo>
                <a:cubicBezTo>
                  <a:pt x="6980090" y="2172397"/>
                  <a:pt x="7043425" y="2232082"/>
                  <a:pt x="7105827" y="2289700"/>
                </a:cubicBezTo>
                <a:lnTo>
                  <a:pt x="7126431" y="2308872"/>
                </a:lnTo>
                <a:cubicBezTo>
                  <a:pt x="7289613" y="2460736"/>
                  <a:pt x="7430828" y="2638705"/>
                  <a:pt x="7567269" y="2811461"/>
                </a:cubicBezTo>
                <a:cubicBezTo>
                  <a:pt x="7666876" y="2937562"/>
                  <a:pt x="7769633" y="3067348"/>
                  <a:pt x="7880270" y="3186176"/>
                </a:cubicBezTo>
                <a:lnTo>
                  <a:pt x="7892560" y="3198949"/>
                </a:lnTo>
                <a:cubicBezTo>
                  <a:pt x="7919687" y="3228095"/>
                  <a:pt x="7947417" y="3257334"/>
                  <a:pt x="7971643" y="3289236"/>
                </a:cubicBezTo>
                <a:cubicBezTo>
                  <a:pt x="7902183" y="3140208"/>
                  <a:pt x="7817787" y="2999779"/>
                  <a:pt x="7719359" y="2870011"/>
                </a:cubicBezTo>
                <a:cubicBezTo>
                  <a:pt x="7577670" y="2683005"/>
                  <a:pt x="7405928" y="2518293"/>
                  <a:pt x="7240170" y="2358985"/>
                </a:cubicBezTo>
                <a:cubicBezTo>
                  <a:pt x="7146175" y="2268975"/>
                  <a:pt x="7050053" y="2176722"/>
                  <a:pt x="6946849" y="2094271"/>
                </a:cubicBezTo>
                <a:close/>
                <a:moveTo>
                  <a:pt x="2680277" y="2050204"/>
                </a:moveTo>
                <a:cubicBezTo>
                  <a:pt x="2679826" y="2050692"/>
                  <a:pt x="2679381" y="2051173"/>
                  <a:pt x="2678972" y="2052582"/>
                </a:cubicBezTo>
                <a:cubicBezTo>
                  <a:pt x="2691463" y="2283555"/>
                  <a:pt x="2697451" y="2503139"/>
                  <a:pt x="2696666" y="2704836"/>
                </a:cubicBezTo>
                <a:lnTo>
                  <a:pt x="2695769" y="2961955"/>
                </a:lnTo>
                <a:cubicBezTo>
                  <a:pt x="2712509" y="2868144"/>
                  <a:pt x="2727840" y="2773916"/>
                  <a:pt x="2739893" y="2679357"/>
                </a:cubicBezTo>
                <a:cubicBezTo>
                  <a:pt x="2767348" y="2457500"/>
                  <a:pt x="2737035" y="2258445"/>
                  <a:pt x="2680277" y="2050204"/>
                </a:cubicBezTo>
                <a:close/>
                <a:moveTo>
                  <a:pt x="1132195" y="2038980"/>
                </a:moveTo>
                <a:cubicBezTo>
                  <a:pt x="1313054" y="2066211"/>
                  <a:pt x="1494925" y="2083628"/>
                  <a:pt x="1679056" y="2087907"/>
                </a:cubicBezTo>
                <a:cubicBezTo>
                  <a:pt x="1838007" y="2091331"/>
                  <a:pt x="1983050" y="2061313"/>
                  <a:pt x="2128648" y="2045249"/>
                </a:cubicBezTo>
                <a:cubicBezTo>
                  <a:pt x="2028248" y="2038548"/>
                  <a:pt x="1925543" y="2044055"/>
                  <a:pt x="1825619" y="2049447"/>
                </a:cubicBezTo>
                <a:lnTo>
                  <a:pt x="1737798" y="2054353"/>
                </a:lnTo>
                <a:cubicBezTo>
                  <a:pt x="1536509" y="2063800"/>
                  <a:pt x="1332771" y="2058439"/>
                  <a:pt x="1132195" y="2038980"/>
                </a:cubicBezTo>
                <a:close/>
                <a:moveTo>
                  <a:pt x="10104407" y="2029317"/>
                </a:moveTo>
                <a:cubicBezTo>
                  <a:pt x="9978788" y="2027650"/>
                  <a:pt x="9828621" y="2050881"/>
                  <a:pt x="9704375" y="2107349"/>
                </a:cubicBezTo>
                <a:cubicBezTo>
                  <a:pt x="9726987" y="2101319"/>
                  <a:pt x="9749595" y="2095291"/>
                  <a:pt x="9773804" y="2090543"/>
                </a:cubicBezTo>
                <a:cubicBezTo>
                  <a:pt x="9873880" y="2071749"/>
                  <a:pt x="9974285" y="2068081"/>
                  <a:pt x="10086605" y="2065992"/>
                </a:cubicBezTo>
                <a:cubicBezTo>
                  <a:pt x="10168672" y="2064085"/>
                  <a:pt x="10271028" y="2062236"/>
                  <a:pt x="10367276" y="2078848"/>
                </a:cubicBezTo>
                <a:cubicBezTo>
                  <a:pt x="10396291" y="2084052"/>
                  <a:pt x="10425102" y="2090151"/>
                  <a:pt x="10454262" y="2096798"/>
                </a:cubicBezTo>
                <a:cubicBezTo>
                  <a:pt x="10493323" y="2105530"/>
                  <a:pt x="10531142" y="2113536"/>
                  <a:pt x="10569223" y="2118311"/>
                </a:cubicBezTo>
                <a:cubicBezTo>
                  <a:pt x="10422236" y="2061328"/>
                  <a:pt x="10260055" y="2031700"/>
                  <a:pt x="10104407" y="2029317"/>
                </a:cubicBezTo>
                <a:close/>
                <a:moveTo>
                  <a:pt x="6861797" y="1990899"/>
                </a:moveTo>
                <a:cubicBezTo>
                  <a:pt x="6869009" y="1991845"/>
                  <a:pt x="6876359" y="1994413"/>
                  <a:pt x="6879594" y="1995547"/>
                </a:cubicBezTo>
                <a:cubicBezTo>
                  <a:pt x="7239561" y="2108402"/>
                  <a:pt x="7549592" y="2502521"/>
                  <a:pt x="7789028" y="2783316"/>
                </a:cubicBezTo>
                <a:cubicBezTo>
                  <a:pt x="7920282" y="2937340"/>
                  <a:pt x="8046009" y="3078973"/>
                  <a:pt x="8093600" y="3281671"/>
                </a:cubicBezTo>
                <a:cubicBezTo>
                  <a:pt x="8106357" y="3335837"/>
                  <a:pt x="8115219" y="3381078"/>
                  <a:pt x="8129425" y="3425298"/>
                </a:cubicBezTo>
                <a:lnTo>
                  <a:pt x="8130898" y="3428998"/>
                </a:lnTo>
                <a:lnTo>
                  <a:pt x="7899365" y="3428998"/>
                </a:lnTo>
                <a:lnTo>
                  <a:pt x="7761176" y="3387656"/>
                </a:lnTo>
                <a:cubicBezTo>
                  <a:pt x="7707614" y="3369833"/>
                  <a:pt x="7654620" y="3350815"/>
                  <a:pt x="7602080" y="3331867"/>
                </a:cubicBezTo>
                <a:cubicBezTo>
                  <a:pt x="7499839" y="3295697"/>
                  <a:pt x="7395868" y="3258609"/>
                  <a:pt x="7289862" y="3230827"/>
                </a:cubicBezTo>
                <a:cubicBezTo>
                  <a:pt x="7386721" y="3273866"/>
                  <a:pt x="7479917" y="3312496"/>
                  <a:pt x="7582411" y="3355122"/>
                </a:cubicBezTo>
                <a:lnTo>
                  <a:pt x="7605759" y="3364465"/>
                </a:lnTo>
                <a:cubicBezTo>
                  <a:pt x="7652356" y="3383785"/>
                  <a:pt x="7694400" y="3400482"/>
                  <a:pt x="7737910" y="3411638"/>
                </a:cubicBezTo>
                <a:lnTo>
                  <a:pt x="7826532" y="3428999"/>
                </a:lnTo>
                <a:lnTo>
                  <a:pt x="7696096" y="3428999"/>
                </a:lnTo>
                <a:lnTo>
                  <a:pt x="7594081" y="3392149"/>
                </a:lnTo>
                <a:lnTo>
                  <a:pt x="7570734" y="3382799"/>
                </a:lnTo>
                <a:lnTo>
                  <a:pt x="7271814" y="3255601"/>
                </a:lnTo>
                <a:cubicBezTo>
                  <a:pt x="7315012" y="3311237"/>
                  <a:pt x="7445060" y="3376183"/>
                  <a:pt x="7585232" y="3421060"/>
                </a:cubicBezTo>
                <a:lnTo>
                  <a:pt x="7613775" y="3428998"/>
                </a:lnTo>
                <a:lnTo>
                  <a:pt x="7522197" y="3428998"/>
                </a:lnTo>
                <a:lnTo>
                  <a:pt x="7410696" y="3374861"/>
                </a:lnTo>
                <a:cubicBezTo>
                  <a:pt x="7272778" y="3302418"/>
                  <a:pt x="7152025" y="3224264"/>
                  <a:pt x="7088673" y="3181396"/>
                </a:cubicBezTo>
                <a:cubicBezTo>
                  <a:pt x="7075202" y="3172287"/>
                  <a:pt x="7065689" y="3153532"/>
                  <a:pt x="7090188" y="3155365"/>
                </a:cubicBezTo>
                <a:cubicBezTo>
                  <a:pt x="7322587" y="3174983"/>
                  <a:pt x="7561036" y="3195528"/>
                  <a:pt x="7780046" y="3282283"/>
                </a:cubicBezTo>
                <a:cubicBezTo>
                  <a:pt x="7810971" y="3294712"/>
                  <a:pt x="7991193" y="3408187"/>
                  <a:pt x="7944957" y="3370347"/>
                </a:cubicBezTo>
                <a:cubicBezTo>
                  <a:pt x="7830578" y="3275934"/>
                  <a:pt x="7705171" y="3188800"/>
                  <a:pt x="7601828" y="3074934"/>
                </a:cubicBezTo>
                <a:cubicBezTo>
                  <a:pt x="7389349" y="2840558"/>
                  <a:pt x="7257096" y="2543523"/>
                  <a:pt x="7042773" y="2305011"/>
                </a:cubicBezTo>
                <a:cubicBezTo>
                  <a:pt x="7007812" y="2266337"/>
                  <a:pt x="6799377" y="2086396"/>
                  <a:pt x="6844835" y="1995988"/>
                </a:cubicBezTo>
                <a:cubicBezTo>
                  <a:pt x="6847512" y="1990632"/>
                  <a:pt x="6854586" y="1989954"/>
                  <a:pt x="6861797" y="1990899"/>
                </a:cubicBezTo>
                <a:close/>
                <a:moveTo>
                  <a:pt x="1456157" y="1942404"/>
                </a:moveTo>
                <a:cubicBezTo>
                  <a:pt x="1385125" y="1944535"/>
                  <a:pt x="1314200" y="1949444"/>
                  <a:pt x="1244432" y="1956601"/>
                </a:cubicBezTo>
                <a:cubicBezTo>
                  <a:pt x="1151404" y="1966142"/>
                  <a:pt x="1060429" y="1979677"/>
                  <a:pt x="973990" y="1995940"/>
                </a:cubicBezTo>
                <a:cubicBezTo>
                  <a:pt x="1017323" y="1996535"/>
                  <a:pt x="1061253" y="2000367"/>
                  <a:pt x="1103809" y="2004720"/>
                </a:cubicBezTo>
                <a:lnTo>
                  <a:pt x="1123454" y="2006727"/>
                </a:lnTo>
                <a:cubicBezTo>
                  <a:pt x="1326373" y="2026563"/>
                  <a:pt x="1533386" y="2032253"/>
                  <a:pt x="1737017" y="2023183"/>
                </a:cubicBezTo>
                <a:lnTo>
                  <a:pt x="1824397" y="2018757"/>
                </a:lnTo>
                <a:cubicBezTo>
                  <a:pt x="1905266" y="2014590"/>
                  <a:pt x="1987993" y="2010352"/>
                  <a:pt x="2070059" y="2012660"/>
                </a:cubicBezTo>
                <a:cubicBezTo>
                  <a:pt x="1883310" y="1954634"/>
                  <a:pt x="1669251" y="1936013"/>
                  <a:pt x="1456157" y="1942404"/>
                </a:cubicBezTo>
                <a:close/>
                <a:moveTo>
                  <a:pt x="4988186" y="1787467"/>
                </a:moveTo>
                <a:cubicBezTo>
                  <a:pt x="4914642" y="1846764"/>
                  <a:pt x="4843105" y="1909703"/>
                  <a:pt x="4777334" y="1977072"/>
                </a:cubicBezTo>
                <a:cubicBezTo>
                  <a:pt x="4757662" y="1997414"/>
                  <a:pt x="4737537" y="2018249"/>
                  <a:pt x="4718341" y="2039043"/>
                </a:cubicBezTo>
                <a:cubicBezTo>
                  <a:pt x="4681696" y="2077771"/>
                  <a:pt x="4644162" y="2117455"/>
                  <a:pt x="4604655" y="2154434"/>
                </a:cubicBezTo>
                <a:cubicBezTo>
                  <a:pt x="4591636" y="2166592"/>
                  <a:pt x="4578581" y="2177832"/>
                  <a:pt x="4565074" y="2189550"/>
                </a:cubicBezTo>
                <a:cubicBezTo>
                  <a:pt x="4712605" y="2082121"/>
                  <a:pt x="4908425" y="1947611"/>
                  <a:pt x="4988186" y="1787467"/>
                </a:cubicBezTo>
                <a:close/>
                <a:moveTo>
                  <a:pt x="4978032" y="1754809"/>
                </a:moveTo>
                <a:cubicBezTo>
                  <a:pt x="4748175" y="1806846"/>
                  <a:pt x="4611576" y="2001393"/>
                  <a:pt x="4463413" y="2186162"/>
                </a:cubicBezTo>
                <a:cubicBezTo>
                  <a:pt x="4428815" y="2229459"/>
                  <a:pt x="4393697" y="2271384"/>
                  <a:pt x="4358134" y="2313791"/>
                </a:cubicBezTo>
                <a:lnTo>
                  <a:pt x="4376219" y="2300027"/>
                </a:lnTo>
                <a:cubicBezTo>
                  <a:pt x="4445817" y="2246939"/>
                  <a:pt x="4517680" y="2192374"/>
                  <a:pt x="4582340" y="2132037"/>
                </a:cubicBezTo>
                <a:cubicBezTo>
                  <a:pt x="4621394" y="2095545"/>
                  <a:pt x="4658482" y="2056345"/>
                  <a:pt x="4694684" y="2018098"/>
                </a:cubicBezTo>
                <a:cubicBezTo>
                  <a:pt x="4714806" y="1997264"/>
                  <a:pt x="4733997" y="1976475"/>
                  <a:pt x="4754123" y="1955643"/>
                </a:cubicBezTo>
                <a:cubicBezTo>
                  <a:pt x="4823909" y="1883925"/>
                  <a:pt x="4899949" y="1817074"/>
                  <a:pt x="4978032" y="1754809"/>
                </a:cubicBezTo>
                <a:close/>
                <a:moveTo>
                  <a:pt x="7427076" y="1713684"/>
                </a:moveTo>
                <a:cubicBezTo>
                  <a:pt x="7446602" y="1723725"/>
                  <a:pt x="7466122" y="1733767"/>
                  <a:pt x="7485963" y="1745783"/>
                </a:cubicBezTo>
                <a:cubicBezTo>
                  <a:pt x="7567460" y="1796071"/>
                  <a:pt x="7639772" y="1857770"/>
                  <a:pt x="7719410" y="1928281"/>
                </a:cubicBezTo>
                <a:cubicBezTo>
                  <a:pt x="7777835" y="1979518"/>
                  <a:pt x="7850375" y="2043816"/>
                  <a:pt x="7907163" y="2117863"/>
                </a:cubicBezTo>
                <a:cubicBezTo>
                  <a:pt x="7924160" y="2140331"/>
                  <a:pt x="7940457" y="2163330"/>
                  <a:pt x="7956656" y="2186961"/>
                </a:cubicBezTo>
                <a:cubicBezTo>
                  <a:pt x="7978464" y="2218485"/>
                  <a:pt x="7999857" y="2248676"/>
                  <a:pt x="8023445" y="2276642"/>
                </a:cubicBezTo>
                <a:cubicBezTo>
                  <a:pt x="7956400" y="2140150"/>
                  <a:pt x="7861731" y="2014166"/>
                  <a:pt x="7754656" y="1912546"/>
                </a:cubicBezTo>
                <a:cubicBezTo>
                  <a:pt x="7668081" y="1830722"/>
                  <a:pt x="7548884" y="1751582"/>
                  <a:pt x="7427076" y="1713684"/>
                </a:cubicBezTo>
                <a:close/>
                <a:moveTo>
                  <a:pt x="7312201" y="1699278"/>
                </a:moveTo>
                <a:cubicBezTo>
                  <a:pt x="7322935" y="1706049"/>
                  <a:pt x="7332964" y="1713350"/>
                  <a:pt x="7343603" y="1720746"/>
                </a:cubicBezTo>
                <a:cubicBezTo>
                  <a:pt x="7496266" y="1828079"/>
                  <a:pt x="7656157" y="1944847"/>
                  <a:pt x="7791759" y="2086717"/>
                </a:cubicBezTo>
                <a:lnTo>
                  <a:pt x="7825280" y="2122608"/>
                </a:lnTo>
                <a:cubicBezTo>
                  <a:pt x="7875363" y="2175773"/>
                  <a:pt x="7926463" y="2230374"/>
                  <a:pt x="7982410" y="2273551"/>
                </a:cubicBezTo>
                <a:cubicBezTo>
                  <a:pt x="7964809" y="2250989"/>
                  <a:pt x="7948608" y="2227366"/>
                  <a:pt x="7932408" y="2203736"/>
                </a:cubicBezTo>
                <a:cubicBezTo>
                  <a:pt x="7916712" y="2180836"/>
                  <a:pt x="7901020" y="2157930"/>
                  <a:pt x="7883927" y="2136087"/>
                </a:cubicBezTo>
                <a:cubicBezTo>
                  <a:pt x="7828664" y="2064188"/>
                  <a:pt x="7757146" y="2001331"/>
                  <a:pt x="7699832" y="1950904"/>
                </a:cubicBezTo>
                <a:cubicBezTo>
                  <a:pt x="7621217" y="1881828"/>
                  <a:pt x="7550116" y="1820322"/>
                  <a:pt x="7470240" y="1771559"/>
                </a:cubicBezTo>
                <a:cubicBezTo>
                  <a:pt x="7417598" y="1739141"/>
                  <a:pt x="7364314" y="1714956"/>
                  <a:pt x="7312201" y="1699278"/>
                </a:cubicBezTo>
                <a:close/>
                <a:moveTo>
                  <a:pt x="7244057" y="1695233"/>
                </a:moveTo>
                <a:cubicBezTo>
                  <a:pt x="7240832" y="1708197"/>
                  <a:pt x="7314310" y="1738040"/>
                  <a:pt x="7353035" y="1768318"/>
                </a:cubicBezTo>
                <a:cubicBezTo>
                  <a:pt x="7566127" y="1938091"/>
                  <a:pt x="7749139" y="2166671"/>
                  <a:pt x="7981878" y="2309345"/>
                </a:cubicBezTo>
                <a:cubicBezTo>
                  <a:pt x="7917138" y="2262903"/>
                  <a:pt x="7860147" y="2202267"/>
                  <a:pt x="7804780" y="2143174"/>
                </a:cubicBezTo>
                <a:cubicBezTo>
                  <a:pt x="7793606" y="2131210"/>
                  <a:pt x="7782433" y="2119247"/>
                  <a:pt x="7771164" y="2107908"/>
                </a:cubicBezTo>
                <a:cubicBezTo>
                  <a:pt x="7637791" y="1967658"/>
                  <a:pt x="7478920" y="1852329"/>
                  <a:pt x="7327465" y="1745181"/>
                </a:cubicBezTo>
                <a:cubicBezTo>
                  <a:pt x="7300620" y="1726330"/>
                  <a:pt x="7274186" y="1708825"/>
                  <a:pt x="7244057" y="1695233"/>
                </a:cubicBezTo>
                <a:close/>
                <a:moveTo>
                  <a:pt x="7133363" y="1621246"/>
                </a:moveTo>
                <a:cubicBezTo>
                  <a:pt x="7577149" y="1692491"/>
                  <a:pt x="7947715" y="1926125"/>
                  <a:pt x="8128687" y="2361959"/>
                </a:cubicBezTo>
                <a:cubicBezTo>
                  <a:pt x="8276565" y="2476246"/>
                  <a:pt x="8400253" y="2615012"/>
                  <a:pt x="8497002" y="2775913"/>
                </a:cubicBezTo>
                <a:cubicBezTo>
                  <a:pt x="8503575" y="2712856"/>
                  <a:pt x="8502497" y="2730666"/>
                  <a:pt x="8514292" y="2586372"/>
                </a:cubicBezTo>
                <a:cubicBezTo>
                  <a:pt x="8536052" y="2320157"/>
                  <a:pt x="8547760" y="2104819"/>
                  <a:pt x="8491838" y="1907275"/>
                </a:cubicBezTo>
                <a:cubicBezTo>
                  <a:pt x="8507078" y="1838180"/>
                  <a:pt x="8575461" y="1922481"/>
                  <a:pt x="8605731" y="2171804"/>
                </a:cubicBezTo>
                <a:cubicBezTo>
                  <a:pt x="8608350" y="2316349"/>
                  <a:pt x="8605836" y="2462029"/>
                  <a:pt x="8594880" y="2610262"/>
                </a:cubicBezTo>
                <a:cubicBezTo>
                  <a:pt x="8575957" y="2862971"/>
                  <a:pt x="8542313" y="3114716"/>
                  <a:pt x="8494242" y="3363600"/>
                </a:cubicBezTo>
                <a:cubicBezTo>
                  <a:pt x="8597730" y="3298745"/>
                  <a:pt x="8691862" y="3210036"/>
                  <a:pt x="8794675" y="3161735"/>
                </a:cubicBezTo>
                <a:cubicBezTo>
                  <a:pt x="8796362" y="3158786"/>
                  <a:pt x="8798755" y="3155312"/>
                  <a:pt x="8800448" y="3152371"/>
                </a:cubicBezTo>
                <a:cubicBezTo>
                  <a:pt x="8795284" y="3149656"/>
                  <a:pt x="8790221" y="3146317"/>
                  <a:pt x="8788186" y="3143441"/>
                </a:cubicBezTo>
                <a:cubicBezTo>
                  <a:pt x="8594646" y="2882498"/>
                  <a:pt x="8993712" y="2429248"/>
                  <a:pt x="9137232" y="2236639"/>
                </a:cubicBezTo>
                <a:cubicBezTo>
                  <a:pt x="9150495" y="2218816"/>
                  <a:pt x="9217510" y="2246384"/>
                  <a:pt x="9216765" y="2267416"/>
                </a:cubicBezTo>
                <a:cubicBezTo>
                  <a:pt x="9208076" y="2554368"/>
                  <a:pt x="9105464" y="2799377"/>
                  <a:pt x="8969849" y="3037405"/>
                </a:cubicBezTo>
                <a:cubicBezTo>
                  <a:pt x="9192790" y="2953070"/>
                  <a:pt x="9514633" y="2995367"/>
                  <a:pt x="9706237" y="2990148"/>
                </a:cubicBezTo>
                <a:cubicBezTo>
                  <a:pt x="9875985" y="2986062"/>
                  <a:pt x="9998989" y="2995957"/>
                  <a:pt x="10110375" y="3134116"/>
                </a:cubicBezTo>
                <a:cubicBezTo>
                  <a:pt x="10119737" y="3145800"/>
                  <a:pt x="10104347" y="3149204"/>
                  <a:pt x="10096281" y="3149254"/>
                </a:cubicBezTo>
                <a:cubicBezTo>
                  <a:pt x="9752742" y="3155519"/>
                  <a:pt x="9411210" y="3213343"/>
                  <a:pt x="9067672" y="3219608"/>
                </a:cubicBezTo>
                <a:cubicBezTo>
                  <a:pt x="9008636" y="3220807"/>
                  <a:pt x="8918484" y="3198657"/>
                  <a:pt x="8859441" y="3212028"/>
                </a:cubicBezTo>
                <a:cubicBezTo>
                  <a:pt x="8858839" y="3211935"/>
                  <a:pt x="8858138" y="3212468"/>
                  <a:pt x="8857528" y="3212375"/>
                </a:cubicBezTo>
                <a:cubicBezTo>
                  <a:pt x="8854312" y="3213158"/>
                  <a:pt x="8851192" y="3213319"/>
                  <a:pt x="8848579" y="3214204"/>
                </a:cubicBezTo>
                <a:cubicBezTo>
                  <a:pt x="8763018" y="3241925"/>
                  <a:pt x="8669480" y="3330768"/>
                  <a:pt x="8576285" y="3395788"/>
                </a:cubicBezTo>
                <a:lnTo>
                  <a:pt x="8519159" y="3428998"/>
                </a:lnTo>
                <a:lnTo>
                  <a:pt x="8393540" y="3428998"/>
                </a:lnTo>
                <a:lnTo>
                  <a:pt x="8417346" y="3316652"/>
                </a:lnTo>
                <a:cubicBezTo>
                  <a:pt x="8445294" y="3171749"/>
                  <a:pt x="8467982" y="3025800"/>
                  <a:pt x="8485502" y="2879216"/>
                </a:cubicBezTo>
                <a:cubicBezTo>
                  <a:pt x="8483369" y="2876964"/>
                  <a:pt x="8481139" y="2875343"/>
                  <a:pt x="8480214" y="2873278"/>
                </a:cubicBezTo>
                <a:cubicBezTo>
                  <a:pt x="8389148" y="2691471"/>
                  <a:pt x="8265637" y="2535433"/>
                  <a:pt x="8112215" y="2408768"/>
                </a:cubicBezTo>
                <a:cubicBezTo>
                  <a:pt x="8107469" y="2407403"/>
                  <a:pt x="8101510" y="2405843"/>
                  <a:pt x="8095146" y="2402943"/>
                </a:cubicBezTo>
                <a:cubicBezTo>
                  <a:pt x="7720999" y="2241157"/>
                  <a:pt x="7460805" y="1881579"/>
                  <a:pt x="7131946" y="1646653"/>
                </a:cubicBezTo>
                <a:cubicBezTo>
                  <a:pt x="7120196" y="1638444"/>
                  <a:pt x="7107334" y="1617255"/>
                  <a:pt x="7133363" y="1621246"/>
                </a:cubicBezTo>
                <a:close/>
                <a:moveTo>
                  <a:pt x="1903353" y="1615827"/>
                </a:moveTo>
                <a:cubicBezTo>
                  <a:pt x="1900901" y="1620058"/>
                  <a:pt x="1913196" y="1636331"/>
                  <a:pt x="1936931" y="1664954"/>
                </a:cubicBezTo>
                <a:cubicBezTo>
                  <a:pt x="2021149" y="1767773"/>
                  <a:pt x="2108079" y="1868623"/>
                  <a:pt x="2195868" y="1967574"/>
                </a:cubicBezTo>
                <a:cubicBezTo>
                  <a:pt x="2196092" y="1880013"/>
                  <a:pt x="2155695" y="1801515"/>
                  <a:pt x="2088852" y="1737123"/>
                </a:cubicBezTo>
                <a:cubicBezTo>
                  <a:pt x="2054441" y="1703572"/>
                  <a:pt x="2001584" y="1662839"/>
                  <a:pt x="1958241" y="1638955"/>
                </a:cubicBezTo>
                <a:cubicBezTo>
                  <a:pt x="1922998" y="1619408"/>
                  <a:pt x="1905803" y="1611595"/>
                  <a:pt x="1903353" y="1615827"/>
                </a:cubicBezTo>
                <a:close/>
                <a:moveTo>
                  <a:pt x="11544294" y="1515364"/>
                </a:moveTo>
                <a:cubicBezTo>
                  <a:pt x="11560186" y="1751994"/>
                  <a:pt x="11601886" y="2047223"/>
                  <a:pt x="11755210" y="2159157"/>
                </a:cubicBezTo>
                <a:cubicBezTo>
                  <a:pt x="11638730" y="1953912"/>
                  <a:pt x="11582097" y="1724179"/>
                  <a:pt x="11544294" y="1515364"/>
                </a:cubicBezTo>
                <a:close/>
                <a:moveTo>
                  <a:pt x="11571408" y="1489599"/>
                </a:moveTo>
                <a:cubicBezTo>
                  <a:pt x="11607963" y="1697676"/>
                  <a:pt x="11663078" y="1929905"/>
                  <a:pt x="11778250" y="2136760"/>
                </a:cubicBezTo>
                <a:cubicBezTo>
                  <a:pt x="11740096" y="1906710"/>
                  <a:pt x="11685166" y="1688152"/>
                  <a:pt x="11571408" y="1489599"/>
                </a:cubicBezTo>
                <a:close/>
                <a:moveTo>
                  <a:pt x="11540154" y="1438303"/>
                </a:moveTo>
                <a:cubicBezTo>
                  <a:pt x="11540302" y="1439748"/>
                  <a:pt x="11540443" y="1441186"/>
                  <a:pt x="11540380" y="1443526"/>
                </a:cubicBezTo>
                <a:lnTo>
                  <a:pt x="11542590" y="1442112"/>
                </a:lnTo>
                <a:lnTo>
                  <a:pt x="11540154" y="1438303"/>
                </a:lnTo>
                <a:close/>
                <a:moveTo>
                  <a:pt x="10567662" y="1437948"/>
                </a:moveTo>
                <a:cubicBezTo>
                  <a:pt x="10522198" y="1438672"/>
                  <a:pt x="10476263" y="1443522"/>
                  <a:pt x="10431225" y="1448568"/>
                </a:cubicBezTo>
                <a:cubicBezTo>
                  <a:pt x="10381279" y="1454457"/>
                  <a:pt x="10328981" y="1460314"/>
                  <a:pt x="10277556" y="1460247"/>
                </a:cubicBezTo>
                <a:cubicBezTo>
                  <a:pt x="10236449" y="1460475"/>
                  <a:pt x="10195262" y="1456932"/>
                  <a:pt x="10155875" y="1453769"/>
                </a:cubicBezTo>
                <a:cubicBezTo>
                  <a:pt x="10128043" y="1451639"/>
                  <a:pt x="10100420" y="1448611"/>
                  <a:pt x="10072733" y="1447924"/>
                </a:cubicBezTo>
                <a:cubicBezTo>
                  <a:pt x="10009605" y="1445377"/>
                  <a:pt x="9945053" y="1449112"/>
                  <a:pt x="9882500" y="1452330"/>
                </a:cubicBezTo>
                <a:cubicBezTo>
                  <a:pt x="9817947" y="1456065"/>
                  <a:pt x="9751031" y="1459772"/>
                  <a:pt x="9685205" y="1456650"/>
                </a:cubicBezTo>
                <a:lnTo>
                  <a:pt x="9666932" y="1456075"/>
                </a:lnTo>
                <a:cubicBezTo>
                  <a:pt x="9647413" y="1454768"/>
                  <a:pt x="9627689" y="1454349"/>
                  <a:pt x="9608662" y="1455027"/>
                </a:cubicBezTo>
                <a:cubicBezTo>
                  <a:pt x="9746940" y="1477717"/>
                  <a:pt x="9886187" y="1498258"/>
                  <a:pt x="10026230" y="1509088"/>
                </a:cubicBezTo>
                <a:cubicBezTo>
                  <a:pt x="10217917" y="1525217"/>
                  <a:pt x="10389161" y="1492336"/>
                  <a:pt x="10567662" y="1437948"/>
                </a:cubicBezTo>
                <a:close/>
                <a:moveTo>
                  <a:pt x="10221015" y="1354657"/>
                </a:moveTo>
                <a:cubicBezTo>
                  <a:pt x="10183412" y="1353731"/>
                  <a:pt x="10145345" y="1354278"/>
                  <a:pt x="10107121" y="1356091"/>
                </a:cubicBezTo>
                <a:cubicBezTo>
                  <a:pt x="9954224" y="1363347"/>
                  <a:pt x="9798826" y="1390883"/>
                  <a:pt x="9660668" y="1425595"/>
                </a:cubicBezTo>
                <a:cubicBezTo>
                  <a:pt x="9663924" y="1425814"/>
                  <a:pt x="9666276" y="1425838"/>
                  <a:pt x="9669531" y="1426057"/>
                </a:cubicBezTo>
                <a:lnTo>
                  <a:pt x="9687254" y="1426986"/>
                </a:lnTo>
                <a:cubicBezTo>
                  <a:pt x="9751279" y="1429722"/>
                  <a:pt x="9817637" y="1426370"/>
                  <a:pt x="9881290" y="1422445"/>
                </a:cubicBezTo>
                <a:cubicBezTo>
                  <a:pt x="9944395" y="1418874"/>
                  <a:pt x="10009857" y="1415334"/>
                  <a:pt x="10074432" y="1417715"/>
                </a:cubicBezTo>
                <a:cubicBezTo>
                  <a:pt x="10102466" y="1418944"/>
                  <a:pt x="10131190" y="1421269"/>
                  <a:pt x="10159369" y="1423935"/>
                </a:cubicBezTo>
                <a:cubicBezTo>
                  <a:pt x="10198208" y="1427456"/>
                  <a:pt x="10239045" y="1430459"/>
                  <a:pt x="10278706" y="1430393"/>
                </a:cubicBezTo>
                <a:cubicBezTo>
                  <a:pt x="10328324" y="1430079"/>
                  <a:pt x="10379724" y="1424023"/>
                  <a:pt x="10429120" y="1418493"/>
                </a:cubicBezTo>
                <a:cubicBezTo>
                  <a:pt x="10465435" y="1414425"/>
                  <a:pt x="10501756" y="1410354"/>
                  <a:pt x="10538565" y="1408270"/>
                </a:cubicBezTo>
                <a:cubicBezTo>
                  <a:pt x="10442450" y="1373463"/>
                  <a:pt x="10333824" y="1357435"/>
                  <a:pt x="10221015" y="1354657"/>
                </a:cubicBezTo>
                <a:close/>
                <a:moveTo>
                  <a:pt x="1979378" y="1340504"/>
                </a:moveTo>
                <a:cubicBezTo>
                  <a:pt x="2251008" y="1517802"/>
                  <a:pt x="2557265" y="1617794"/>
                  <a:pt x="2882120" y="1635547"/>
                </a:cubicBezTo>
                <a:cubicBezTo>
                  <a:pt x="2852884" y="1626476"/>
                  <a:pt x="2822307" y="1618842"/>
                  <a:pt x="2793103" y="1610699"/>
                </a:cubicBezTo>
                <a:lnTo>
                  <a:pt x="2770041" y="1604634"/>
                </a:lnTo>
                <a:cubicBezTo>
                  <a:pt x="2500352" y="1533917"/>
                  <a:pt x="2236095" y="1435963"/>
                  <a:pt x="1979378" y="1340504"/>
                </a:cubicBezTo>
                <a:close/>
                <a:moveTo>
                  <a:pt x="1927410" y="1287164"/>
                </a:moveTo>
                <a:cubicBezTo>
                  <a:pt x="1938311" y="1291848"/>
                  <a:pt x="1949172" y="1295604"/>
                  <a:pt x="1959587" y="1299849"/>
                </a:cubicBezTo>
                <a:cubicBezTo>
                  <a:pt x="2224818" y="1398692"/>
                  <a:pt x="2499050" y="1501367"/>
                  <a:pt x="2777707" y="1574991"/>
                </a:cubicBezTo>
                <a:lnTo>
                  <a:pt x="2800768" y="1581056"/>
                </a:lnTo>
                <a:lnTo>
                  <a:pt x="2879408" y="1602590"/>
                </a:lnTo>
                <a:cubicBezTo>
                  <a:pt x="2873718" y="1600024"/>
                  <a:pt x="2868475" y="1596973"/>
                  <a:pt x="2862295" y="1593958"/>
                </a:cubicBezTo>
                <a:cubicBezTo>
                  <a:pt x="2846112" y="1585292"/>
                  <a:pt x="2829972" y="1577555"/>
                  <a:pt x="2813343" y="1569369"/>
                </a:cubicBezTo>
                <a:cubicBezTo>
                  <a:pt x="2759214" y="1543589"/>
                  <a:pt x="2702010" y="1522123"/>
                  <a:pt x="2646245" y="1501999"/>
                </a:cubicBezTo>
                <a:cubicBezTo>
                  <a:pt x="2437298" y="1424662"/>
                  <a:pt x="2221285" y="1345272"/>
                  <a:pt x="1999243" y="1301524"/>
                </a:cubicBezTo>
                <a:lnTo>
                  <a:pt x="1979527" y="1297651"/>
                </a:lnTo>
                <a:lnTo>
                  <a:pt x="1927410" y="1287164"/>
                </a:lnTo>
                <a:close/>
                <a:moveTo>
                  <a:pt x="1997014" y="1269007"/>
                </a:moveTo>
                <a:lnTo>
                  <a:pt x="2005458" y="1270540"/>
                </a:lnTo>
                <a:cubicBezTo>
                  <a:pt x="2229844" y="1314659"/>
                  <a:pt x="2447268" y="1394456"/>
                  <a:pt x="2657186" y="1472687"/>
                </a:cubicBezTo>
                <a:cubicBezTo>
                  <a:pt x="2713431" y="1493259"/>
                  <a:pt x="2771565" y="1514688"/>
                  <a:pt x="2826662" y="1541362"/>
                </a:cubicBezTo>
                <a:cubicBezTo>
                  <a:pt x="2843286" y="1549544"/>
                  <a:pt x="2859914" y="1557729"/>
                  <a:pt x="2876100" y="1566397"/>
                </a:cubicBezTo>
                <a:cubicBezTo>
                  <a:pt x="2929811" y="1593592"/>
                  <a:pt x="2984941" y="1621189"/>
                  <a:pt x="3042600" y="1630532"/>
                </a:cubicBezTo>
                <a:cubicBezTo>
                  <a:pt x="2779645" y="1343909"/>
                  <a:pt x="2376891" y="1276645"/>
                  <a:pt x="1997014" y="1269007"/>
                </a:cubicBezTo>
                <a:close/>
                <a:moveTo>
                  <a:pt x="9857254" y="846904"/>
                </a:moveTo>
                <a:cubicBezTo>
                  <a:pt x="9525980" y="871770"/>
                  <a:pt x="9241479" y="935703"/>
                  <a:pt x="8989866" y="1043742"/>
                </a:cubicBezTo>
                <a:lnTo>
                  <a:pt x="8931614" y="1069508"/>
                </a:lnTo>
                <a:cubicBezTo>
                  <a:pt x="8902659" y="1082659"/>
                  <a:pt x="8873359" y="1095268"/>
                  <a:pt x="8843711" y="1107334"/>
                </a:cubicBezTo>
                <a:cubicBezTo>
                  <a:pt x="8889894" y="1093124"/>
                  <a:pt x="8937874" y="1079296"/>
                  <a:pt x="8966093" y="1073509"/>
                </a:cubicBezTo>
                <a:cubicBezTo>
                  <a:pt x="9076195" y="1052142"/>
                  <a:pt x="9187512" y="1039967"/>
                  <a:pt x="9299227" y="1025994"/>
                </a:cubicBezTo>
                <a:cubicBezTo>
                  <a:pt x="9502333" y="1000326"/>
                  <a:pt x="9654280" y="888586"/>
                  <a:pt x="9857254" y="846904"/>
                </a:cubicBezTo>
                <a:close/>
                <a:moveTo>
                  <a:pt x="9615182" y="791499"/>
                </a:moveTo>
                <a:cubicBezTo>
                  <a:pt x="9415185" y="799027"/>
                  <a:pt x="9214426" y="900700"/>
                  <a:pt x="9023688" y="996819"/>
                </a:cubicBezTo>
                <a:cubicBezTo>
                  <a:pt x="9256457" y="903127"/>
                  <a:pt x="9516545" y="844854"/>
                  <a:pt x="9814527" y="819048"/>
                </a:cubicBezTo>
                <a:cubicBezTo>
                  <a:pt x="9748431" y="796943"/>
                  <a:pt x="9681848" y="788991"/>
                  <a:pt x="9615182" y="791499"/>
                </a:cubicBezTo>
                <a:close/>
                <a:moveTo>
                  <a:pt x="2305292" y="790492"/>
                </a:moveTo>
                <a:cubicBezTo>
                  <a:pt x="2631112" y="948847"/>
                  <a:pt x="3011879" y="1106878"/>
                  <a:pt x="3360922" y="1100373"/>
                </a:cubicBezTo>
                <a:cubicBezTo>
                  <a:pt x="3408391" y="1099405"/>
                  <a:pt x="3451278" y="1088839"/>
                  <a:pt x="3492420" y="1081145"/>
                </a:cubicBezTo>
                <a:cubicBezTo>
                  <a:pt x="3448862" y="1074966"/>
                  <a:pt x="3405674" y="1066449"/>
                  <a:pt x="3364086" y="1051340"/>
                </a:cubicBezTo>
                <a:cubicBezTo>
                  <a:pt x="3314946" y="1033747"/>
                  <a:pt x="3269673" y="1008082"/>
                  <a:pt x="3225818" y="982822"/>
                </a:cubicBezTo>
                <a:cubicBezTo>
                  <a:pt x="3194830" y="964966"/>
                  <a:pt x="3162431" y="946699"/>
                  <a:pt x="3129696" y="931704"/>
                </a:cubicBezTo>
                <a:cubicBezTo>
                  <a:pt x="3030558" y="886774"/>
                  <a:pt x="2920899" y="869731"/>
                  <a:pt x="2814545" y="853955"/>
                </a:cubicBezTo>
                <a:cubicBezTo>
                  <a:pt x="2648192" y="828474"/>
                  <a:pt x="2475773" y="802762"/>
                  <a:pt x="2305292" y="790492"/>
                </a:cubicBezTo>
                <a:close/>
                <a:moveTo>
                  <a:pt x="2626982" y="777450"/>
                </a:moveTo>
                <a:cubicBezTo>
                  <a:pt x="2581807" y="776467"/>
                  <a:pt x="2536327" y="776706"/>
                  <a:pt x="2490617" y="777951"/>
                </a:cubicBezTo>
                <a:cubicBezTo>
                  <a:pt x="2601507" y="790748"/>
                  <a:pt x="2711611" y="807309"/>
                  <a:pt x="2819869" y="823936"/>
                </a:cubicBezTo>
                <a:cubicBezTo>
                  <a:pt x="2928115" y="840564"/>
                  <a:pt x="3040565" y="857495"/>
                  <a:pt x="3143018" y="903698"/>
                </a:cubicBezTo>
                <a:cubicBezTo>
                  <a:pt x="3177162" y="919099"/>
                  <a:pt x="3210046" y="937808"/>
                  <a:pt x="3241520" y="956112"/>
                </a:cubicBezTo>
                <a:cubicBezTo>
                  <a:pt x="3284409" y="980477"/>
                  <a:pt x="3328265" y="1005739"/>
                  <a:pt x="3374575" y="1022517"/>
                </a:cubicBezTo>
                <a:cubicBezTo>
                  <a:pt x="3416609" y="1037134"/>
                  <a:pt x="3460730" y="1045620"/>
                  <a:pt x="3505221" y="1051757"/>
                </a:cubicBezTo>
                <a:cubicBezTo>
                  <a:pt x="3244537" y="851088"/>
                  <a:pt x="2943211" y="784332"/>
                  <a:pt x="2626982" y="777450"/>
                </a:cubicBezTo>
                <a:close/>
                <a:moveTo>
                  <a:pt x="9258094" y="529602"/>
                </a:moveTo>
                <a:cubicBezTo>
                  <a:pt x="9013678" y="577086"/>
                  <a:pt x="8768731" y="631051"/>
                  <a:pt x="8526712" y="690804"/>
                </a:cubicBezTo>
                <a:cubicBezTo>
                  <a:pt x="8781748" y="694003"/>
                  <a:pt x="9026494" y="640940"/>
                  <a:pt x="9258094" y="529602"/>
                </a:cubicBezTo>
                <a:close/>
                <a:moveTo>
                  <a:pt x="1310106" y="514217"/>
                </a:moveTo>
                <a:cubicBezTo>
                  <a:pt x="1129544" y="634332"/>
                  <a:pt x="976804" y="783308"/>
                  <a:pt x="854994" y="970136"/>
                </a:cubicBezTo>
                <a:cubicBezTo>
                  <a:pt x="813550" y="1033067"/>
                  <a:pt x="777442" y="1099637"/>
                  <a:pt x="742462" y="1165648"/>
                </a:cubicBezTo>
                <a:cubicBezTo>
                  <a:pt x="769633" y="1130245"/>
                  <a:pt x="795392" y="1093436"/>
                  <a:pt x="820602" y="1056915"/>
                </a:cubicBezTo>
                <a:cubicBezTo>
                  <a:pt x="839644" y="1029097"/>
                  <a:pt x="858127" y="1001568"/>
                  <a:pt x="878295" y="974594"/>
                </a:cubicBezTo>
                <a:cubicBezTo>
                  <a:pt x="984168" y="830170"/>
                  <a:pt x="1114491" y="703679"/>
                  <a:pt x="1240607" y="581401"/>
                </a:cubicBezTo>
                <a:lnTo>
                  <a:pt x="1310106" y="514217"/>
                </a:lnTo>
                <a:close/>
                <a:moveTo>
                  <a:pt x="11225213" y="507722"/>
                </a:moveTo>
                <a:cubicBezTo>
                  <a:pt x="11207028" y="593695"/>
                  <a:pt x="11194593" y="681355"/>
                  <a:pt x="11182914" y="767771"/>
                </a:cubicBezTo>
                <a:cubicBezTo>
                  <a:pt x="11164076" y="906276"/>
                  <a:pt x="11145116" y="1049465"/>
                  <a:pt x="11099211" y="1184594"/>
                </a:cubicBezTo>
                <a:cubicBezTo>
                  <a:pt x="11088245" y="1216134"/>
                  <a:pt x="11076378" y="1247477"/>
                  <a:pt x="11064509" y="1278830"/>
                </a:cubicBezTo>
                <a:lnTo>
                  <a:pt x="11049349" y="1318418"/>
                </a:lnTo>
                <a:cubicBezTo>
                  <a:pt x="11022123" y="1390250"/>
                  <a:pt x="10998838" y="1463390"/>
                  <a:pt x="10978260" y="1537094"/>
                </a:cubicBezTo>
                <a:cubicBezTo>
                  <a:pt x="11216457" y="1249857"/>
                  <a:pt x="11222923" y="871706"/>
                  <a:pt x="11225213" y="507722"/>
                </a:cubicBezTo>
                <a:close/>
                <a:moveTo>
                  <a:pt x="9168987" y="490232"/>
                </a:moveTo>
                <a:cubicBezTo>
                  <a:pt x="8975366" y="483045"/>
                  <a:pt x="8788341" y="560836"/>
                  <a:pt x="8603910" y="639895"/>
                </a:cubicBezTo>
                <a:cubicBezTo>
                  <a:pt x="8818554" y="588452"/>
                  <a:pt x="9035976" y="541366"/>
                  <a:pt x="9252382" y="498759"/>
                </a:cubicBezTo>
                <a:cubicBezTo>
                  <a:pt x="9224441" y="494020"/>
                  <a:pt x="9196646" y="491259"/>
                  <a:pt x="9168987" y="490232"/>
                </a:cubicBezTo>
                <a:close/>
                <a:moveTo>
                  <a:pt x="11201005" y="471089"/>
                </a:moveTo>
                <a:cubicBezTo>
                  <a:pt x="11064705" y="787426"/>
                  <a:pt x="10958405" y="1112932"/>
                  <a:pt x="10968432" y="1456010"/>
                </a:cubicBezTo>
                <a:cubicBezTo>
                  <a:pt x="10984596" y="1405817"/>
                  <a:pt x="11001105" y="1356171"/>
                  <a:pt x="11019967" y="1306553"/>
                </a:cubicBezTo>
                <a:lnTo>
                  <a:pt x="11035125" y="1266966"/>
                </a:lnTo>
                <a:cubicBezTo>
                  <a:pt x="11047342" y="1236154"/>
                  <a:pt x="11059004" y="1205706"/>
                  <a:pt x="11069972" y="1174168"/>
                </a:cubicBezTo>
                <a:cubicBezTo>
                  <a:pt x="11114708" y="1042083"/>
                  <a:pt x="11133811" y="900343"/>
                  <a:pt x="11152239" y="763628"/>
                </a:cubicBezTo>
                <a:cubicBezTo>
                  <a:pt x="11165272" y="667160"/>
                  <a:pt x="11178361" y="568344"/>
                  <a:pt x="11201005" y="471089"/>
                </a:cubicBezTo>
                <a:close/>
                <a:moveTo>
                  <a:pt x="1423113" y="445565"/>
                </a:moveTo>
                <a:lnTo>
                  <a:pt x="1260565" y="602982"/>
                </a:lnTo>
                <a:cubicBezTo>
                  <a:pt x="1135292" y="724135"/>
                  <a:pt x="1006090" y="850065"/>
                  <a:pt x="901900" y="992236"/>
                </a:cubicBezTo>
                <a:cubicBezTo>
                  <a:pt x="882292" y="1018928"/>
                  <a:pt x="863806" y="1046465"/>
                  <a:pt x="845044" y="1073436"/>
                </a:cubicBezTo>
                <a:cubicBezTo>
                  <a:pt x="797719" y="1142828"/>
                  <a:pt x="747866" y="1214196"/>
                  <a:pt x="685926" y="1274069"/>
                </a:cubicBezTo>
                <a:cubicBezTo>
                  <a:pt x="685087" y="1275192"/>
                  <a:pt x="684806" y="1276038"/>
                  <a:pt x="684248" y="1277721"/>
                </a:cubicBezTo>
                <a:cubicBezTo>
                  <a:pt x="955830" y="1021343"/>
                  <a:pt x="1215323" y="756291"/>
                  <a:pt x="1423113" y="445565"/>
                </a:cubicBezTo>
                <a:close/>
                <a:moveTo>
                  <a:pt x="3316479" y="443136"/>
                </a:moveTo>
                <a:lnTo>
                  <a:pt x="3546806" y="927139"/>
                </a:lnTo>
                <a:cubicBezTo>
                  <a:pt x="3510992" y="788388"/>
                  <a:pt x="3440535" y="657075"/>
                  <a:pt x="3364433" y="524121"/>
                </a:cubicBezTo>
                <a:lnTo>
                  <a:pt x="3316479" y="443136"/>
                </a:lnTo>
                <a:close/>
                <a:moveTo>
                  <a:pt x="10268559" y="442054"/>
                </a:moveTo>
                <a:cubicBezTo>
                  <a:pt x="10277021" y="671939"/>
                  <a:pt x="10375577" y="877148"/>
                  <a:pt x="10494169" y="1091780"/>
                </a:cubicBezTo>
                <a:cubicBezTo>
                  <a:pt x="10447177" y="970850"/>
                  <a:pt x="10400743" y="849562"/>
                  <a:pt x="10356661" y="728302"/>
                </a:cubicBezTo>
                <a:cubicBezTo>
                  <a:pt x="10321871" y="632517"/>
                  <a:pt x="10289232" y="537669"/>
                  <a:pt x="10268559" y="442054"/>
                </a:cubicBezTo>
                <a:close/>
                <a:moveTo>
                  <a:pt x="3291335" y="338420"/>
                </a:moveTo>
                <a:cubicBezTo>
                  <a:pt x="3324815" y="395296"/>
                  <a:pt x="3358740" y="451691"/>
                  <a:pt x="3390805" y="508163"/>
                </a:cubicBezTo>
                <a:cubicBezTo>
                  <a:pt x="3469925" y="646583"/>
                  <a:pt x="3543427" y="784298"/>
                  <a:pt x="3579062" y="930040"/>
                </a:cubicBezTo>
                <a:cubicBezTo>
                  <a:pt x="3585500" y="799842"/>
                  <a:pt x="3547302" y="683076"/>
                  <a:pt x="3467355" y="559130"/>
                </a:cubicBezTo>
                <a:cubicBezTo>
                  <a:pt x="3420192" y="486029"/>
                  <a:pt x="3371016" y="420934"/>
                  <a:pt x="3310753" y="358140"/>
                </a:cubicBezTo>
                <a:cubicBezTo>
                  <a:pt x="3303466" y="350509"/>
                  <a:pt x="3297626" y="344227"/>
                  <a:pt x="3291335" y="338420"/>
                </a:cubicBezTo>
                <a:close/>
                <a:moveTo>
                  <a:pt x="1635889" y="280494"/>
                </a:moveTo>
                <a:lnTo>
                  <a:pt x="1634800" y="302111"/>
                </a:lnTo>
                <a:cubicBezTo>
                  <a:pt x="1634800" y="302111"/>
                  <a:pt x="1635342" y="287795"/>
                  <a:pt x="1635889" y="280494"/>
                </a:cubicBezTo>
                <a:close/>
                <a:moveTo>
                  <a:pt x="10277529" y="272307"/>
                </a:moveTo>
                <a:cubicBezTo>
                  <a:pt x="10277467" y="274640"/>
                  <a:pt x="10276853" y="277334"/>
                  <a:pt x="10276797" y="279672"/>
                </a:cubicBezTo>
                <a:cubicBezTo>
                  <a:pt x="10284209" y="425149"/>
                  <a:pt x="10331835" y="570199"/>
                  <a:pt x="10385906" y="718031"/>
                </a:cubicBezTo>
                <a:cubicBezTo>
                  <a:pt x="10434036" y="850493"/>
                  <a:pt x="10484873" y="983529"/>
                  <a:pt x="10536458" y="1115310"/>
                </a:cubicBezTo>
                <a:cubicBezTo>
                  <a:pt x="10537315" y="979107"/>
                  <a:pt x="10476552" y="837858"/>
                  <a:pt x="10436479" y="715570"/>
                </a:cubicBezTo>
                <a:cubicBezTo>
                  <a:pt x="10386976" y="566354"/>
                  <a:pt x="10333255" y="419072"/>
                  <a:pt x="10277529" y="272307"/>
                </a:cubicBezTo>
                <a:close/>
                <a:moveTo>
                  <a:pt x="1510397" y="255705"/>
                </a:moveTo>
                <a:cubicBezTo>
                  <a:pt x="1390337" y="300510"/>
                  <a:pt x="1267181" y="337747"/>
                  <a:pt x="1146550" y="373012"/>
                </a:cubicBezTo>
                <a:cubicBezTo>
                  <a:pt x="997862" y="416736"/>
                  <a:pt x="843568" y="461871"/>
                  <a:pt x="698834" y="523272"/>
                </a:cubicBezTo>
                <a:cubicBezTo>
                  <a:pt x="460140" y="624106"/>
                  <a:pt x="242842" y="767577"/>
                  <a:pt x="34256" y="918603"/>
                </a:cubicBezTo>
                <a:cubicBezTo>
                  <a:pt x="196048" y="819849"/>
                  <a:pt x="358125" y="721653"/>
                  <a:pt x="527241" y="636078"/>
                </a:cubicBezTo>
                <a:cubicBezTo>
                  <a:pt x="838255" y="479281"/>
                  <a:pt x="1212318" y="434093"/>
                  <a:pt x="1510397" y="255705"/>
                </a:cubicBezTo>
                <a:close/>
                <a:moveTo>
                  <a:pt x="1313114" y="226216"/>
                </a:moveTo>
                <a:cubicBezTo>
                  <a:pt x="1247578" y="225578"/>
                  <a:pt x="1180153" y="227293"/>
                  <a:pt x="1109304" y="240030"/>
                </a:cubicBezTo>
                <a:cubicBezTo>
                  <a:pt x="689821" y="315031"/>
                  <a:pt x="334655" y="603530"/>
                  <a:pt x="8129" y="901519"/>
                </a:cubicBezTo>
                <a:cubicBezTo>
                  <a:pt x="220923" y="747682"/>
                  <a:pt x="442983" y="599720"/>
                  <a:pt x="687572" y="496629"/>
                </a:cubicBezTo>
                <a:cubicBezTo>
                  <a:pt x="833705" y="435223"/>
                  <a:pt x="989118" y="389520"/>
                  <a:pt x="1138365" y="345515"/>
                </a:cubicBezTo>
                <a:cubicBezTo>
                  <a:pt x="1260121" y="309686"/>
                  <a:pt x="1384681" y="272451"/>
                  <a:pt x="1505579" y="226526"/>
                </a:cubicBezTo>
                <a:cubicBezTo>
                  <a:pt x="1442294" y="229846"/>
                  <a:pt x="1378650" y="226854"/>
                  <a:pt x="1313114" y="226216"/>
                </a:cubicBezTo>
                <a:close/>
                <a:moveTo>
                  <a:pt x="3655073" y="221884"/>
                </a:moveTo>
                <a:cubicBezTo>
                  <a:pt x="3768399" y="336347"/>
                  <a:pt x="3873410" y="455450"/>
                  <a:pt x="3989938" y="562685"/>
                </a:cubicBezTo>
                <a:cubicBezTo>
                  <a:pt x="4106468" y="669916"/>
                  <a:pt x="4234512" y="765281"/>
                  <a:pt x="4393907" y="832258"/>
                </a:cubicBezTo>
                <a:cubicBezTo>
                  <a:pt x="4484865" y="870540"/>
                  <a:pt x="4571866" y="903385"/>
                  <a:pt x="4648051" y="945051"/>
                </a:cubicBezTo>
                <a:cubicBezTo>
                  <a:pt x="4566919" y="872848"/>
                  <a:pt x="4474187" y="813216"/>
                  <a:pt x="4383389" y="755369"/>
                </a:cubicBezTo>
                <a:cubicBezTo>
                  <a:pt x="4310251" y="708460"/>
                  <a:pt x="4234739" y="660250"/>
                  <a:pt x="4165508" y="606196"/>
                </a:cubicBezTo>
                <a:cubicBezTo>
                  <a:pt x="4131846" y="579598"/>
                  <a:pt x="4099524" y="551549"/>
                  <a:pt x="4068162" y="524394"/>
                </a:cubicBezTo>
                <a:cubicBezTo>
                  <a:pt x="4039704" y="499919"/>
                  <a:pt x="4010763" y="474992"/>
                  <a:pt x="3981416" y="451482"/>
                </a:cubicBezTo>
                <a:cubicBezTo>
                  <a:pt x="3923199" y="404909"/>
                  <a:pt x="3860482" y="362236"/>
                  <a:pt x="3800147" y="320872"/>
                </a:cubicBezTo>
                <a:lnTo>
                  <a:pt x="3655073" y="221884"/>
                </a:lnTo>
                <a:close/>
                <a:moveTo>
                  <a:pt x="3670252" y="193798"/>
                </a:moveTo>
                <a:lnTo>
                  <a:pt x="3817258" y="294577"/>
                </a:lnTo>
                <a:cubicBezTo>
                  <a:pt x="3878082" y="336387"/>
                  <a:pt x="3941278" y="379498"/>
                  <a:pt x="4000461" y="426966"/>
                </a:cubicBezTo>
                <a:cubicBezTo>
                  <a:pt x="4030299" y="450926"/>
                  <a:pt x="4059233" y="475849"/>
                  <a:pt x="4088180" y="500774"/>
                </a:cubicBezTo>
                <a:cubicBezTo>
                  <a:pt x="4119532" y="527928"/>
                  <a:pt x="4151864" y="555979"/>
                  <a:pt x="4184555" y="581683"/>
                </a:cubicBezTo>
                <a:cubicBezTo>
                  <a:pt x="4252374" y="635322"/>
                  <a:pt x="4327401" y="683085"/>
                  <a:pt x="4399563" y="729106"/>
                </a:cubicBezTo>
                <a:cubicBezTo>
                  <a:pt x="4497546" y="791788"/>
                  <a:pt x="4597907" y="855772"/>
                  <a:pt x="4684469" y="935680"/>
                </a:cubicBezTo>
                <a:lnTo>
                  <a:pt x="4690271" y="941034"/>
                </a:lnTo>
                <a:cubicBezTo>
                  <a:pt x="4617960" y="705006"/>
                  <a:pt x="4326618" y="547128"/>
                  <a:pt x="4136093" y="429466"/>
                </a:cubicBezTo>
                <a:cubicBezTo>
                  <a:pt x="3985171" y="335831"/>
                  <a:pt x="3831168" y="258155"/>
                  <a:pt x="3670252" y="193798"/>
                </a:cubicBezTo>
                <a:close/>
                <a:moveTo>
                  <a:pt x="9334796" y="27584"/>
                </a:moveTo>
                <a:cubicBezTo>
                  <a:pt x="9406875" y="179228"/>
                  <a:pt x="9503788" y="329542"/>
                  <a:pt x="9651570" y="397505"/>
                </a:cubicBezTo>
                <a:cubicBezTo>
                  <a:pt x="9559808" y="257686"/>
                  <a:pt x="9456900" y="135734"/>
                  <a:pt x="9334796" y="27584"/>
                </a:cubicBezTo>
                <a:close/>
                <a:moveTo>
                  <a:pt x="4440129" y="19571"/>
                </a:moveTo>
                <a:cubicBezTo>
                  <a:pt x="4500684" y="171308"/>
                  <a:pt x="4765312" y="394987"/>
                  <a:pt x="4856525" y="486351"/>
                </a:cubicBezTo>
                <a:cubicBezTo>
                  <a:pt x="4921046" y="550838"/>
                  <a:pt x="4987678" y="618617"/>
                  <a:pt x="5059055" y="679918"/>
                </a:cubicBezTo>
                <a:cubicBezTo>
                  <a:pt x="5130436" y="741218"/>
                  <a:pt x="5206561" y="796043"/>
                  <a:pt x="5290070" y="834619"/>
                </a:cubicBezTo>
                <a:cubicBezTo>
                  <a:pt x="5126032" y="703785"/>
                  <a:pt x="4978794" y="550858"/>
                  <a:pt x="4834991" y="401985"/>
                </a:cubicBezTo>
                <a:cubicBezTo>
                  <a:pt x="4709629" y="271933"/>
                  <a:pt x="4579958" y="138796"/>
                  <a:pt x="4440129" y="19571"/>
                </a:cubicBezTo>
                <a:close/>
                <a:moveTo>
                  <a:pt x="8613009" y="0"/>
                </a:moveTo>
                <a:lnTo>
                  <a:pt x="8720364" y="0"/>
                </a:lnTo>
                <a:lnTo>
                  <a:pt x="8781165" y="82863"/>
                </a:lnTo>
                <a:cubicBezTo>
                  <a:pt x="8835159" y="149786"/>
                  <a:pt x="8896472" y="209441"/>
                  <a:pt x="8971448" y="246946"/>
                </a:cubicBezTo>
                <a:cubicBezTo>
                  <a:pt x="8910775" y="192244"/>
                  <a:pt x="8864937" y="124231"/>
                  <a:pt x="8820691" y="57482"/>
                </a:cubicBezTo>
                <a:lnTo>
                  <a:pt x="8807612" y="38256"/>
                </a:lnTo>
                <a:lnTo>
                  <a:pt x="8780258" y="0"/>
                </a:lnTo>
                <a:lnTo>
                  <a:pt x="8818949" y="0"/>
                </a:lnTo>
                <a:lnTo>
                  <a:pt x="8833783" y="20753"/>
                </a:lnTo>
                <a:lnTo>
                  <a:pt x="8846863" y="39981"/>
                </a:lnTo>
                <a:cubicBezTo>
                  <a:pt x="8881714" y="92040"/>
                  <a:pt x="8917610" y="145725"/>
                  <a:pt x="8960046" y="191389"/>
                </a:cubicBezTo>
                <a:lnTo>
                  <a:pt x="8876789" y="0"/>
                </a:lnTo>
                <a:lnTo>
                  <a:pt x="8980100" y="0"/>
                </a:lnTo>
                <a:lnTo>
                  <a:pt x="9090618" y="287225"/>
                </a:lnTo>
                <a:cubicBezTo>
                  <a:pt x="9321070" y="406548"/>
                  <a:pt x="9546131" y="530850"/>
                  <a:pt x="9762441" y="664587"/>
                </a:cubicBezTo>
                <a:cubicBezTo>
                  <a:pt x="9739891" y="606197"/>
                  <a:pt x="9720655" y="545696"/>
                  <a:pt x="9717826" y="487719"/>
                </a:cubicBezTo>
                <a:cubicBezTo>
                  <a:pt x="9716379" y="487883"/>
                  <a:pt x="9714371" y="488401"/>
                  <a:pt x="9713123" y="487663"/>
                </a:cubicBezTo>
                <a:cubicBezTo>
                  <a:pt x="9492837" y="457254"/>
                  <a:pt x="9357418" y="278154"/>
                  <a:pt x="9260878" y="87448"/>
                </a:cubicBezTo>
                <a:lnTo>
                  <a:pt x="9221522" y="0"/>
                </a:lnTo>
                <a:lnTo>
                  <a:pt x="9425221" y="0"/>
                </a:lnTo>
                <a:lnTo>
                  <a:pt x="9453548" y="23392"/>
                </a:lnTo>
                <a:cubicBezTo>
                  <a:pt x="9515298" y="81904"/>
                  <a:pt x="9572467" y="144207"/>
                  <a:pt x="9625671" y="210960"/>
                </a:cubicBezTo>
                <a:cubicBezTo>
                  <a:pt x="9624081" y="161011"/>
                  <a:pt x="9627113" y="110980"/>
                  <a:pt x="9632927" y="60128"/>
                </a:cubicBezTo>
                <a:lnTo>
                  <a:pt x="9642174" y="0"/>
                </a:lnTo>
                <a:lnTo>
                  <a:pt x="9731615" y="0"/>
                </a:lnTo>
                <a:lnTo>
                  <a:pt x="9721255" y="74242"/>
                </a:lnTo>
                <a:cubicBezTo>
                  <a:pt x="9713264" y="158966"/>
                  <a:pt x="9714814" y="243239"/>
                  <a:pt x="9736458" y="329413"/>
                </a:cubicBezTo>
                <a:cubicBezTo>
                  <a:pt x="9741385" y="251922"/>
                  <a:pt x="9752472" y="174320"/>
                  <a:pt x="9763499" y="99057"/>
                </a:cubicBezTo>
                <a:lnTo>
                  <a:pt x="9777267" y="0"/>
                </a:lnTo>
                <a:lnTo>
                  <a:pt x="9808036" y="0"/>
                </a:lnTo>
                <a:lnTo>
                  <a:pt x="9793821" y="102652"/>
                </a:lnTo>
                <a:cubicBezTo>
                  <a:pt x="9783066" y="174683"/>
                  <a:pt x="9772446" y="248150"/>
                  <a:pt x="9767436" y="321864"/>
                </a:cubicBezTo>
                <a:cubicBezTo>
                  <a:pt x="9782786" y="295954"/>
                  <a:pt x="9799440" y="268443"/>
                  <a:pt x="9814477" y="233531"/>
                </a:cubicBezTo>
                <a:cubicBezTo>
                  <a:pt x="9842546" y="169402"/>
                  <a:pt x="9861429" y="104298"/>
                  <a:pt x="9873012" y="38619"/>
                </a:cubicBezTo>
                <a:lnTo>
                  <a:pt x="9875879" y="0"/>
                </a:lnTo>
                <a:lnTo>
                  <a:pt x="9965253" y="0"/>
                </a:lnTo>
                <a:lnTo>
                  <a:pt x="9930901" y="135026"/>
                </a:lnTo>
                <a:cubicBezTo>
                  <a:pt x="9915560" y="179805"/>
                  <a:pt x="9897837" y="223903"/>
                  <a:pt x="9880832" y="271562"/>
                </a:cubicBezTo>
                <a:cubicBezTo>
                  <a:pt x="9817639" y="451472"/>
                  <a:pt x="9825316" y="573022"/>
                  <a:pt x="9896024" y="749295"/>
                </a:cubicBezTo>
                <a:cubicBezTo>
                  <a:pt x="10068034" y="860020"/>
                  <a:pt x="10235704" y="977341"/>
                  <a:pt x="10395379" y="1102843"/>
                </a:cubicBezTo>
                <a:cubicBezTo>
                  <a:pt x="10227815" y="794610"/>
                  <a:pt x="10104867" y="497696"/>
                  <a:pt x="10225980" y="132061"/>
                </a:cubicBezTo>
                <a:cubicBezTo>
                  <a:pt x="10233239" y="110559"/>
                  <a:pt x="10303382" y="80255"/>
                  <a:pt x="10314210" y="109353"/>
                </a:cubicBezTo>
                <a:cubicBezTo>
                  <a:pt x="10408734" y="350872"/>
                  <a:pt x="10497596" y="594472"/>
                  <a:pt x="10573663" y="842430"/>
                </a:cubicBezTo>
                <a:cubicBezTo>
                  <a:pt x="10618238" y="986363"/>
                  <a:pt x="10653304" y="1120296"/>
                  <a:pt x="10583736" y="1259819"/>
                </a:cubicBezTo>
                <a:cubicBezTo>
                  <a:pt x="10685909" y="1347757"/>
                  <a:pt x="10784700" y="1440157"/>
                  <a:pt x="10880472" y="1537558"/>
                </a:cubicBezTo>
                <a:cubicBezTo>
                  <a:pt x="10849056" y="1070967"/>
                  <a:pt x="11034230" y="637538"/>
                  <a:pt x="11231212" y="216474"/>
                </a:cubicBezTo>
                <a:cubicBezTo>
                  <a:pt x="11242138" y="193394"/>
                  <a:pt x="11319709" y="169841"/>
                  <a:pt x="11317765" y="209405"/>
                </a:cubicBezTo>
                <a:cubicBezTo>
                  <a:pt x="11295958" y="696233"/>
                  <a:pt x="11372236" y="1247562"/>
                  <a:pt x="10982911" y="1622260"/>
                </a:cubicBezTo>
                <a:cubicBezTo>
                  <a:pt x="10979389" y="1625277"/>
                  <a:pt x="10974419" y="1628456"/>
                  <a:pt x="10968747" y="1630552"/>
                </a:cubicBezTo>
                <a:cubicBezTo>
                  <a:pt x="11069120" y="1738803"/>
                  <a:pt x="11166116" y="1851511"/>
                  <a:pt x="11258020" y="1972078"/>
                </a:cubicBezTo>
                <a:cubicBezTo>
                  <a:pt x="11414501" y="2177795"/>
                  <a:pt x="11558425" y="2393089"/>
                  <a:pt x="11688741" y="2616312"/>
                </a:cubicBezTo>
                <a:cubicBezTo>
                  <a:pt x="11728326" y="2494422"/>
                  <a:pt x="11744133" y="2360920"/>
                  <a:pt x="11794425" y="2252109"/>
                </a:cubicBezTo>
                <a:cubicBezTo>
                  <a:pt x="11793785" y="2248682"/>
                  <a:pt x="11793359" y="2244360"/>
                  <a:pt x="11792727" y="2240934"/>
                </a:cubicBezTo>
                <a:cubicBezTo>
                  <a:pt x="11786706" y="2242483"/>
                  <a:pt x="11780344" y="2243486"/>
                  <a:pt x="11776744" y="2242723"/>
                </a:cubicBezTo>
                <a:cubicBezTo>
                  <a:pt x="11442886" y="2179574"/>
                  <a:pt x="11457436" y="1554823"/>
                  <a:pt x="11442546" y="1307592"/>
                </a:cubicBezTo>
                <a:cubicBezTo>
                  <a:pt x="11441155" y="1284728"/>
                  <a:pt x="11514076" y="1258776"/>
                  <a:pt x="11527771" y="1275317"/>
                </a:cubicBezTo>
                <a:cubicBezTo>
                  <a:pt x="11715804" y="1499943"/>
                  <a:pt x="11799388" y="1758422"/>
                  <a:pt x="11851542" y="2034703"/>
                </a:cubicBezTo>
                <a:cubicBezTo>
                  <a:pt x="11913004" y="1924500"/>
                  <a:pt x="12015977" y="1821086"/>
                  <a:pt x="12122505" y="1727948"/>
                </a:cubicBezTo>
                <a:lnTo>
                  <a:pt x="12192000" y="1669975"/>
                </a:lnTo>
                <a:lnTo>
                  <a:pt x="12192000" y="1731063"/>
                </a:lnTo>
                <a:lnTo>
                  <a:pt x="12155105" y="1762181"/>
                </a:lnTo>
                <a:cubicBezTo>
                  <a:pt x="12056052" y="1853318"/>
                  <a:pt x="11965498" y="1956071"/>
                  <a:pt x="11918903" y="2062132"/>
                </a:cubicBezTo>
                <a:cubicBezTo>
                  <a:pt x="11960691" y="1997848"/>
                  <a:pt x="12011970" y="1941101"/>
                  <a:pt x="12067554" y="1888498"/>
                </a:cubicBezTo>
                <a:lnTo>
                  <a:pt x="12192000" y="1782392"/>
                </a:lnTo>
                <a:lnTo>
                  <a:pt x="12192000" y="1822559"/>
                </a:lnTo>
                <a:lnTo>
                  <a:pt x="12087498" y="1911764"/>
                </a:lnTo>
                <a:cubicBezTo>
                  <a:pt x="12032329" y="1964102"/>
                  <a:pt x="11981742" y="2020408"/>
                  <a:pt x="11941335" y="2083809"/>
                </a:cubicBezTo>
                <a:cubicBezTo>
                  <a:pt x="11925082" y="2109523"/>
                  <a:pt x="11910985" y="2136169"/>
                  <a:pt x="11898139" y="2163553"/>
                </a:cubicBezTo>
                <a:cubicBezTo>
                  <a:pt x="11945914" y="2129922"/>
                  <a:pt x="11992854" y="2093778"/>
                  <a:pt x="12037359" y="2053816"/>
                </a:cubicBezTo>
                <a:lnTo>
                  <a:pt x="12192000" y="1901891"/>
                </a:lnTo>
                <a:lnTo>
                  <a:pt x="12192000" y="1973912"/>
                </a:lnTo>
                <a:lnTo>
                  <a:pt x="12054488" y="2104939"/>
                </a:lnTo>
                <a:cubicBezTo>
                  <a:pt x="12007570" y="2147210"/>
                  <a:pt x="11919625" y="2193495"/>
                  <a:pt x="11880977" y="2245040"/>
                </a:cubicBezTo>
                <a:cubicBezTo>
                  <a:pt x="11880428" y="2245391"/>
                  <a:pt x="11880223" y="2246288"/>
                  <a:pt x="11879666" y="2246644"/>
                </a:cubicBezTo>
                <a:cubicBezTo>
                  <a:pt x="11877599" y="2249494"/>
                  <a:pt x="11875186" y="2251803"/>
                  <a:pt x="11873674" y="2254306"/>
                </a:cubicBezTo>
                <a:cubicBezTo>
                  <a:pt x="11806563" y="2362374"/>
                  <a:pt x="11801847" y="2563131"/>
                  <a:pt x="11738608" y="2689417"/>
                </a:cubicBezTo>
                <a:cubicBezTo>
                  <a:pt x="11737642" y="2691562"/>
                  <a:pt x="11735234" y="2693876"/>
                  <a:pt x="11732820" y="2696184"/>
                </a:cubicBezTo>
                <a:cubicBezTo>
                  <a:pt x="11856220" y="2915593"/>
                  <a:pt x="11965159" y="3142523"/>
                  <a:pt x="12058063" y="3376045"/>
                </a:cubicBezTo>
                <a:lnTo>
                  <a:pt x="12077722" y="3428999"/>
                </a:lnTo>
                <a:lnTo>
                  <a:pt x="11980831" y="3428999"/>
                </a:lnTo>
                <a:lnTo>
                  <a:pt x="11842370" y="3103596"/>
                </a:lnTo>
                <a:lnTo>
                  <a:pt x="11807118" y="3032642"/>
                </a:lnTo>
                <a:cubicBezTo>
                  <a:pt x="11675874" y="2761726"/>
                  <a:pt x="11523363" y="2501353"/>
                  <a:pt x="11352410" y="2253534"/>
                </a:cubicBezTo>
                <a:cubicBezTo>
                  <a:pt x="11349154" y="2253314"/>
                  <a:pt x="11346248" y="2253642"/>
                  <a:pt x="11344098" y="2252717"/>
                </a:cubicBezTo>
                <a:cubicBezTo>
                  <a:pt x="11146884" y="2178050"/>
                  <a:pt x="10940954" y="2145737"/>
                  <a:pt x="10730809" y="2156749"/>
                </a:cubicBezTo>
                <a:cubicBezTo>
                  <a:pt x="10726045" y="2159034"/>
                  <a:pt x="10720166" y="2162021"/>
                  <a:pt x="10713050" y="2164271"/>
                </a:cubicBezTo>
                <a:cubicBezTo>
                  <a:pt x="10300570" y="2303161"/>
                  <a:pt x="9845774" y="2211588"/>
                  <a:pt x="9420192" y="2263050"/>
                </a:cubicBezTo>
                <a:cubicBezTo>
                  <a:pt x="9405112" y="2265029"/>
                  <a:pt x="9380308" y="2257903"/>
                  <a:pt x="9404066" y="2242708"/>
                </a:cubicBezTo>
                <a:cubicBezTo>
                  <a:pt x="9811305" y="1986077"/>
                  <a:pt x="10269729" y="1904413"/>
                  <a:pt x="10712309" y="2109562"/>
                </a:cubicBezTo>
                <a:cubicBezTo>
                  <a:pt x="10909559" y="2093006"/>
                  <a:pt x="11103888" y="2112041"/>
                  <a:pt x="11291486" y="2166804"/>
                </a:cubicBezTo>
                <a:cubicBezTo>
                  <a:pt x="11253937" y="2114176"/>
                  <a:pt x="11215832" y="2061905"/>
                  <a:pt x="11176624" y="2010340"/>
                </a:cubicBezTo>
                <a:cubicBezTo>
                  <a:pt x="11019444" y="1803532"/>
                  <a:pt x="10848144" y="1617247"/>
                  <a:pt x="10665962" y="1445588"/>
                </a:cubicBezTo>
                <a:cubicBezTo>
                  <a:pt x="10659400" y="1447493"/>
                  <a:pt x="10653378" y="1449043"/>
                  <a:pt x="10647017" y="1450047"/>
                </a:cubicBezTo>
                <a:cubicBezTo>
                  <a:pt x="10469841" y="1508947"/>
                  <a:pt x="10294852" y="1560315"/>
                  <a:pt x="10107096" y="1560072"/>
                </a:cubicBezTo>
                <a:cubicBezTo>
                  <a:pt x="9884392" y="1559955"/>
                  <a:pt x="9658777" y="1518776"/>
                  <a:pt x="9439953" y="1480921"/>
                </a:cubicBezTo>
                <a:cubicBezTo>
                  <a:pt x="9408584" y="1475693"/>
                  <a:pt x="9464056" y="1445580"/>
                  <a:pt x="9470279" y="1443131"/>
                </a:cubicBezTo>
                <a:cubicBezTo>
                  <a:pt x="9777078" y="1343480"/>
                  <a:pt x="10227985" y="1251296"/>
                  <a:pt x="10565024" y="1352269"/>
                </a:cubicBezTo>
                <a:cubicBezTo>
                  <a:pt x="10362949" y="1172638"/>
                  <a:pt x="10148128" y="1009593"/>
                  <a:pt x="9922490" y="858833"/>
                </a:cubicBezTo>
                <a:cubicBezTo>
                  <a:pt x="9921938" y="859186"/>
                  <a:pt x="9921032" y="858993"/>
                  <a:pt x="9920481" y="859346"/>
                </a:cubicBezTo>
                <a:cubicBezTo>
                  <a:pt x="9919033" y="859508"/>
                  <a:pt x="9917026" y="860026"/>
                  <a:pt x="9916127" y="859836"/>
                </a:cubicBezTo>
                <a:cubicBezTo>
                  <a:pt x="9902906" y="859860"/>
                  <a:pt x="9795895" y="935971"/>
                  <a:pt x="9791125" y="938248"/>
                </a:cubicBezTo>
                <a:cubicBezTo>
                  <a:pt x="9707175" y="977384"/>
                  <a:pt x="9617775" y="1003133"/>
                  <a:pt x="9528364" y="1022767"/>
                </a:cubicBezTo>
                <a:cubicBezTo>
                  <a:pt x="9228232" y="1089029"/>
                  <a:pt x="8927622" y="1097349"/>
                  <a:pt x="8629850" y="1184329"/>
                </a:cubicBezTo>
                <a:cubicBezTo>
                  <a:pt x="8609591" y="1190390"/>
                  <a:pt x="8554225" y="1189011"/>
                  <a:pt x="8600239" y="1167243"/>
                </a:cubicBezTo>
                <a:cubicBezTo>
                  <a:pt x="8928850" y="1009196"/>
                  <a:pt x="9367700" y="707057"/>
                  <a:pt x="9761570" y="753283"/>
                </a:cubicBezTo>
                <a:cubicBezTo>
                  <a:pt x="9633677" y="672602"/>
                  <a:pt x="9502269" y="594929"/>
                  <a:pt x="9368237" y="520470"/>
                </a:cubicBezTo>
                <a:cubicBezTo>
                  <a:pt x="9363677" y="521852"/>
                  <a:pt x="9358768" y="522697"/>
                  <a:pt x="9354614" y="522288"/>
                </a:cubicBezTo>
                <a:cubicBezTo>
                  <a:pt x="9045666" y="683095"/>
                  <a:pt x="8711508" y="755792"/>
                  <a:pt x="8364351" y="730267"/>
                </a:cubicBezTo>
                <a:cubicBezTo>
                  <a:pt x="8322605" y="727073"/>
                  <a:pt x="8373028" y="696362"/>
                  <a:pt x="8386567" y="690760"/>
                </a:cubicBezTo>
                <a:cubicBezTo>
                  <a:pt x="8661942" y="588222"/>
                  <a:pt x="8938634" y="428115"/>
                  <a:pt x="9231713" y="444539"/>
                </a:cubicBezTo>
                <a:lnTo>
                  <a:pt x="9023301" y="334109"/>
                </a:lnTo>
                <a:cubicBezTo>
                  <a:pt x="9018245" y="333512"/>
                  <a:pt x="9014299" y="332207"/>
                  <a:pt x="9010556" y="329998"/>
                </a:cubicBezTo>
                <a:cubicBezTo>
                  <a:pt x="8866159" y="300489"/>
                  <a:pt x="8772044" y="209935"/>
                  <a:pt x="8687367" y="101276"/>
                </a:cubicBezTo>
                <a:lnTo>
                  <a:pt x="8613009" y="0"/>
                </a:lnTo>
                <a:close/>
                <a:moveTo>
                  <a:pt x="4382818" y="0"/>
                </a:moveTo>
                <a:lnTo>
                  <a:pt x="4463614" y="0"/>
                </a:lnTo>
                <a:lnTo>
                  <a:pt x="4557150" y="81023"/>
                </a:lnTo>
                <a:cubicBezTo>
                  <a:pt x="4661606" y="177446"/>
                  <a:pt x="4760255" y="280152"/>
                  <a:pt x="4856936" y="380146"/>
                </a:cubicBezTo>
                <a:cubicBezTo>
                  <a:pt x="4939779" y="466025"/>
                  <a:pt x="5024071" y="553240"/>
                  <a:pt x="5111996" y="636759"/>
                </a:cubicBezTo>
                <a:cubicBezTo>
                  <a:pt x="5199925" y="720276"/>
                  <a:pt x="5291490" y="800096"/>
                  <a:pt x="5388878" y="871185"/>
                </a:cubicBezTo>
                <a:cubicBezTo>
                  <a:pt x="5401114" y="874421"/>
                  <a:pt x="5413353" y="877662"/>
                  <a:pt x="5425556" y="879967"/>
                </a:cubicBezTo>
                <a:cubicBezTo>
                  <a:pt x="5290970" y="693931"/>
                  <a:pt x="5119226" y="545244"/>
                  <a:pt x="4943646" y="393916"/>
                </a:cubicBezTo>
                <a:cubicBezTo>
                  <a:pt x="4828850" y="295110"/>
                  <a:pt x="4714058" y="196311"/>
                  <a:pt x="4594837" y="103274"/>
                </a:cubicBezTo>
                <a:cubicBezTo>
                  <a:pt x="4578644" y="90676"/>
                  <a:pt x="4548631" y="60178"/>
                  <a:pt x="4518536" y="31511"/>
                </a:cubicBezTo>
                <a:lnTo>
                  <a:pt x="4483543" y="0"/>
                </a:lnTo>
                <a:lnTo>
                  <a:pt x="4534233" y="0"/>
                </a:lnTo>
                <a:lnTo>
                  <a:pt x="4633631" y="74706"/>
                </a:lnTo>
                <a:cubicBezTo>
                  <a:pt x="4740433" y="159974"/>
                  <a:pt x="4845128" y="247888"/>
                  <a:pt x="4949299" y="337336"/>
                </a:cubicBezTo>
                <a:cubicBezTo>
                  <a:pt x="5065543" y="437477"/>
                  <a:pt x="5184542" y="536579"/>
                  <a:pt x="5291452" y="647801"/>
                </a:cubicBezTo>
                <a:cubicBezTo>
                  <a:pt x="5309900" y="666629"/>
                  <a:pt x="5393714" y="782504"/>
                  <a:pt x="5434998" y="825100"/>
                </a:cubicBezTo>
                <a:cubicBezTo>
                  <a:pt x="5369347" y="743892"/>
                  <a:pt x="5356822" y="407202"/>
                  <a:pt x="5351015" y="331989"/>
                </a:cubicBezTo>
                <a:cubicBezTo>
                  <a:pt x="5345883" y="264779"/>
                  <a:pt x="5343618" y="197920"/>
                  <a:pt x="5344012" y="131333"/>
                </a:cubicBezTo>
                <a:lnTo>
                  <a:pt x="5349920" y="0"/>
                </a:lnTo>
                <a:lnTo>
                  <a:pt x="5401317" y="0"/>
                </a:lnTo>
                <a:cubicBezTo>
                  <a:pt x="5401164" y="27934"/>
                  <a:pt x="5401012" y="55867"/>
                  <a:pt x="5400859" y="83801"/>
                </a:cubicBezTo>
                <a:cubicBezTo>
                  <a:pt x="5401142" y="121653"/>
                  <a:pt x="5401664" y="157291"/>
                  <a:pt x="5401644" y="188847"/>
                </a:cubicBezTo>
                <a:cubicBezTo>
                  <a:pt x="5401790" y="378859"/>
                  <a:pt x="5425483" y="563734"/>
                  <a:pt x="5467256" y="746494"/>
                </a:cubicBezTo>
                <a:cubicBezTo>
                  <a:pt x="5469824" y="542868"/>
                  <a:pt x="5459296" y="337904"/>
                  <a:pt x="5448069" y="138554"/>
                </a:cubicBezTo>
                <a:lnTo>
                  <a:pt x="5440458" y="0"/>
                </a:lnTo>
                <a:lnTo>
                  <a:pt x="5472521" y="0"/>
                </a:lnTo>
                <a:lnTo>
                  <a:pt x="5480135" y="136802"/>
                </a:lnTo>
                <a:cubicBezTo>
                  <a:pt x="5490809" y="333845"/>
                  <a:pt x="5501220" y="536024"/>
                  <a:pt x="5499023" y="737310"/>
                </a:cubicBezTo>
                <a:cubicBezTo>
                  <a:pt x="5546233" y="555186"/>
                  <a:pt x="5562118" y="370116"/>
                  <a:pt x="5547022" y="178838"/>
                </a:cubicBezTo>
                <a:lnTo>
                  <a:pt x="5522799" y="0"/>
                </a:lnTo>
                <a:lnTo>
                  <a:pt x="5573386" y="0"/>
                </a:lnTo>
                <a:lnTo>
                  <a:pt x="5587618" y="82353"/>
                </a:lnTo>
                <a:cubicBezTo>
                  <a:pt x="5626891" y="364989"/>
                  <a:pt x="5616244" y="649256"/>
                  <a:pt x="5519779" y="930223"/>
                </a:cubicBezTo>
                <a:cubicBezTo>
                  <a:pt x="5520262" y="930669"/>
                  <a:pt x="5520293" y="931602"/>
                  <a:pt x="5520293" y="931602"/>
                </a:cubicBezTo>
                <a:cubicBezTo>
                  <a:pt x="5627244" y="1008825"/>
                  <a:pt x="5699666" y="1119575"/>
                  <a:pt x="5767221" y="1236564"/>
                </a:cubicBezTo>
                <a:cubicBezTo>
                  <a:pt x="6275281" y="1270277"/>
                  <a:pt x="6739386" y="1349523"/>
                  <a:pt x="6937169" y="1386941"/>
                </a:cubicBezTo>
                <a:cubicBezTo>
                  <a:pt x="7134952" y="1424359"/>
                  <a:pt x="7020263" y="1474218"/>
                  <a:pt x="6953922" y="1461068"/>
                </a:cubicBezTo>
                <a:cubicBezTo>
                  <a:pt x="6799988" y="1430556"/>
                  <a:pt x="6485790" y="1386676"/>
                  <a:pt x="6071359" y="1341770"/>
                </a:cubicBezTo>
                <a:lnTo>
                  <a:pt x="6038839" y="1335474"/>
                </a:lnTo>
                <a:cubicBezTo>
                  <a:pt x="6038795" y="1335265"/>
                  <a:pt x="6038750" y="1335056"/>
                  <a:pt x="6038706" y="1334847"/>
                </a:cubicBezTo>
                <a:lnTo>
                  <a:pt x="6037784" y="1335270"/>
                </a:lnTo>
                <a:lnTo>
                  <a:pt x="6038839" y="1335474"/>
                </a:lnTo>
                <a:lnTo>
                  <a:pt x="6040338" y="1342418"/>
                </a:lnTo>
                <a:cubicBezTo>
                  <a:pt x="6039088" y="1352803"/>
                  <a:pt x="6034314" y="1365510"/>
                  <a:pt x="6024488" y="1380903"/>
                </a:cubicBezTo>
                <a:cubicBezTo>
                  <a:pt x="5910095" y="1629984"/>
                  <a:pt x="5773348" y="1867385"/>
                  <a:pt x="5599771" y="2080652"/>
                </a:cubicBezTo>
                <a:cubicBezTo>
                  <a:pt x="5583815" y="2100842"/>
                  <a:pt x="5566811" y="2118293"/>
                  <a:pt x="5548843" y="2134845"/>
                </a:cubicBezTo>
                <a:cubicBezTo>
                  <a:pt x="5773782" y="2216205"/>
                  <a:pt x="5890323" y="2638151"/>
                  <a:pt x="5940952" y="2821028"/>
                </a:cubicBezTo>
                <a:cubicBezTo>
                  <a:pt x="5979301" y="2958982"/>
                  <a:pt x="6009900" y="3098294"/>
                  <a:pt x="6043441" y="3236847"/>
                </a:cubicBezTo>
                <a:lnTo>
                  <a:pt x="6093432" y="3429000"/>
                </a:lnTo>
                <a:lnTo>
                  <a:pt x="6034344" y="3429000"/>
                </a:lnTo>
                <a:lnTo>
                  <a:pt x="6026679" y="3407959"/>
                </a:lnTo>
                <a:cubicBezTo>
                  <a:pt x="5958957" y="3236497"/>
                  <a:pt x="5878558" y="3069078"/>
                  <a:pt x="5800441" y="2906286"/>
                </a:cubicBezTo>
                <a:cubicBezTo>
                  <a:pt x="5703359" y="2702918"/>
                  <a:pt x="5602295" y="2493187"/>
                  <a:pt x="5526562" y="2276388"/>
                </a:cubicBezTo>
                <a:cubicBezTo>
                  <a:pt x="5523956" y="2269505"/>
                  <a:pt x="5521803" y="2262139"/>
                  <a:pt x="5519640" y="2254774"/>
                </a:cubicBezTo>
                <a:cubicBezTo>
                  <a:pt x="5523207" y="2541988"/>
                  <a:pt x="5738292" y="2877566"/>
                  <a:pt x="5844559" y="3124349"/>
                </a:cubicBezTo>
                <a:lnTo>
                  <a:pt x="5975994" y="3429000"/>
                </a:lnTo>
                <a:lnTo>
                  <a:pt x="5898547" y="3429000"/>
                </a:lnTo>
                <a:lnTo>
                  <a:pt x="5682041" y="2926860"/>
                </a:lnTo>
                <a:cubicBezTo>
                  <a:pt x="5609136" y="2757449"/>
                  <a:pt x="5505535" y="2577625"/>
                  <a:pt x="5461758" y="2391220"/>
                </a:cubicBezTo>
                <a:cubicBezTo>
                  <a:pt x="5415457" y="2654349"/>
                  <a:pt x="5335494" y="2905433"/>
                  <a:pt x="5237282" y="3150086"/>
                </a:cubicBezTo>
                <a:lnTo>
                  <a:pt x="5115009" y="3429000"/>
                </a:lnTo>
                <a:lnTo>
                  <a:pt x="5028074" y="3429000"/>
                </a:lnTo>
                <a:lnTo>
                  <a:pt x="5079508" y="3320074"/>
                </a:lnTo>
                <a:cubicBezTo>
                  <a:pt x="5200211" y="3053556"/>
                  <a:pt x="5305048" y="2781716"/>
                  <a:pt x="5371846" y="2495413"/>
                </a:cubicBezTo>
                <a:lnTo>
                  <a:pt x="5270512" y="2709975"/>
                </a:lnTo>
                <a:cubicBezTo>
                  <a:pt x="5192357" y="2875175"/>
                  <a:pt x="5112108" y="3046512"/>
                  <a:pt x="5062409" y="3224544"/>
                </a:cubicBezTo>
                <a:cubicBezTo>
                  <a:pt x="5053035" y="3257987"/>
                  <a:pt x="5045072" y="3291843"/>
                  <a:pt x="5036628" y="3325247"/>
                </a:cubicBezTo>
                <a:lnTo>
                  <a:pt x="5009112" y="3429000"/>
                </a:lnTo>
                <a:lnTo>
                  <a:pt x="4976679" y="3429000"/>
                </a:lnTo>
                <a:lnTo>
                  <a:pt x="5006537" y="3318068"/>
                </a:lnTo>
                <a:cubicBezTo>
                  <a:pt x="5014940" y="3283729"/>
                  <a:pt x="5022903" y="3249883"/>
                  <a:pt x="5032723" y="3215957"/>
                </a:cubicBezTo>
                <a:cubicBezTo>
                  <a:pt x="5083245" y="3035091"/>
                  <a:pt x="5164383" y="2862790"/>
                  <a:pt x="5242949" y="2696175"/>
                </a:cubicBezTo>
                <a:lnTo>
                  <a:pt x="5286321" y="2604555"/>
                </a:lnTo>
                <a:cubicBezTo>
                  <a:pt x="5153522" y="2789172"/>
                  <a:pt x="5058694" y="2991826"/>
                  <a:pt x="5008210" y="3220194"/>
                </a:cubicBezTo>
                <a:cubicBezTo>
                  <a:pt x="4999505" y="3258732"/>
                  <a:pt x="4992445" y="3297670"/>
                  <a:pt x="4986321" y="3336687"/>
                </a:cubicBezTo>
                <a:lnTo>
                  <a:pt x="4973474" y="3429000"/>
                </a:lnTo>
                <a:lnTo>
                  <a:pt x="4907178" y="3429000"/>
                </a:lnTo>
                <a:lnTo>
                  <a:pt x="4910810" y="3400660"/>
                </a:lnTo>
                <a:cubicBezTo>
                  <a:pt x="4927183" y="3266980"/>
                  <a:pt x="4945608" y="3133743"/>
                  <a:pt x="4987461" y="3003994"/>
                </a:cubicBezTo>
                <a:cubicBezTo>
                  <a:pt x="5033887" y="2860556"/>
                  <a:pt x="5098947" y="2728948"/>
                  <a:pt x="5179262" y="2606044"/>
                </a:cubicBezTo>
                <a:cubicBezTo>
                  <a:pt x="5016033" y="2740178"/>
                  <a:pt x="4838252" y="2859995"/>
                  <a:pt x="4689678" y="3011241"/>
                </a:cubicBezTo>
                <a:cubicBezTo>
                  <a:pt x="4615724" y="3086503"/>
                  <a:pt x="4545518" y="3165166"/>
                  <a:pt x="4477543" y="3245836"/>
                </a:cubicBezTo>
                <a:lnTo>
                  <a:pt x="4329957" y="3429000"/>
                </a:lnTo>
                <a:lnTo>
                  <a:pt x="4218595" y="3429000"/>
                </a:lnTo>
                <a:lnTo>
                  <a:pt x="4368888" y="3239412"/>
                </a:lnTo>
                <a:cubicBezTo>
                  <a:pt x="4431654" y="3162444"/>
                  <a:pt x="4495926" y="3086754"/>
                  <a:pt x="4563091" y="3013508"/>
                </a:cubicBezTo>
                <a:cubicBezTo>
                  <a:pt x="4810353" y="2744676"/>
                  <a:pt x="5160740" y="2562069"/>
                  <a:pt x="5387324" y="2276830"/>
                </a:cubicBezTo>
                <a:cubicBezTo>
                  <a:pt x="5286064" y="2365177"/>
                  <a:pt x="5178968" y="2447241"/>
                  <a:pt x="5073620" y="2526437"/>
                </a:cubicBezTo>
                <a:cubicBezTo>
                  <a:pt x="4943865" y="2624305"/>
                  <a:pt x="4809130" y="2725627"/>
                  <a:pt x="4689789" y="2839382"/>
                </a:cubicBezTo>
                <a:cubicBezTo>
                  <a:pt x="4591303" y="2932972"/>
                  <a:pt x="4502007" y="3035046"/>
                  <a:pt x="4418722" y="3141886"/>
                </a:cubicBezTo>
                <a:lnTo>
                  <a:pt x="4214944" y="3429000"/>
                </a:lnTo>
                <a:lnTo>
                  <a:pt x="4177898" y="3429000"/>
                </a:lnTo>
                <a:lnTo>
                  <a:pt x="4391597" y="3127370"/>
                </a:lnTo>
                <a:cubicBezTo>
                  <a:pt x="4476641" y="3017900"/>
                  <a:pt x="4567929" y="2913186"/>
                  <a:pt x="4668889" y="2817399"/>
                </a:cubicBezTo>
                <a:cubicBezTo>
                  <a:pt x="4789603" y="2703122"/>
                  <a:pt x="4925227" y="2600827"/>
                  <a:pt x="5055427" y="2502476"/>
                </a:cubicBezTo>
                <a:cubicBezTo>
                  <a:pt x="5161670" y="2422314"/>
                  <a:pt x="5270142" y="2339732"/>
                  <a:pt x="5371814" y="2249975"/>
                </a:cubicBezTo>
                <a:cubicBezTo>
                  <a:pt x="5250056" y="2303278"/>
                  <a:pt x="5117554" y="2332328"/>
                  <a:pt x="4987918" y="2409701"/>
                </a:cubicBezTo>
                <a:cubicBezTo>
                  <a:pt x="4699961" y="2581191"/>
                  <a:pt x="4491898" y="2857162"/>
                  <a:pt x="4317146" y="3158716"/>
                </a:cubicBezTo>
                <a:lnTo>
                  <a:pt x="4171627" y="3429000"/>
                </a:lnTo>
                <a:lnTo>
                  <a:pt x="4081585" y="3429000"/>
                </a:lnTo>
                <a:lnTo>
                  <a:pt x="4238603" y="3130341"/>
                </a:lnTo>
                <a:cubicBezTo>
                  <a:pt x="4385995" y="2870856"/>
                  <a:pt x="4555804" y="2627475"/>
                  <a:pt x="4778333" y="2444626"/>
                </a:cubicBezTo>
                <a:cubicBezTo>
                  <a:pt x="4974935" y="2283072"/>
                  <a:pt x="5214460" y="2274893"/>
                  <a:pt x="5414185" y="2144882"/>
                </a:cubicBezTo>
                <a:cubicBezTo>
                  <a:pt x="5665168" y="1980695"/>
                  <a:pt x="5834734" y="1608780"/>
                  <a:pt x="5959648" y="1331797"/>
                </a:cubicBezTo>
                <a:cubicBezTo>
                  <a:pt x="5758178" y="1313307"/>
                  <a:pt x="5556149" y="1304150"/>
                  <a:pt x="5355019" y="1305672"/>
                </a:cubicBezTo>
                <a:cubicBezTo>
                  <a:pt x="5292258" y="1471655"/>
                  <a:pt x="5203125" y="1618664"/>
                  <a:pt x="5083565" y="1750121"/>
                </a:cubicBezTo>
                <a:cubicBezTo>
                  <a:pt x="5049677" y="1950813"/>
                  <a:pt x="4862890" y="2066797"/>
                  <a:pt x="4713577" y="2187803"/>
                </a:cubicBezTo>
                <a:cubicBezTo>
                  <a:pt x="4481263" y="2376403"/>
                  <a:pt x="4239092" y="2551417"/>
                  <a:pt x="3989559" y="2716945"/>
                </a:cubicBezTo>
                <a:cubicBezTo>
                  <a:pt x="3958721" y="2737743"/>
                  <a:pt x="3915645" y="2662150"/>
                  <a:pt x="3939824" y="2637900"/>
                </a:cubicBezTo>
                <a:cubicBezTo>
                  <a:pt x="4170724" y="2402323"/>
                  <a:pt x="4361787" y="2137131"/>
                  <a:pt x="4584537" y="1895826"/>
                </a:cubicBezTo>
                <a:cubicBezTo>
                  <a:pt x="4710868" y="1758971"/>
                  <a:pt x="4848359" y="1668244"/>
                  <a:pt x="5037105" y="1659765"/>
                </a:cubicBezTo>
                <a:cubicBezTo>
                  <a:pt x="5038033" y="1659728"/>
                  <a:pt x="5039001" y="1660622"/>
                  <a:pt x="5039930" y="1660585"/>
                </a:cubicBezTo>
                <a:cubicBezTo>
                  <a:pt x="5133008" y="1553937"/>
                  <a:pt x="5207480" y="1436387"/>
                  <a:pt x="5263764" y="1306525"/>
                </a:cubicBezTo>
                <a:cubicBezTo>
                  <a:pt x="4867298" y="1314930"/>
                  <a:pt x="4472427" y="1363315"/>
                  <a:pt x="4086300" y="1455599"/>
                </a:cubicBezTo>
                <a:cubicBezTo>
                  <a:pt x="4087456" y="1461142"/>
                  <a:pt x="4087673" y="1466720"/>
                  <a:pt x="4085485" y="1470070"/>
                </a:cubicBezTo>
                <a:cubicBezTo>
                  <a:pt x="4003302" y="1581406"/>
                  <a:pt x="3928312" y="1697573"/>
                  <a:pt x="3871915" y="1824645"/>
                </a:cubicBezTo>
                <a:cubicBezTo>
                  <a:pt x="3845467" y="1885321"/>
                  <a:pt x="3832705" y="1973857"/>
                  <a:pt x="3799374" y="2037127"/>
                </a:cubicBezTo>
                <a:cubicBezTo>
                  <a:pt x="3785138" y="2416399"/>
                  <a:pt x="3675506" y="2848604"/>
                  <a:pt x="3498850" y="3232888"/>
                </a:cubicBezTo>
                <a:lnTo>
                  <a:pt x="3399216" y="3429000"/>
                </a:lnTo>
                <a:lnTo>
                  <a:pt x="3303688" y="3429000"/>
                </a:lnTo>
                <a:lnTo>
                  <a:pt x="3391774" y="3268181"/>
                </a:lnTo>
                <a:cubicBezTo>
                  <a:pt x="3573729" y="2908659"/>
                  <a:pt x="3697480" y="2493895"/>
                  <a:pt x="3735540" y="2117923"/>
                </a:cubicBezTo>
                <a:cubicBezTo>
                  <a:pt x="3733489" y="2124993"/>
                  <a:pt x="3731483" y="2132993"/>
                  <a:pt x="3729438" y="2140058"/>
                </a:cubicBezTo>
                <a:cubicBezTo>
                  <a:pt x="3722922" y="2163607"/>
                  <a:pt x="3715485" y="2187189"/>
                  <a:pt x="3707782" y="2215908"/>
                </a:cubicBezTo>
                <a:cubicBezTo>
                  <a:pt x="3671550" y="2346366"/>
                  <a:pt x="3633159" y="2481098"/>
                  <a:pt x="3583827" y="2610215"/>
                </a:cubicBezTo>
                <a:cubicBezTo>
                  <a:pt x="3571998" y="2640498"/>
                  <a:pt x="3559686" y="2670330"/>
                  <a:pt x="3547861" y="2700609"/>
                </a:cubicBezTo>
                <a:cubicBezTo>
                  <a:pt x="3528366" y="2748894"/>
                  <a:pt x="3507534" y="2798631"/>
                  <a:pt x="3490905" y="2848660"/>
                </a:cubicBezTo>
                <a:cubicBezTo>
                  <a:pt x="3477958" y="2885973"/>
                  <a:pt x="3466463" y="2924624"/>
                  <a:pt x="3455859" y="2962301"/>
                </a:cubicBezTo>
                <a:cubicBezTo>
                  <a:pt x="3447266" y="2991993"/>
                  <a:pt x="3438672" y="3021673"/>
                  <a:pt x="3429112" y="3050469"/>
                </a:cubicBezTo>
                <a:cubicBezTo>
                  <a:pt x="3394330" y="3158977"/>
                  <a:pt x="3348719" y="3264654"/>
                  <a:pt x="3304862" y="3367476"/>
                </a:cubicBezTo>
                <a:lnTo>
                  <a:pt x="3276071" y="3429000"/>
                </a:lnTo>
                <a:lnTo>
                  <a:pt x="3240805" y="3429000"/>
                </a:lnTo>
                <a:lnTo>
                  <a:pt x="3275917" y="3354192"/>
                </a:lnTo>
                <a:cubicBezTo>
                  <a:pt x="3319817" y="3252303"/>
                  <a:pt x="3364982" y="3147108"/>
                  <a:pt x="3399358" y="3040011"/>
                </a:cubicBezTo>
                <a:cubicBezTo>
                  <a:pt x="3408430" y="3010778"/>
                  <a:pt x="3417061" y="2982021"/>
                  <a:pt x="3425650" y="2952333"/>
                </a:cubicBezTo>
                <a:cubicBezTo>
                  <a:pt x="3436256" y="2914653"/>
                  <a:pt x="3448199" y="2875520"/>
                  <a:pt x="3460661" y="2837763"/>
                </a:cubicBezTo>
                <a:cubicBezTo>
                  <a:pt x="3477731" y="2787246"/>
                  <a:pt x="3498530" y="2736579"/>
                  <a:pt x="3518021" y="2688298"/>
                </a:cubicBezTo>
                <a:cubicBezTo>
                  <a:pt x="3530339" y="2658462"/>
                  <a:pt x="3542206" y="2629115"/>
                  <a:pt x="3554035" y="2598832"/>
                </a:cubicBezTo>
                <a:cubicBezTo>
                  <a:pt x="3602956" y="2471128"/>
                  <a:pt x="3640454" y="2337362"/>
                  <a:pt x="3677174" y="2207351"/>
                </a:cubicBezTo>
                <a:cubicBezTo>
                  <a:pt x="3685353" y="2179086"/>
                  <a:pt x="3692308" y="2155047"/>
                  <a:pt x="3698819" y="2131503"/>
                </a:cubicBezTo>
                <a:cubicBezTo>
                  <a:pt x="3699603" y="2127742"/>
                  <a:pt x="3701314" y="2123952"/>
                  <a:pt x="3702094" y="2120194"/>
                </a:cubicBezTo>
                <a:cubicBezTo>
                  <a:pt x="3586407" y="2255227"/>
                  <a:pt x="3491727" y="2426671"/>
                  <a:pt x="3398355" y="2665603"/>
                </a:cubicBezTo>
                <a:cubicBezTo>
                  <a:pt x="3309322" y="2893763"/>
                  <a:pt x="3241029" y="3129474"/>
                  <a:pt x="3193941" y="3369775"/>
                </a:cubicBezTo>
                <a:lnTo>
                  <a:pt x="3184140" y="3429000"/>
                </a:lnTo>
                <a:lnTo>
                  <a:pt x="3099978" y="3429000"/>
                </a:lnTo>
                <a:lnTo>
                  <a:pt x="3101556" y="3414337"/>
                </a:lnTo>
                <a:cubicBezTo>
                  <a:pt x="3144932" y="3050621"/>
                  <a:pt x="3209988" y="2683612"/>
                  <a:pt x="3370162" y="2356550"/>
                </a:cubicBezTo>
                <a:cubicBezTo>
                  <a:pt x="3467073" y="2159398"/>
                  <a:pt x="3627623" y="2109666"/>
                  <a:pt x="3746477" y="1948889"/>
                </a:cubicBezTo>
                <a:cubicBezTo>
                  <a:pt x="3800786" y="1874532"/>
                  <a:pt x="3818424" y="1744820"/>
                  <a:pt x="3863399" y="1658257"/>
                </a:cubicBezTo>
                <a:cubicBezTo>
                  <a:pt x="3894981" y="1597843"/>
                  <a:pt x="3930436" y="1541007"/>
                  <a:pt x="3968712" y="1484989"/>
                </a:cubicBezTo>
                <a:cubicBezTo>
                  <a:pt x="3564505" y="1591029"/>
                  <a:pt x="3170154" y="1745588"/>
                  <a:pt x="2792390" y="1953974"/>
                </a:cubicBezTo>
                <a:lnTo>
                  <a:pt x="2714982" y="1998051"/>
                </a:lnTo>
                <a:cubicBezTo>
                  <a:pt x="2773600" y="2194577"/>
                  <a:pt x="2823261" y="2388201"/>
                  <a:pt x="2813361" y="2594912"/>
                </a:cubicBezTo>
                <a:cubicBezTo>
                  <a:pt x="2800935" y="2854826"/>
                  <a:pt x="2738768" y="3117188"/>
                  <a:pt x="2688430" y="3372564"/>
                </a:cubicBezTo>
                <a:cubicBezTo>
                  <a:pt x="2680286" y="3413403"/>
                  <a:pt x="2633415" y="3347749"/>
                  <a:pt x="2629626" y="3334394"/>
                </a:cubicBezTo>
                <a:cubicBezTo>
                  <a:pt x="2507208" y="2928509"/>
                  <a:pt x="2389664" y="2481450"/>
                  <a:pt x="2565328" y="2087399"/>
                </a:cubicBezTo>
                <a:cubicBezTo>
                  <a:pt x="2340344" y="2226334"/>
                  <a:pt x="2126262" y="2381607"/>
                  <a:pt x="1922999" y="2551343"/>
                </a:cubicBezTo>
                <a:cubicBezTo>
                  <a:pt x="1913735" y="2692357"/>
                  <a:pt x="1951823" y="2841268"/>
                  <a:pt x="1950261" y="2976858"/>
                </a:cubicBezTo>
                <a:cubicBezTo>
                  <a:pt x="2095468" y="2974315"/>
                  <a:pt x="2243415" y="3139324"/>
                  <a:pt x="2365554" y="3330107"/>
                </a:cubicBezTo>
                <a:lnTo>
                  <a:pt x="2424142" y="3429000"/>
                </a:lnTo>
                <a:lnTo>
                  <a:pt x="2395994" y="3429000"/>
                </a:lnTo>
                <a:lnTo>
                  <a:pt x="2392863" y="3423964"/>
                </a:lnTo>
                <a:cubicBezTo>
                  <a:pt x="2286592" y="3268030"/>
                  <a:pt x="2128210" y="3101604"/>
                  <a:pt x="2017589" y="3064982"/>
                </a:cubicBezTo>
                <a:cubicBezTo>
                  <a:pt x="2065428" y="3096607"/>
                  <a:pt x="2108651" y="3129340"/>
                  <a:pt x="2147336" y="3165052"/>
                </a:cubicBezTo>
                <a:cubicBezTo>
                  <a:pt x="2168131" y="3184249"/>
                  <a:pt x="2188032" y="3204414"/>
                  <a:pt x="2207047" y="3225540"/>
                </a:cubicBezTo>
                <a:cubicBezTo>
                  <a:pt x="2240670" y="3262852"/>
                  <a:pt x="2268864" y="3304110"/>
                  <a:pt x="2299106" y="3349931"/>
                </a:cubicBezTo>
                <a:lnTo>
                  <a:pt x="2314430" y="3372144"/>
                </a:lnTo>
                <a:lnTo>
                  <a:pt x="2352406" y="3429000"/>
                </a:lnTo>
                <a:lnTo>
                  <a:pt x="2314492" y="3429000"/>
                </a:lnTo>
                <a:lnTo>
                  <a:pt x="2288095" y="3389030"/>
                </a:lnTo>
                <a:lnTo>
                  <a:pt x="2272768" y="3366822"/>
                </a:lnTo>
                <a:cubicBezTo>
                  <a:pt x="2242565" y="3321921"/>
                  <a:pt x="2214890" y="3282042"/>
                  <a:pt x="2182715" y="3246071"/>
                </a:cubicBezTo>
                <a:cubicBezTo>
                  <a:pt x="2139301" y="3197043"/>
                  <a:pt x="2090046" y="3153375"/>
                  <a:pt x="2032061" y="3112380"/>
                </a:cubicBezTo>
                <a:cubicBezTo>
                  <a:pt x="2113005" y="3203219"/>
                  <a:pt x="2185837" y="3300905"/>
                  <a:pt x="2257220" y="3397257"/>
                </a:cubicBezTo>
                <a:lnTo>
                  <a:pt x="2281324" y="3429000"/>
                </a:lnTo>
                <a:lnTo>
                  <a:pt x="2242860" y="3429000"/>
                </a:lnTo>
                <a:lnTo>
                  <a:pt x="2232818" y="3415926"/>
                </a:lnTo>
                <a:cubicBezTo>
                  <a:pt x="2156524" y="3313256"/>
                  <a:pt x="2077809" y="3208351"/>
                  <a:pt x="1990172" y="3113121"/>
                </a:cubicBezTo>
                <a:cubicBezTo>
                  <a:pt x="2025229" y="3186236"/>
                  <a:pt x="2072239" y="3261202"/>
                  <a:pt x="2124090" y="3332017"/>
                </a:cubicBezTo>
                <a:lnTo>
                  <a:pt x="2200380" y="3429000"/>
                </a:lnTo>
                <a:lnTo>
                  <a:pt x="2147507" y="3429000"/>
                </a:lnTo>
                <a:lnTo>
                  <a:pt x="2070668" y="3332520"/>
                </a:lnTo>
                <a:cubicBezTo>
                  <a:pt x="2050397" y="3303060"/>
                  <a:pt x="1955949" y="3095860"/>
                  <a:pt x="1975142" y="3156570"/>
                </a:cubicBezTo>
                <a:cubicBezTo>
                  <a:pt x="1998651" y="3232010"/>
                  <a:pt x="2025657" y="3307543"/>
                  <a:pt x="2050035" y="3384345"/>
                </a:cubicBezTo>
                <a:lnTo>
                  <a:pt x="2063025" y="3429000"/>
                </a:lnTo>
                <a:lnTo>
                  <a:pt x="2021675" y="3429000"/>
                </a:lnTo>
                <a:lnTo>
                  <a:pt x="2019308" y="3418118"/>
                </a:lnTo>
                <a:cubicBezTo>
                  <a:pt x="1994223" y="3319278"/>
                  <a:pt x="1963999" y="3221518"/>
                  <a:pt x="1938835" y="3122160"/>
                </a:cubicBezTo>
                <a:cubicBezTo>
                  <a:pt x="1929908" y="3190047"/>
                  <a:pt x="1941143" y="3261322"/>
                  <a:pt x="1953230" y="3330699"/>
                </a:cubicBezTo>
                <a:lnTo>
                  <a:pt x="1956763" y="3349191"/>
                </a:lnTo>
                <a:lnTo>
                  <a:pt x="1967925" y="3429000"/>
                </a:lnTo>
                <a:lnTo>
                  <a:pt x="1936622" y="3429000"/>
                </a:lnTo>
                <a:lnTo>
                  <a:pt x="1926261" y="3355064"/>
                </a:lnTo>
                <a:lnTo>
                  <a:pt x="1922724" y="3336577"/>
                </a:lnTo>
                <a:cubicBezTo>
                  <a:pt x="1915473" y="3294948"/>
                  <a:pt x="1907737" y="3252875"/>
                  <a:pt x="1904650" y="3210616"/>
                </a:cubicBezTo>
                <a:lnTo>
                  <a:pt x="1885273" y="3429000"/>
                </a:lnTo>
                <a:lnTo>
                  <a:pt x="1854363" y="3429000"/>
                </a:lnTo>
                <a:lnTo>
                  <a:pt x="1880391" y="3174796"/>
                </a:lnTo>
                <a:cubicBezTo>
                  <a:pt x="1857032" y="3207864"/>
                  <a:pt x="1833268" y="3242346"/>
                  <a:pt x="1818273" y="3286729"/>
                </a:cubicBezTo>
                <a:cubicBezTo>
                  <a:pt x="1804852" y="3326735"/>
                  <a:pt x="1797634" y="3369725"/>
                  <a:pt x="1794691" y="3414239"/>
                </a:cubicBezTo>
                <a:cubicBezTo>
                  <a:pt x="1794765" y="3419159"/>
                  <a:pt x="1794840" y="3424080"/>
                  <a:pt x="1794914" y="3429000"/>
                </a:cubicBezTo>
                <a:lnTo>
                  <a:pt x="1746128" y="3429000"/>
                </a:lnTo>
                <a:lnTo>
                  <a:pt x="1753934" y="3295796"/>
                </a:lnTo>
                <a:cubicBezTo>
                  <a:pt x="1761216" y="3245140"/>
                  <a:pt x="1773366" y="3194443"/>
                  <a:pt x="1792053" y="3143396"/>
                </a:cubicBezTo>
                <a:cubicBezTo>
                  <a:pt x="1831929" y="3034223"/>
                  <a:pt x="1865036" y="2965363"/>
                  <a:pt x="1862248" y="2837397"/>
                </a:cubicBezTo>
                <a:cubicBezTo>
                  <a:pt x="1860953" y="2758277"/>
                  <a:pt x="1859762" y="2681946"/>
                  <a:pt x="1862250" y="2604531"/>
                </a:cubicBezTo>
                <a:cubicBezTo>
                  <a:pt x="1629459" y="2804327"/>
                  <a:pt x="1412286" y="3022119"/>
                  <a:pt x="1211999" y="3254610"/>
                </a:cubicBezTo>
                <a:cubicBezTo>
                  <a:pt x="1212594" y="3257848"/>
                  <a:pt x="1213637" y="3260601"/>
                  <a:pt x="1213266" y="3262947"/>
                </a:cubicBezTo>
                <a:cubicBezTo>
                  <a:pt x="1207239" y="3316048"/>
                  <a:pt x="1203941" y="3368982"/>
                  <a:pt x="1203370" y="3421676"/>
                </a:cubicBezTo>
                <a:cubicBezTo>
                  <a:pt x="1203470" y="3424117"/>
                  <a:pt x="1203571" y="3426559"/>
                  <a:pt x="1203671" y="3429000"/>
                </a:cubicBezTo>
                <a:lnTo>
                  <a:pt x="1143180" y="3429000"/>
                </a:lnTo>
                <a:cubicBezTo>
                  <a:pt x="1142845" y="3398348"/>
                  <a:pt x="1142511" y="3367697"/>
                  <a:pt x="1142176" y="3337045"/>
                </a:cubicBezTo>
                <a:lnTo>
                  <a:pt x="1067484" y="3429000"/>
                </a:lnTo>
                <a:lnTo>
                  <a:pt x="953928" y="3429000"/>
                </a:lnTo>
                <a:lnTo>
                  <a:pt x="959715" y="3421185"/>
                </a:lnTo>
                <a:cubicBezTo>
                  <a:pt x="1122351" y="3213955"/>
                  <a:pt x="1297493" y="3016464"/>
                  <a:pt x="1483788" y="2830174"/>
                </a:cubicBezTo>
                <a:cubicBezTo>
                  <a:pt x="1354519" y="2823700"/>
                  <a:pt x="1219786" y="2843526"/>
                  <a:pt x="1100671" y="2823137"/>
                </a:cubicBezTo>
                <a:cubicBezTo>
                  <a:pt x="1097473" y="2824667"/>
                  <a:pt x="1093344" y="2826226"/>
                  <a:pt x="1090144" y="2827748"/>
                </a:cubicBezTo>
                <a:cubicBezTo>
                  <a:pt x="1093160" y="2833221"/>
                  <a:pt x="1095726" y="2839172"/>
                  <a:pt x="1095872" y="2842892"/>
                </a:cubicBezTo>
                <a:cubicBezTo>
                  <a:pt x="1117034" y="3185754"/>
                  <a:pt x="501310" y="3336589"/>
                  <a:pt x="262785" y="3416450"/>
                </a:cubicBezTo>
                <a:cubicBezTo>
                  <a:pt x="240730" y="3423851"/>
                  <a:pt x="197167" y="3359461"/>
                  <a:pt x="209968" y="3341713"/>
                </a:cubicBezTo>
                <a:cubicBezTo>
                  <a:pt x="383281" y="3098661"/>
                  <a:pt x="615742" y="2948713"/>
                  <a:pt x="873460" y="2824768"/>
                </a:cubicBezTo>
                <a:cubicBezTo>
                  <a:pt x="626943" y="2762900"/>
                  <a:pt x="365733" y="2531633"/>
                  <a:pt x="192686" y="2420257"/>
                </a:cubicBezTo>
                <a:cubicBezTo>
                  <a:pt x="116185" y="2370690"/>
                  <a:pt x="52073" y="2325165"/>
                  <a:pt x="4696" y="2268668"/>
                </a:cubicBezTo>
                <a:lnTo>
                  <a:pt x="0" y="2260984"/>
                </a:lnTo>
                <a:lnTo>
                  <a:pt x="0" y="2084472"/>
                </a:lnTo>
                <a:lnTo>
                  <a:pt x="174101" y="2191277"/>
                </a:lnTo>
                <a:cubicBezTo>
                  <a:pt x="413334" y="2330164"/>
                  <a:pt x="660435" y="2456160"/>
                  <a:pt x="891800" y="2607935"/>
                </a:cubicBezTo>
                <a:cubicBezTo>
                  <a:pt x="944884" y="2642606"/>
                  <a:pt x="1012106" y="2716300"/>
                  <a:pt x="1072219" y="2740443"/>
                </a:cubicBezTo>
                <a:cubicBezTo>
                  <a:pt x="1072700" y="2740886"/>
                  <a:pt x="1073629" y="2740850"/>
                  <a:pt x="1074117" y="2741301"/>
                </a:cubicBezTo>
                <a:cubicBezTo>
                  <a:pt x="1077423" y="2742567"/>
                  <a:pt x="1080285" y="2744315"/>
                  <a:pt x="1083114" y="2745131"/>
                </a:cubicBezTo>
                <a:cubicBezTo>
                  <a:pt x="1205686" y="2782148"/>
                  <a:pt x="1403553" y="2733717"/>
                  <a:pt x="1543010" y="2762140"/>
                </a:cubicBezTo>
                <a:cubicBezTo>
                  <a:pt x="1545352" y="2762516"/>
                  <a:pt x="1548218" y="2764258"/>
                  <a:pt x="1551080" y="2766006"/>
                </a:cubicBezTo>
                <a:cubicBezTo>
                  <a:pt x="1796784" y="2527970"/>
                  <a:pt x="2061981" y="2311521"/>
                  <a:pt x="2345443" y="2120882"/>
                </a:cubicBezTo>
                <a:cubicBezTo>
                  <a:pt x="2141371" y="2118786"/>
                  <a:pt x="1930334" y="2175666"/>
                  <a:pt x="1721499" y="2170969"/>
                </a:cubicBezTo>
                <a:cubicBezTo>
                  <a:pt x="1398951" y="2164309"/>
                  <a:pt x="1081337" y="2118329"/>
                  <a:pt x="767716" y="2043768"/>
                </a:cubicBezTo>
                <a:cubicBezTo>
                  <a:pt x="753133" y="2040162"/>
                  <a:pt x="700946" y="1969599"/>
                  <a:pt x="722147" y="1964091"/>
                </a:cubicBezTo>
                <a:cubicBezTo>
                  <a:pt x="968781" y="1900673"/>
                  <a:pt x="1232259" y="1897588"/>
                  <a:pt x="1485552" y="1884202"/>
                </a:cubicBezTo>
                <a:cubicBezTo>
                  <a:pt x="1722589" y="1871930"/>
                  <a:pt x="1934026" y="1883502"/>
                  <a:pt x="2143004" y="1973420"/>
                </a:cubicBezTo>
                <a:cubicBezTo>
                  <a:pt x="2072259" y="1892879"/>
                  <a:pt x="2001915" y="1810927"/>
                  <a:pt x="1933391" y="1727971"/>
                </a:cubicBezTo>
                <a:cubicBezTo>
                  <a:pt x="1884964" y="1669829"/>
                  <a:pt x="1830279" y="1618453"/>
                  <a:pt x="1827118" y="1539410"/>
                </a:cubicBezTo>
                <a:cubicBezTo>
                  <a:pt x="1826899" y="1533830"/>
                  <a:pt x="1831287" y="1527131"/>
                  <a:pt x="1837349" y="1527357"/>
                </a:cubicBezTo>
                <a:cubicBezTo>
                  <a:pt x="1954786" y="1529180"/>
                  <a:pt x="2095955" y="1670243"/>
                  <a:pt x="2162835" y="1758853"/>
                </a:cubicBezTo>
                <a:cubicBezTo>
                  <a:pt x="2223806" y="1839314"/>
                  <a:pt x="2261117" y="1933764"/>
                  <a:pt x="2257167" y="2033123"/>
                </a:cubicBezTo>
                <a:cubicBezTo>
                  <a:pt x="2258619" y="2034463"/>
                  <a:pt x="2260110" y="2036731"/>
                  <a:pt x="2261598" y="2038998"/>
                </a:cubicBezTo>
                <a:cubicBezTo>
                  <a:pt x="2319293" y="2037627"/>
                  <a:pt x="2377620" y="2040418"/>
                  <a:pt x="2437177" y="2050608"/>
                </a:cubicBezTo>
                <a:cubicBezTo>
                  <a:pt x="2440002" y="2051429"/>
                  <a:pt x="2442387" y="2052726"/>
                  <a:pt x="2445247" y="2054476"/>
                </a:cubicBezTo>
                <a:cubicBezTo>
                  <a:pt x="2542410" y="1991910"/>
                  <a:pt x="2642483" y="1932023"/>
                  <a:pt x="2743626" y="1875819"/>
                </a:cubicBezTo>
                <a:cubicBezTo>
                  <a:pt x="2843877" y="1820576"/>
                  <a:pt x="2945694" y="1769471"/>
                  <a:pt x="3048102" y="1721595"/>
                </a:cubicBezTo>
                <a:cubicBezTo>
                  <a:pt x="2585795" y="1725639"/>
                  <a:pt x="2153807" y="1567795"/>
                  <a:pt x="1799414" y="1265732"/>
                </a:cubicBezTo>
                <a:cubicBezTo>
                  <a:pt x="1791709" y="1259523"/>
                  <a:pt x="1742423" y="1191635"/>
                  <a:pt x="1771735" y="1190929"/>
                </a:cubicBezTo>
                <a:cubicBezTo>
                  <a:pt x="2256142" y="1180405"/>
                  <a:pt x="2784409" y="1241721"/>
                  <a:pt x="3104273" y="1647159"/>
                </a:cubicBezTo>
                <a:cubicBezTo>
                  <a:pt x="3108183" y="1651663"/>
                  <a:pt x="3110711" y="1656686"/>
                  <a:pt x="3113245" y="1661705"/>
                </a:cubicBezTo>
                <a:cubicBezTo>
                  <a:pt x="3118189" y="1668958"/>
                  <a:pt x="3122727" y="1677622"/>
                  <a:pt x="3126294" y="1685400"/>
                </a:cubicBezTo>
                <a:cubicBezTo>
                  <a:pt x="3390302" y="1567262"/>
                  <a:pt x="3661785" y="1473036"/>
                  <a:pt x="3937433" y="1401473"/>
                </a:cubicBezTo>
                <a:cubicBezTo>
                  <a:pt x="3836176" y="1303523"/>
                  <a:pt x="3721785" y="1191668"/>
                  <a:pt x="3590475" y="1168974"/>
                </a:cubicBezTo>
                <a:cubicBezTo>
                  <a:pt x="3435249" y="1142111"/>
                  <a:pt x="3264279" y="1187605"/>
                  <a:pt x="3100264" y="1150845"/>
                </a:cubicBezTo>
                <a:cubicBezTo>
                  <a:pt x="2787310" y="1081393"/>
                  <a:pt x="2468738" y="941372"/>
                  <a:pt x="2183576" y="798150"/>
                </a:cubicBezTo>
                <a:cubicBezTo>
                  <a:pt x="2170260" y="791226"/>
                  <a:pt x="2115765" y="721220"/>
                  <a:pt x="2151029" y="717947"/>
                </a:cubicBezTo>
                <a:cubicBezTo>
                  <a:pt x="2677991" y="665203"/>
                  <a:pt x="3159089" y="688356"/>
                  <a:pt x="3563434" y="1040115"/>
                </a:cubicBezTo>
                <a:lnTo>
                  <a:pt x="3177952" y="228386"/>
                </a:lnTo>
                <a:cubicBezTo>
                  <a:pt x="3171337" y="214210"/>
                  <a:pt x="3161442" y="176414"/>
                  <a:pt x="3189263" y="196726"/>
                </a:cubicBezTo>
                <a:cubicBezTo>
                  <a:pt x="3348177" y="315655"/>
                  <a:pt x="3463235" y="479187"/>
                  <a:pt x="3560912" y="650863"/>
                </a:cubicBezTo>
                <a:cubicBezTo>
                  <a:pt x="3646545" y="800668"/>
                  <a:pt x="3658964" y="924983"/>
                  <a:pt x="3626636" y="1083230"/>
                </a:cubicBezTo>
                <a:cubicBezTo>
                  <a:pt x="3635603" y="1086129"/>
                  <a:pt x="3644081" y="1088586"/>
                  <a:pt x="3653088" y="1092417"/>
                </a:cubicBezTo>
                <a:cubicBezTo>
                  <a:pt x="3765052" y="1143828"/>
                  <a:pt x="3892199" y="1295230"/>
                  <a:pt x="3988128" y="1388267"/>
                </a:cubicBezTo>
                <a:cubicBezTo>
                  <a:pt x="4265269" y="1318971"/>
                  <a:pt x="4547054" y="1272774"/>
                  <a:pt x="4830582" y="1247000"/>
                </a:cubicBezTo>
                <a:lnTo>
                  <a:pt x="4830100" y="1246554"/>
                </a:lnTo>
                <a:cubicBezTo>
                  <a:pt x="4727027" y="940030"/>
                  <a:pt x="4271973" y="904199"/>
                  <a:pt x="4036318" y="718013"/>
                </a:cubicBezTo>
                <a:cubicBezTo>
                  <a:pt x="3810777" y="540273"/>
                  <a:pt x="3654591" y="291297"/>
                  <a:pt x="3432098" y="108312"/>
                </a:cubicBezTo>
                <a:cubicBezTo>
                  <a:pt x="3405134" y="86099"/>
                  <a:pt x="3391592" y="15385"/>
                  <a:pt x="3446761" y="32278"/>
                </a:cubicBezTo>
                <a:cubicBezTo>
                  <a:pt x="3801752" y="139638"/>
                  <a:pt x="4119982" y="317863"/>
                  <a:pt x="4419733" y="534555"/>
                </a:cubicBezTo>
                <a:cubicBezTo>
                  <a:pt x="4597168" y="662520"/>
                  <a:pt x="4760991" y="799417"/>
                  <a:pt x="4781371" y="1029604"/>
                </a:cubicBezTo>
                <a:cubicBezTo>
                  <a:pt x="4781562" y="1034257"/>
                  <a:pt x="4780772" y="1038014"/>
                  <a:pt x="4780440" y="1041290"/>
                </a:cubicBezTo>
                <a:cubicBezTo>
                  <a:pt x="4830364" y="1090056"/>
                  <a:pt x="4870983" y="1150844"/>
                  <a:pt x="4898954" y="1233092"/>
                </a:cubicBezTo>
                <a:cubicBezTo>
                  <a:pt x="4900480" y="1236288"/>
                  <a:pt x="4900107" y="1238630"/>
                  <a:pt x="4900699" y="1241867"/>
                </a:cubicBezTo>
                <a:cubicBezTo>
                  <a:pt x="5170915" y="1220815"/>
                  <a:pt x="5442360" y="1218817"/>
                  <a:pt x="5714511" y="1234483"/>
                </a:cubicBezTo>
                <a:cubicBezTo>
                  <a:pt x="5651495" y="1126157"/>
                  <a:pt x="5582088" y="1020879"/>
                  <a:pt x="5464793" y="964556"/>
                </a:cubicBezTo>
                <a:cubicBezTo>
                  <a:pt x="5463384" y="964148"/>
                  <a:pt x="5462860" y="962770"/>
                  <a:pt x="5461897" y="961879"/>
                </a:cubicBezTo>
                <a:cubicBezTo>
                  <a:pt x="5031826" y="876789"/>
                  <a:pt x="4661031" y="392458"/>
                  <a:pt x="4399417" y="23573"/>
                </a:cubicBezTo>
                <a:lnTo>
                  <a:pt x="4382818" y="0"/>
                </a:lnTo>
                <a:close/>
                <a:moveTo>
                  <a:pt x="1890928" y="0"/>
                </a:moveTo>
                <a:lnTo>
                  <a:pt x="1994713" y="0"/>
                </a:lnTo>
                <a:lnTo>
                  <a:pt x="1931354" y="46950"/>
                </a:lnTo>
                <a:cubicBezTo>
                  <a:pt x="1877666" y="83934"/>
                  <a:pt x="1822568" y="119048"/>
                  <a:pt x="1765923" y="152043"/>
                </a:cubicBezTo>
                <a:cubicBezTo>
                  <a:pt x="1744896" y="164696"/>
                  <a:pt x="1723857" y="174555"/>
                  <a:pt x="1702258" y="183286"/>
                </a:cubicBezTo>
                <a:cubicBezTo>
                  <a:pt x="1664333" y="221747"/>
                  <a:pt x="1731601" y="160836"/>
                  <a:pt x="1538370" y="382804"/>
                </a:cubicBezTo>
                <a:cubicBezTo>
                  <a:pt x="1278852" y="821311"/>
                  <a:pt x="915356" y="1171566"/>
                  <a:pt x="542867" y="1515092"/>
                </a:cubicBezTo>
                <a:cubicBezTo>
                  <a:pt x="521291" y="1535055"/>
                  <a:pt x="503482" y="1450596"/>
                  <a:pt x="515800" y="1433180"/>
                </a:cubicBezTo>
                <a:cubicBezTo>
                  <a:pt x="664236" y="1221055"/>
                  <a:pt x="747224" y="973666"/>
                  <a:pt x="909145" y="770225"/>
                </a:cubicBezTo>
                <a:cubicBezTo>
                  <a:pt x="998789" y="657824"/>
                  <a:pt x="1101084" y="562246"/>
                  <a:pt x="1214067" y="479561"/>
                </a:cubicBezTo>
                <a:cubicBezTo>
                  <a:pt x="1023317" y="544399"/>
                  <a:pt x="824392" y="591568"/>
                  <a:pt x="640967" y="676601"/>
                </a:cubicBezTo>
                <a:cubicBezTo>
                  <a:pt x="458381" y="761213"/>
                  <a:pt x="284593" y="863005"/>
                  <a:pt x="112563" y="967952"/>
                </a:cubicBezTo>
                <a:lnTo>
                  <a:pt x="0" y="1037006"/>
                </a:lnTo>
                <a:lnTo>
                  <a:pt x="0" y="804763"/>
                </a:lnTo>
                <a:lnTo>
                  <a:pt x="36881" y="771118"/>
                </a:lnTo>
                <a:cubicBezTo>
                  <a:pt x="302143" y="533792"/>
                  <a:pt x="585478" y="311226"/>
                  <a:pt x="910534" y="200753"/>
                </a:cubicBezTo>
                <a:cubicBezTo>
                  <a:pt x="1140280" y="122663"/>
                  <a:pt x="1356783" y="195873"/>
                  <a:pt x="1578717" y="146982"/>
                </a:cubicBezTo>
                <a:cubicBezTo>
                  <a:pt x="1683404" y="123672"/>
                  <a:pt x="1787691" y="70445"/>
                  <a:pt x="1887945" y="2196"/>
                </a:cubicBezTo>
                <a:lnTo>
                  <a:pt x="1890928"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3" name="Rectangle 52">
            <a:extLst>
              <a:ext uri="{FF2B5EF4-FFF2-40B4-BE49-F238E27FC236}">
                <a16:creationId xmlns:a16="http://schemas.microsoft.com/office/drawing/2014/main" id="{8AF9E628-AC69-A309-BCAD-0C34FBA01B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199"/>
            <a:ext cx="11277600" cy="5943602"/>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1">
            <a:extLst>
              <a:ext uri="{FF2B5EF4-FFF2-40B4-BE49-F238E27FC236}">
                <a16:creationId xmlns:a16="http://schemas.microsoft.com/office/drawing/2014/main" id="{698B5D97-48C1-2465-E296-1195A7952045}"/>
              </a:ext>
            </a:extLst>
          </p:cNvPr>
          <p:cNvSpPr>
            <a:spLocks noChangeArrowheads="1"/>
          </p:cNvSpPr>
          <p:nvPr/>
        </p:nvSpPr>
        <p:spPr bwMode="auto">
          <a:xfrm>
            <a:off x="1142999" y="1676401"/>
            <a:ext cx="2210687" cy="814551"/>
          </a:xfrm>
          <a:prstGeom prst="rect">
            <a:avLst/>
          </a:prstGeom>
        </p:spPr>
        <p:txBody>
          <a:bodyPr vert="horz" lIns="91440" tIns="45720" rIns="91440" bIns="45720" numCol="1" rtlCol="0" anchor="t" anchorCtr="0" compatLnSpc="1">
            <a:prstTxWarp prst="textNoShape">
              <a:avLst/>
            </a:prstTxWarp>
            <a:normAutofit/>
          </a:bodyPr>
          <a:lstStyle>
            <a:lvl1pPr eaLnBrk="0" fontAlgn="base" hangingPunct="0">
              <a:spcBef>
                <a:spcPct val="0"/>
              </a:spcBef>
              <a:spcAft>
                <a:spcPct val="0"/>
              </a:spcAft>
              <a:tabLst>
                <a:tab pos="1370013" algn="ctr"/>
              </a:tabLst>
              <a:defRPr>
                <a:solidFill>
                  <a:schemeClr val="tx1"/>
                </a:solidFill>
                <a:latin typeface="Arial" panose="020B0604020202020204" pitchFamily="34" charset="0"/>
              </a:defRPr>
            </a:lvl1pPr>
            <a:lvl2pPr eaLnBrk="0" fontAlgn="base" hangingPunct="0">
              <a:spcBef>
                <a:spcPct val="0"/>
              </a:spcBef>
              <a:spcAft>
                <a:spcPct val="0"/>
              </a:spcAft>
              <a:tabLst>
                <a:tab pos="1370013" algn="ctr"/>
              </a:tabLst>
              <a:defRPr>
                <a:solidFill>
                  <a:schemeClr val="tx1"/>
                </a:solidFill>
                <a:latin typeface="Arial" panose="020B0604020202020204" pitchFamily="34" charset="0"/>
              </a:defRPr>
            </a:lvl2pPr>
            <a:lvl3pPr eaLnBrk="0" fontAlgn="base" hangingPunct="0">
              <a:spcBef>
                <a:spcPct val="0"/>
              </a:spcBef>
              <a:spcAft>
                <a:spcPct val="0"/>
              </a:spcAft>
              <a:tabLst>
                <a:tab pos="1370013" algn="ctr"/>
              </a:tabLst>
              <a:defRPr>
                <a:solidFill>
                  <a:schemeClr val="tx1"/>
                </a:solidFill>
                <a:latin typeface="Arial" panose="020B0604020202020204" pitchFamily="34" charset="0"/>
              </a:defRPr>
            </a:lvl3pPr>
            <a:lvl4pPr eaLnBrk="0" fontAlgn="base" hangingPunct="0">
              <a:spcBef>
                <a:spcPct val="0"/>
              </a:spcBef>
              <a:spcAft>
                <a:spcPct val="0"/>
              </a:spcAft>
              <a:tabLst>
                <a:tab pos="1370013" algn="ctr"/>
              </a:tabLst>
              <a:defRPr>
                <a:solidFill>
                  <a:schemeClr val="tx1"/>
                </a:solidFill>
                <a:latin typeface="Arial" panose="020B0604020202020204" pitchFamily="34" charset="0"/>
              </a:defRPr>
            </a:lvl4pPr>
            <a:lvl5pPr eaLnBrk="0" fontAlgn="base" hangingPunct="0">
              <a:spcBef>
                <a:spcPct val="0"/>
              </a:spcBef>
              <a:spcAft>
                <a:spcPct val="0"/>
              </a:spcAft>
              <a:tabLst>
                <a:tab pos="1370013" algn="ctr"/>
              </a:tabLst>
              <a:defRPr>
                <a:solidFill>
                  <a:schemeClr val="tx1"/>
                </a:solidFill>
                <a:latin typeface="Arial" panose="020B0604020202020204" pitchFamily="34" charset="0"/>
              </a:defRPr>
            </a:lvl5pPr>
            <a:lvl6pPr eaLnBrk="0" fontAlgn="base" hangingPunct="0">
              <a:spcBef>
                <a:spcPct val="0"/>
              </a:spcBef>
              <a:spcAft>
                <a:spcPct val="0"/>
              </a:spcAft>
              <a:tabLst>
                <a:tab pos="1370013" algn="ctr"/>
              </a:tabLst>
              <a:defRPr>
                <a:solidFill>
                  <a:schemeClr val="tx1"/>
                </a:solidFill>
                <a:latin typeface="Arial" panose="020B0604020202020204" pitchFamily="34" charset="0"/>
              </a:defRPr>
            </a:lvl6pPr>
            <a:lvl7pPr eaLnBrk="0" fontAlgn="base" hangingPunct="0">
              <a:spcBef>
                <a:spcPct val="0"/>
              </a:spcBef>
              <a:spcAft>
                <a:spcPct val="0"/>
              </a:spcAft>
              <a:tabLst>
                <a:tab pos="1370013" algn="ctr"/>
              </a:tabLst>
              <a:defRPr>
                <a:solidFill>
                  <a:schemeClr val="tx1"/>
                </a:solidFill>
                <a:latin typeface="Arial" panose="020B0604020202020204" pitchFamily="34" charset="0"/>
              </a:defRPr>
            </a:lvl7pPr>
            <a:lvl8pPr eaLnBrk="0" fontAlgn="base" hangingPunct="0">
              <a:spcBef>
                <a:spcPct val="0"/>
              </a:spcBef>
              <a:spcAft>
                <a:spcPct val="0"/>
              </a:spcAft>
              <a:tabLst>
                <a:tab pos="1370013" algn="ctr"/>
              </a:tabLst>
              <a:defRPr>
                <a:solidFill>
                  <a:schemeClr val="tx1"/>
                </a:solidFill>
                <a:latin typeface="Arial" panose="020B0604020202020204" pitchFamily="34" charset="0"/>
              </a:defRPr>
            </a:lvl8pPr>
            <a:lvl9pPr eaLnBrk="0" fontAlgn="base" hangingPunct="0">
              <a:spcBef>
                <a:spcPct val="0"/>
              </a:spcBef>
              <a:spcAft>
                <a:spcPct val="0"/>
              </a:spcAft>
              <a:tabLst>
                <a:tab pos="1370013" algn="ctr"/>
              </a:tabLs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ts val="600"/>
              </a:spcAft>
              <a:buClrTx/>
              <a:buSzTx/>
              <a:buFontTx/>
              <a:buNone/>
              <a:tabLst>
                <a:tab pos="1370013" algn="ctr"/>
              </a:tabLst>
              <a:defRPr/>
            </a:pPr>
            <a:r>
              <a:rPr kumimoji="0" lang="en-US" altLang="sl-SI" sz="32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POGOJI JP</a:t>
            </a:r>
          </a:p>
        </p:txBody>
      </p:sp>
      <p:sp>
        <p:nvSpPr>
          <p:cNvPr id="2" name="Označba mesta številke diapozitiva 1">
            <a:extLst>
              <a:ext uri="{FF2B5EF4-FFF2-40B4-BE49-F238E27FC236}">
                <a16:creationId xmlns:a16="http://schemas.microsoft.com/office/drawing/2014/main" id="{0B6D1CF1-B524-CF6E-2B4B-04606B7EE632}"/>
              </a:ext>
            </a:extLst>
          </p:cNvPr>
          <p:cNvSpPr>
            <a:spLocks noGrp="1"/>
          </p:cNvSpPr>
          <p:nvPr>
            <p:ph type="sldNum" sz="quarter" idx="12"/>
          </p:nvPr>
        </p:nvSpPr>
        <p:spPr>
          <a:xfrm>
            <a:off x="11049000" y="6400800"/>
            <a:ext cx="685800" cy="457200"/>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C30E9C9-987F-49A1-9782-C2FC726E5B8D}" type="slidenum">
              <a:rPr kumimoji="0" lang="en-US" sz="1000" b="0" i="0" u="none" strike="noStrike" kern="1200" cap="none" spc="0" normalizeH="0" baseline="0" noProof="0">
                <a:ln>
                  <a:noFill/>
                </a:ln>
                <a:solidFill>
                  <a:srgbClr val="000000">
                    <a:alpha val="7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en-US" sz="1000" b="0" i="0" u="none" strike="noStrike" kern="1200" cap="none" spc="0" normalizeH="0" baseline="0" noProof="0">
              <a:ln>
                <a:noFill/>
              </a:ln>
              <a:solidFill>
                <a:srgbClr val="000000">
                  <a:alpha val="70000"/>
                </a:srgbClr>
              </a:solidFill>
              <a:effectLst/>
              <a:uLnTx/>
              <a:uFillTx/>
              <a:latin typeface="Calibri" panose="020F0502020204030204"/>
              <a:ea typeface="+mn-ea"/>
              <a:cs typeface="+mn-cs"/>
            </a:endParaRPr>
          </a:p>
        </p:txBody>
      </p:sp>
      <p:graphicFrame>
        <p:nvGraphicFramePr>
          <p:cNvPr id="4" name="Tabela 3">
            <a:extLst>
              <a:ext uri="{FF2B5EF4-FFF2-40B4-BE49-F238E27FC236}">
                <a16:creationId xmlns:a16="http://schemas.microsoft.com/office/drawing/2014/main" id="{B481B305-7BF1-9E84-DE97-DD6600D6ACD7}"/>
              </a:ext>
            </a:extLst>
          </p:cNvPr>
          <p:cNvGraphicFramePr>
            <a:graphicFrameLocks noGrp="1"/>
          </p:cNvGraphicFramePr>
          <p:nvPr>
            <p:extLst>
              <p:ext uri="{D42A27DB-BD31-4B8C-83A1-F6EECF244321}">
                <p14:modId xmlns:p14="http://schemas.microsoft.com/office/powerpoint/2010/main" val="98910412"/>
              </p:ext>
            </p:extLst>
          </p:nvPr>
        </p:nvGraphicFramePr>
        <p:xfrm>
          <a:off x="3525135" y="530437"/>
          <a:ext cx="7780173" cy="5657555"/>
        </p:xfrm>
        <a:graphic>
          <a:graphicData uri="http://schemas.openxmlformats.org/drawingml/2006/table">
            <a:tbl>
              <a:tblPr firstRow="1" firstCol="1" bandRow="1">
                <a:noFill/>
                <a:tableStyleId>{5C22544A-7EE6-4342-B048-85BDC9FD1C3A}</a:tableStyleId>
              </a:tblPr>
              <a:tblGrid>
                <a:gridCol w="7780173">
                  <a:extLst>
                    <a:ext uri="{9D8B030D-6E8A-4147-A177-3AD203B41FA5}">
                      <a16:colId xmlns:a16="http://schemas.microsoft.com/office/drawing/2014/main" val="2509829769"/>
                    </a:ext>
                  </a:extLst>
                </a:gridCol>
              </a:tblGrid>
              <a:tr h="5401339">
                <a:tc>
                  <a:txBody>
                    <a:bodyPr/>
                    <a:lstStyle/>
                    <a:p>
                      <a:pPr marL="342900" lvl="0" indent="-342900" algn="just">
                        <a:buClr>
                          <a:srgbClr val="A02B93"/>
                        </a:buClr>
                        <a:buSzPts val="1200"/>
                        <a:buFont typeface="Symbol" panose="05050102010706020507" pitchFamily="18" charset="2"/>
                        <a:buChar char=""/>
                      </a:pPr>
                      <a:r>
                        <a:rPr lang="sl-SI" sz="1400" b="0" kern="100" cap="none" spc="0" dirty="0">
                          <a:solidFill>
                            <a:schemeClr val="tx1"/>
                          </a:solidFill>
                          <a:effectLst/>
                          <a:latin typeface="Arial Nova Light" panose="020B0304020202020204" pitchFamily="34" charset="0"/>
                        </a:rPr>
                        <a:t>vlagatelj, ki uveljavlja na projektu stroške prostovoljnega dela, mora biti vpisan v Vpisnik prostovoljskih organizacij in organizacij s prostovoljskim programom, ki izpolnjujejo pogoje iz Zakona o prostovoljstvu - potrdilo o vpisu vlagatelja v Vpisnik mora biti priloženo k vlogi.</a:t>
                      </a:r>
                    </a:p>
                    <a:p>
                      <a:pPr marL="342900" lvl="0" indent="-342900" algn="just">
                        <a:buClr>
                          <a:srgbClr val="A02B93"/>
                        </a:buClr>
                        <a:buSzPts val="1200"/>
                        <a:buFont typeface="Symbol" panose="05050102010706020507" pitchFamily="18" charset="2"/>
                        <a:buChar char=""/>
                      </a:pPr>
                      <a:r>
                        <a:rPr lang="sl-SI" sz="1400" b="0" kern="100" cap="none" spc="0" dirty="0">
                          <a:solidFill>
                            <a:schemeClr val="tx1"/>
                          </a:solidFill>
                          <a:effectLst/>
                          <a:latin typeface="Arial Nova Light" panose="020B0304020202020204" pitchFamily="34" charset="0"/>
                        </a:rPr>
                        <a:t>vlagatelj ni naslovnik neporavnanega naloga za izterjavo na podlagi predhodnega sklepa Evropske komisije, s katerim je pomoč, ki jo je dodelil organ Republike Slovenije, razglasila za nezakonito in nezdružljivo z notranjim trgom.</a:t>
                      </a:r>
                    </a:p>
                    <a:p>
                      <a:pPr marL="342900" lvl="0" indent="-342900" algn="just">
                        <a:buClr>
                          <a:srgbClr val="A02B93"/>
                        </a:buClr>
                        <a:buSzPts val="1200"/>
                        <a:buFont typeface="Symbol" panose="05050102010706020507" pitchFamily="18" charset="2"/>
                        <a:buChar char=""/>
                      </a:pPr>
                      <a:r>
                        <a:rPr lang="sl-SI" sz="1400" b="0" kern="100" cap="none" spc="0" dirty="0">
                          <a:solidFill>
                            <a:schemeClr val="tx1"/>
                          </a:solidFill>
                          <a:effectLst/>
                          <a:latin typeface="Arial Nova Light" panose="020B0304020202020204" pitchFamily="34" charset="0"/>
                        </a:rPr>
                        <a:t>vlagatelj ni naslovnik neporavnanega naloga za vračilo preveč izplačane državne pomoči na podlagi predhodnega poziva ministrstva, pristojnega za finance.</a:t>
                      </a:r>
                    </a:p>
                    <a:p>
                      <a:pPr marL="342900" lvl="0" indent="-342900" algn="just">
                        <a:buClr>
                          <a:srgbClr val="A02B93"/>
                        </a:buClr>
                        <a:buSzPts val="1200"/>
                        <a:buFont typeface="Symbol" panose="05050102010706020507" pitchFamily="18" charset="2"/>
                        <a:buChar char=""/>
                      </a:pPr>
                      <a:r>
                        <a:rPr lang="sl-SI" sz="1400" b="0" kern="100" cap="none" spc="0" dirty="0">
                          <a:solidFill>
                            <a:schemeClr val="tx1"/>
                          </a:solidFill>
                          <a:effectLst/>
                          <a:latin typeface="Arial Nova Light" panose="020B0304020202020204" pitchFamily="34" charset="0"/>
                        </a:rPr>
                        <a:t>če je vlagatelj enotno podjetje, mora v posebni izjavi navesti podjetja, ki so z njim povezana, z namenom preveritve skupnega zneska že prejetih pomoči de </a:t>
                      </a:r>
                      <a:r>
                        <a:rPr lang="sl-SI" sz="1400" b="0" kern="100" cap="none" spc="0" dirty="0" err="1">
                          <a:solidFill>
                            <a:schemeClr val="tx1"/>
                          </a:solidFill>
                          <a:effectLst/>
                          <a:latin typeface="Arial Nova Light" panose="020B0304020202020204" pitchFamily="34" charset="0"/>
                        </a:rPr>
                        <a:t>minimis</a:t>
                      </a:r>
                      <a:r>
                        <a:rPr lang="sl-SI" sz="1400" b="0" kern="100" cap="none" spc="0" dirty="0">
                          <a:solidFill>
                            <a:schemeClr val="tx1"/>
                          </a:solidFill>
                          <a:effectLst/>
                          <a:latin typeface="Arial Nova Light" panose="020B0304020202020204" pitchFamily="34" charset="0"/>
                        </a:rPr>
                        <a:t> za vsa, z njim povezana podjetja.</a:t>
                      </a:r>
                    </a:p>
                    <a:p>
                      <a:pPr marL="342900" lvl="0" indent="-342900" algn="just">
                        <a:buClr>
                          <a:srgbClr val="A02B93"/>
                        </a:buClr>
                        <a:buSzPts val="1200"/>
                        <a:buFont typeface="Symbol" panose="05050102010706020507" pitchFamily="18" charset="2"/>
                        <a:buChar char=""/>
                      </a:pPr>
                      <a:r>
                        <a:rPr lang="sl-SI" sz="1400" b="0" kern="100" cap="none" spc="0" dirty="0">
                          <a:solidFill>
                            <a:schemeClr val="tx1"/>
                          </a:solidFill>
                          <a:effectLst/>
                          <a:latin typeface="Arial Nova Light" panose="020B0304020202020204" pitchFamily="34" charset="0"/>
                        </a:rPr>
                        <a:t>vlagatelj mora zagotoviti, da z dodeljenim zneskom pomoči de </a:t>
                      </a:r>
                      <a:r>
                        <a:rPr lang="sl-SI" sz="1400" b="0" kern="100" cap="none" spc="0" dirty="0" err="1">
                          <a:solidFill>
                            <a:schemeClr val="tx1"/>
                          </a:solidFill>
                          <a:effectLst/>
                          <a:latin typeface="Arial Nova Light" panose="020B0304020202020204" pitchFamily="34" charset="0"/>
                        </a:rPr>
                        <a:t>minimis</a:t>
                      </a:r>
                      <a:r>
                        <a:rPr lang="sl-SI" sz="1400" b="0" kern="100" cap="none" spc="0" dirty="0">
                          <a:solidFill>
                            <a:schemeClr val="tx1"/>
                          </a:solidFill>
                          <a:effectLst/>
                          <a:latin typeface="Arial Nova Light" panose="020B0304020202020204" pitchFamily="34" charset="0"/>
                        </a:rPr>
                        <a:t> ne bo presežena zgornja meja pomoči de </a:t>
                      </a:r>
                      <a:r>
                        <a:rPr lang="sl-SI" sz="1400" b="0" kern="100" cap="none" spc="0" dirty="0" err="1">
                          <a:solidFill>
                            <a:schemeClr val="tx1"/>
                          </a:solidFill>
                          <a:effectLst/>
                          <a:latin typeface="Arial Nova Light" panose="020B0304020202020204" pitchFamily="34" charset="0"/>
                        </a:rPr>
                        <a:t>minimis</a:t>
                      </a:r>
                      <a:r>
                        <a:rPr lang="sl-SI" sz="1400" b="0" kern="100" cap="none" spc="0" dirty="0">
                          <a:solidFill>
                            <a:schemeClr val="tx1"/>
                          </a:solidFill>
                          <a:effectLst/>
                          <a:latin typeface="Arial Nova Light" panose="020B0304020202020204" pitchFamily="34" charset="0"/>
                        </a:rPr>
                        <a:t> ter intenzivnost pomoči po drugih predpisih.</a:t>
                      </a:r>
                    </a:p>
                    <a:p>
                      <a:pPr marL="342900" lvl="0" indent="-342900" algn="just">
                        <a:buClr>
                          <a:srgbClr val="A02B93"/>
                        </a:buClr>
                        <a:buSzPts val="1200"/>
                        <a:buFont typeface="Symbol" panose="05050102010706020507" pitchFamily="18" charset="2"/>
                        <a:buChar char=""/>
                      </a:pPr>
                      <a:r>
                        <a:rPr lang="sl-SI" sz="1400" b="0" kern="100" cap="none" spc="0" dirty="0">
                          <a:solidFill>
                            <a:schemeClr val="tx1"/>
                          </a:solidFill>
                          <a:effectLst/>
                          <a:latin typeface="Arial Nova Light" panose="020B0304020202020204" pitchFamily="34" charset="0"/>
                        </a:rPr>
                        <a:t>projekt, ki ga vlagatelj prijavlja na ta javni poziv ne sme biti fizično zaključen ali v celoti izveden pred izdajo odločbe o pravici do sredstev za sklad EKSRP, ki jo izda ARSKTRP / pred podpisom pogodbe z MKRR za sklad ESRR.</a:t>
                      </a:r>
                    </a:p>
                    <a:p>
                      <a:pPr marL="342900" lvl="0" indent="-342900" algn="just">
                        <a:buClr>
                          <a:srgbClr val="A02B93"/>
                        </a:buClr>
                        <a:buSzPts val="1200"/>
                        <a:buFont typeface="Symbol" panose="05050102010706020507" pitchFamily="18" charset="2"/>
                        <a:buChar char=""/>
                      </a:pPr>
                      <a:r>
                        <a:rPr lang="sl-SI" sz="1400" b="0" kern="100" cap="none" spc="0" dirty="0">
                          <a:solidFill>
                            <a:schemeClr val="tx1"/>
                          </a:solidFill>
                          <a:effectLst/>
                          <a:latin typeface="Arial Nova Light" panose="020B0304020202020204" pitchFamily="34" charset="0"/>
                        </a:rPr>
                        <a:t>vlagatelj, ki postane upravičenec do prejemanja sredstev na podlagi tega javnega poziva, je upravičen samo do povračila stroškov, ki so nastali po vložitvi vloge za odobritev projekta na ARSKTRP </a:t>
                      </a:r>
                      <a:r>
                        <a:rPr lang="sl-SI" sz="1400" b="0" kern="100" cap="none" spc="0" dirty="0" err="1">
                          <a:solidFill>
                            <a:schemeClr val="tx1"/>
                          </a:solidFill>
                          <a:effectLst/>
                          <a:latin typeface="Arial Nova Light" panose="020B0304020202020204" pitchFamily="34" charset="0"/>
                        </a:rPr>
                        <a:t>oz</a:t>
                      </a:r>
                      <a:r>
                        <a:rPr lang="sl-SI" sz="1400" b="0" kern="100" cap="none" spc="0" dirty="0">
                          <a:solidFill>
                            <a:schemeClr val="tx1"/>
                          </a:solidFill>
                          <a:effectLst/>
                          <a:latin typeface="Arial Nova Light" panose="020B0304020202020204" pitchFamily="34" charset="0"/>
                        </a:rPr>
                        <a:t> MKRR.</a:t>
                      </a:r>
                    </a:p>
                    <a:p>
                      <a:pPr marL="342900" lvl="0" indent="-342900" algn="just">
                        <a:buClr>
                          <a:srgbClr val="A02B93"/>
                        </a:buClr>
                        <a:buSzPts val="1200"/>
                        <a:buFont typeface="Symbol" panose="05050102010706020507" pitchFamily="18" charset="2"/>
                        <a:buChar char=""/>
                      </a:pPr>
                      <a:r>
                        <a:rPr lang="sl-SI" sz="1400" b="0" kern="100" cap="none" spc="0" dirty="0">
                          <a:solidFill>
                            <a:schemeClr val="tx1"/>
                          </a:solidFill>
                          <a:effectLst/>
                          <a:latin typeface="Arial Nova Light" panose="020B0304020202020204" pitchFamily="34" charset="0"/>
                        </a:rPr>
                        <a:t>vlagatelj, ki je pravna ali fizična oseba, lahko ima na dan oddaje vloge do 50 eurov neporavnanih zapadlih davčnih obveznosti do države – Potrdilo o poravnanih davčnih obveznostih, ki ni starejše od treh mesecev od datuma oddaje vloge na javni poziv, vlagatelj priloži vlogi.</a:t>
                      </a:r>
                    </a:p>
                    <a:p>
                      <a:pPr marL="342900" lvl="0" indent="-342900" algn="just">
                        <a:buClr>
                          <a:srgbClr val="A02B93"/>
                        </a:buClr>
                        <a:buSzPts val="1200"/>
                        <a:buFont typeface="Symbol" panose="05050102010706020507" pitchFamily="18" charset="2"/>
                        <a:buChar char=""/>
                      </a:pPr>
                      <a:r>
                        <a:rPr lang="sl-SI" sz="1400" b="0" kern="100" cap="none" spc="0" dirty="0">
                          <a:solidFill>
                            <a:schemeClr val="tx1"/>
                          </a:solidFill>
                          <a:effectLst/>
                          <a:latin typeface="Arial Nova Light" panose="020B0304020202020204" pitchFamily="34" charset="0"/>
                        </a:rPr>
                        <a:t>potrebno je upoštevati pogoje s področja gradbenih in obrtniških del.</a:t>
                      </a:r>
                    </a:p>
                    <a:p>
                      <a:pPr marL="342900" lvl="0" indent="-342900" algn="just">
                        <a:buClr>
                          <a:srgbClr val="A02B93"/>
                        </a:buClr>
                        <a:buSzPts val="1200"/>
                        <a:buFont typeface="Symbol" panose="05050102010706020507" pitchFamily="18" charset="2"/>
                        <a:buChar char=""/>
                      </a:pPr>
                      <a:r>
                        <a:rPr lang="sl-SI" sz="1400" b="0" kern="100" cap="none" spc="0" dirty="0">
                          <a:solidFill>
                            <a:schemeClr val="tx1"/>
                          </a:solidFill>
                          <a:effectLst/>
                          <a:latin typeface="Arial Nova Light" panose="020B0304020202020204" pitchFamily="34" charset="0"/>
                        </a:rPr>
                        <a:t>ob vlogi eno tržno primerljivo pisno ponudbo ob vlogi se predloži ena ponudba ali popis del ali projektna naloga. Pri zahtevku tri. Zavezanec po Zakonu o javnem naročanju, je dolžan izbiro izvajalca izvesti v skladu s postopki ZJN-3 </a:t>
                      </a:r>
                    </a:p>
                  </a:txBody>
                  <a:tcPr marL="45374" marR="15784" marT="12964" marB="97231"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3919286776"/>
                  </a:ext>
                </a:extLst>
              </a:tr>
            </a:tbl>
          </a:graphicData>
        </a:graphic>
      </p:graphicFrame>
    </p:spTree>
    <p:extLst>
      <p:ext uri="{BB962C8B-B14F-4D97-AF65-F5344CB8AC3E}">
        <p14:creationId xmlns:p14="http://schemas.microsoft.com/office/powerpoint/2010/main" val="2349167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a:extLst>
            <a:ext uri="{FF2B5EF4-FFF2-40B4-BE49-F238E27FC236}">
              <a16:creationId xmlns:a16="http://schemas.microsoft.com/office/drawing/2014/main" id="{2D1BB76E-924E-2FA1-B413-1EB315EAC527}"/>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4" name="Group 13">
            <a:extLst>
              <a:ext uri="{FF2B5EF4-FFF2-40B4-BE49-F238E27FC236}">
                <a16:creationId xmlns:a16="http://schemas.microsoft.com/office/drawing/2014/main" id="{5DD5AFF2-B0BF-41FA-BA95-B06DB47DF1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3429000"/>
            <a:ext cx="12191999" cy="3429000"/>
            <a:chOff x="7467600" y="0"/>
            <a:chExt cx="4724400" cy="6858000"/>
          </a:xfrm>
        </p:grpSpPr>
        <p:sp>
          <p:nvSpPr>
            <p:cNvPr id="15" name="Rectangle 14">
              <a:extLst>
                <a:ext uri="{FF2B5EF4-FFF2-40B4-BE49-F238E27FC236}">
                  <a16:creationId xmlns:a16="http://schemas.microsoft.com/office/drawing/2014/main" id="{346F474B-53B3-4567-B505-9E3D725108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0ECCC9F-C36C-4275-B251-A115347C1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8" name="Freeform: Shape 17">
            <a:extLst>
              <a:ext uri="{FF2B5EF4-FFF2-40B4-BE49-F238E27FC236}">
                <a16:creationId xmlns:a16="http://schemas.microsoft.com/office/drawing/2014/main" id="{3FE49A6B-0100-4397-88F8-FE2410D089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12192000" cy="3429000"/>
          </a:xfrm>
          <a:custGeom>
            <a:avLst/>
            <a:gdLst>
              <a:gd name="connsiteX0" fmla="*/ 369702 w 12192000"/>
              <a:gd name="connsiteY0" fmla="*/ 3283169 h 3429000"/>
              <a:gd name="connsiteX1" fmla="*/ 366575 w 12192000"/>
              <a:gd name="connsiteY1" fmla="*/ 3286556 h 3429000"/>
              <a:gd name="connsiteX2" fmla="*/ 371637 w 12192000"/>
              <a:gd name="connsiteY2" fmla="*/ 3284954 h 3429000"/>
              <a:gd name="connsiteX3" fmla="*/ 7392322 w 12192000"/>
              <a:gd name="connsiteY3" fmla="*/ 3229238 h 3429000"/>
              <a:gd name="connsiteX4" fmla="*/ 7611337 w 12192000"/>
              <a:gd name="connsiteY4" fmla="*/ 3303821 h 3429000"/>
              <a:gd name="connsiteX5" fmla="*/ 7955762 w 12192000"/>
              <a:gd name="connsiteY5" fmla="*/ 3413006 h 3429000"/>
              <a:gd name="connsiteX6" fmla="*/ 7512455 w 12192000"/>
              <a:gd name="connsiteY6" fmla="*/ 3245734 h 3429000"/>
              <a:gd name="connsiteX7" fmla="*/ 9928143 w 12192000"/>
              <a:gd name="connsiteY7" fmla="*/ 3086312 h 3429000"/>
              <a:gd name="connsiteX8" fmla="*/ 9753801 w 12192000"/>
              <a:gd name="connsiteY8" fmla="*/ 3096103 h 3429000"/>
              <a:gd name="connsiteX9" fmla="*/ 9578027 w 12192000"/>
              <a:gd name="connsiteY9" fmla="*/ 3103104 h 3429000"/>
              <a:gd name="connsiteX10" fmla="*/ 9424342 w 12192000"/>
              <a:gd name="connsiteY10" fmla="*/ 3099403 h 3429000"/>
              <a:gd name="connsiteX11" fmla="*/ 9001907 w 12192000"/>
              <a:gd name="connsiteY11" fmla="*/ 3131369 h 3429000"/>
              <a:gd name="connsiteX12" fmla="*/ 8922138 w 12192000"/>
              <a:gd name="connsiteY12" fmla="*/ 3162702 h 3429000"/>
              <a:gd name="connsiteX13" fmla="*/ 9087550 w 12192000"/>
              <a:gd name="connsiteY13" fmla="*/ 3170765 h 3429000"/>
              <a:gd name="connsiteX14" fmla="*/ 9512475 w 12192000"/>
              <a:gd name="connsiteY14" fmla="*/ 3134693 h 3429000"/>
              <a:gd name="connsiteX15" fmla="*/ 9928143 w 12192000"/>
              <a:gd name="connsiteY15" fmla="*/ 3086312 h 3429000"/>
              <a:gd name="connsiteX16" fmla="*/ 9351220 w 12192000"/>
              <a:gd name="connsiteY16" fmla="*/ 3030370 h 3429000"/>
              <a:gd name="connsiteX17" fmla="*/ 8999756 w 12192000"/>
              <a:gd name="connsiteY17" fmla="*/ 3100929 h 3429000"/>
              <a:gd name="connsiteX18" fmla="*/ 9425830 w 12192000"/>
              <a:gd name="connsiteY18" fmla="*/ 3069517 h 3429000"/>
              <a:gd name="connsiteX19" fmla="*/ 9578307 w 12192000"/>
              <a:gd name="connsiteY19" fmla="*/ 3073035 h 3429000"/>
              <a:gd name="connsiteX20" fmla="*/ 9752771 w 12192000"/>
              <a:gd name="connsiteY20" fmla="*/ 3066471 h 3429000"/>
              <a:gd name="connsiteX21" fmla="*/ 9852779 w 12192000"/>
              <a:gd name="connsiteY21" fmla="*/ 3060665 h 3429000"/>
              <a:gd name="connsiteX22" fmla="*/ 9694862 w 12192000"/>
              <a:gd name="connsiteY22" fmla="*/ 3044140 h 3429000"/>
              <a:gd name="connsiteX23" fmla="*/ 9351220 w 12192000"/>
              <a:gd name="connsiteY23" fmla="*/ 3030370 h 3429000"/>
              <a:gd name="connsiteX24" fmla="*/ 1019354 w 12192000"/>
              <a:gd name="connsiteY24" fmla="*/ 2886006 h 3429000"/>
              <a:gd name="connsiteX25" fmla="*/ 441046 w 12192000"/>
              <a:gd name="connsiteY25" fmla="*/ 3262153 h 3429000"/>
              <a:gd name="connsiteX26" fmla="*/ 1019354 w 12192000"/>
              <a:gd name="connsiteY26" fmla="*/ 2886006 h 3429000"/>
              <a:gd name="connsiteX27" fmla="*/ 991680 w 12192000"/>
              <a:gd name="connsiteY27" fmla="*/ 2869413 h 3429000"/>
              <a:gd name="connsiteX28" fmla="*/ 409060 w 12192000"/>
              <a:gd name="connsiteY28" fmla="*/ 3242470 h 3429000"/>
              <a:gd name="connsiteX29" fmla="*/ 991680 w 12192000"/>
              <a:gd name="connsiteY29" fmla="*/ 2869413 h 3429000"/>
              <a:gd name="connsiteX30" fmla="*/ 7254615 w 12192000"/>
              <a:gd name="connsiteY30" fmla="*/ 2482918 h 3429000"/>
              <a:gd name="connsiteX31" fmla="*/ 7312589 w 12192000"/>
              <a:gd name="connsiteY31" fmla="*/ 2553309 h 3429000"/>
              <a:gd name="connsiteX32" fmla="*/ 7580896 w 12192000"/>
              <a:gd name="connsiteY32" fmla="*/ 2973069 h 3429000"/>
              <a:gd name="connsiteX33" fmla="*/ 7990862 w 12192000"/>
              <a:gd name="connsiteY33" fmla="*/ 3378025 h 3429000"/>
              <a:gd name="connsiteX34" fmla="*/ 7871964 w 12192000"/>
              <a:gd name="connsiteY34" fmla="*/ 3220139 h 3429000"/>
              <a:gd name="connsiteX35" fmla="*/ 7859674 w 12192000"/>
              <a:gd name="connsiteY35" fmla="*/ 3207358 h 3429000"/>
              <a:gd name="connsiteX36" fmla="*/ 7545050 w 12192000"/>
              <a:gd name="connsiteY36" fmla="*/ 2831110 h 3429000"/>
              <a:gd name="connsiteX37" fmla="*/ 7254615 w 12192000"/>
              <a:gd name="connsiteY37" fmla="*/ 2482918 h 3429000"/>
              <a:gd name="connsiteX38" fmla="*/ 9078855 w 12192000"/>
              <a:gd name="connsiteY38" fmla="*/ 2455754 h 3429000"/>
              <a:gd name="connsiteX39" fmla="*/ 8825188 w 12192000"/>
              <a:gd name="connsiteY39" fmla="*/ 3067752 h 3429000"/>
              <a:gd name="connsiteX40" fmla="*/ 9078855 w 12192000"/>
              <a:gd name="connsiteY40" fmla="*/ 2455754 h 3429000"/>
              <a:gd name="connsiteX41" fmla="*/ 9113805 w 12192000"/>
              <a:gd name="connsiteY41" fmla="*/ 2454072 h 3429000"/>
              <a:gd name="connsiteX42" fmla="*/ 8855200 w 12192000"/>
              <a:gd name="connsiteY42" fmla="*/ 3065950 h 3429000"/>
              <a:gd name="connsiteX43" fmla="*/ 9113805 w 12192000"/>
              <a:gd name="connsiteY43" fmla="*/ 2454072 h 3429000"/>
              <a:gd name="connsiteX44" fmla="*/ 9123940 w 12192000"/>
              <a:gd name="connsiteY44" fmla="*/ 2396040 h 3429000"/>
              <a:gd name="connsiteX45" fmla="*/ 9120846 w 12192000"/>
              <a:gd name="connsiteY45" fmla="*/ 2400053 h 3429000"/>
              <a:gd name="connsiteX46" fmla="*/ 9123267 w 12192000"/>
              <a:gd name="connsiteY46" fmla="*/ 2400425 h 3429000"/>
              <a:gd name="connsiteX47" fmla="*/ 103333 w 12192000"/>
              <a:gd name="connsiteY47" fmla="*/ 2270602 h 3429000"/>
              <a:gd name="connsiteX48" fmla="*/ 233938 w 12192000"/>
              <a:gd name="connsiteY48" fmla="*/ 2380416 h 3429000"/>
              <a:gd name="connsiteX49" fmla="*/ 883580 w 12192000"/>
              <a:gd name="connsiteY49" fmla="*/ 2751710 h 3429000"/>
              <a:gd name="connsiteX50" fmla="*/ 487337 w 12192000"/>
              <a:gd name="connsiteY50" fmla="*/ 2521182 h 3429000"/>
              <a:gd name="connsiteX51" fmla="*/ 354051 w 12192000"/>
              <a:gd name="connsiteY51" fmla="*/ 2425912 h 3429000"/>
              <a:gd name="connsiteX52" fmla="*/ 195436 w 12192000"/>
              <a:gd name="connsiteY52" fmla="*/ 2326068 h 3429000"/>
              <a:gd name="connsiteX53" fmla="*/ 5539432 w 12192000"/>
              <a:gd name="connsiteY53" fmla="*/ 2213928 h 3429000"/>
              <a:gd name="connsiteX54" fmla="*/ 5555462 w 12192000"/>
              <a:gd name="connsiteY54" fmla="*/ 2265454 h 3429000"/>
              <a:gd name="connsiteX55" fmla="*/ 5828270 w 12192000"/>
              <a:gd name="connsiteY55" fmla="*/ 2891663 h 3429000"/>
              <a:gd name="connsiteX56" fmla="*/ 5947416 w 12192000"/>
              <a:gd name="connsiteY56" fmla="*/ 3145846 h 3429000"/>
              <a:gd name="connsiteX57" fmla="*/ 5539432 w 12192000"/>
              <a:gd name="connsiteY57" fmla="*/ 2213928 h 3429000"/>
              <a:gd name="connsiteX58" fmla="*/ 51253 w 12192000"/>
              <a:gd name="connsiteY58" fmla="*/ 2202825 h 3429000"/>
              <a:gd name="connsiteX59" fmla="*/ 211622 w 12192000"/>
              <a:gd name="connsiteY59" fmla="*/ 2299803 h 3429000"/>
              <a:gd name="connsiteX60" fmla="*/ 371652 w 12192000"/>
              <a:gd name="connsiteY60" fmla="*/ 2400062 h 3429000"/>
              <a:gd name="connsiteX61" fmla="*/ 505903 w 12192000"/>
              <a:gd name="connsiteY61" fmla="*/ 2496221 h 3429000"/>
              <a:gd name="connsiteX62" fmla="*/ 899240 w 12192000"/>
              <a:gd name="connsiteY62" fmla="*/ 2724068 h 3429000"/>
              <a:gd name="connsiteX63" fmla="*/ 988114 w 12192000"/>
              <a:gd name="connsiteY63" fmla="*/ 2745204 h 3429000"/>
              <a:gd name="connsiteX64" fmla="*/ 845971 w 12192000"/>
              <a:gd name="connsiteY64" fmla="*/ 2638177 h 3429000"/>
              <a:gd name="connsiteX65" fmla="*/ 448057 w 12192000"/>
              <a:gd name="connsiteY65" fmla="*/ 2412376 h 3429000"/>
              <a:gd name="connsiteX66" fmla="*/ 51253 w 12192000"/>
              <a:gd name="connsiteY66" fmla="*/ 2202825 h 3429000"/>
              <a:gd name="connsiteX67" fmla="*/ 2606687 w 12192000"/>
              <a:gd name="connsiteY67" fmla="*/ 2201718 h 3429000"/>
              <a:gd name="connsiteX68" fmla="*/ 2645658 w 12192000"/>
              <a:gd name="connsiteY68" fmla="*/ 3211259 h 3429000"/>
              <a:gd name="connsiteX69" fmla="*/ 2606687 w 12192000"/>
              <a:gd name="connsiteY69" fmla="*/ 2201718 h 3429000"/>
              <a:gd name="connsiteX70" fmla="*/ 10097724 w 12192000"/>
              <a:gd name="connsiteY70" fmla="*/ 2162852 h 3429000"/>
              <a:gd name="connsiteX71" fmla="*/ 9645248 w 12192000"/>
              <a:gd name="connsiteY71" fmla="*/ 2201119 h 3429000"/>
              <a:gd name="connsiteX72" fmla="*/ 9543858 w 12192000"/>
              <a:gd name="connsiteY72" fmla="*/ 2221510 h 3429000"/>
              <a:gd name="connsiteX73" fmla="*/ 9681648 w 12192000"/>
              <a:gd name="connsiteY73" fmla="*/ 2200828 h 3429000"/>
              <a:gd name="connsiteX74" fmla="*/ 10557846 w 12192000"/>
              <a:gd name="connsiteY74" fmla="*/ 2172337 h 3429000"/>
              <a:gd name="connsiteX75" fmla="*/ 10301704 w 12192000"/>
              <a:gd name="connsiteY75" fmla="*/ 2169847 h 3429000"/>
              <a:gd name="connsiteX76" fmla="*/ 10250553 w 12192000"/>
              <a:gd name="connsiteY76" fmla="*/ 2166539 h 3429000"/>
              <a:gd name="connsiteX77" fmla="*/ 10097724 w 12192000"/>
              <a:gd name="connsiteY77" fmla="*/ 2162852 h 3429000"/>
              <a:gd name="connsiteX78" fmla="*/ 3642057 w 12192000"/>
              <a:gd name="connsiteY78" fmla="*/ 2144487 h 3429000"/>
              <a:gd name="connsiteX79" fmla="*/ 3632981 w 12192000"/>
              <a:gd name="connsiteY79" fmla="*/ 2150437 h 3429000"/>
              <a:gd name="connsiteX80" fmla="*/ 3382436 w 12192000"/>
              <a:gd name="connsiteY80" fmla="*/ 2523726 h 3429000"/>
              <a:gd name="connsiteX81" fmla="*/ 3191929 w 12192000"/>
              <a:gd name="connsiteY81" fmla="*/ 3233669 h 3429000"/>
              <a:gd name="connsiteX82" fmla="*/ 3369898 w 12192000"/>
              <a:gd name="connsiteY82" fmla="*/ 2652771 h 3429000"/>
              <a:gd name="connsiteX83" fmla="*/ 3642057 w 12192000"/>
              <a:gd name="connsiteY83" fmla="*/ 2144487 h 3429000"/>
              <a:gd name="connsiteX84" fmla="*/ 7015907 w 12192000"/>
              <a:gd name="connsiteY84" fmla="*/ 2112548 h 3429000"/>
              <a:gd name="connsiteX85" fmla="*/ 7259646 w 12192000"/>
              <a:gd name="connsiteY85" fmla="*/ 2336985 h 3429000"/>
              <a:gd name="connsiteX86" fmla="*/ 7741483 w 12192000"/>
              <a:gd name="connsiteY86" fmla="*/ 2850980 h 3429000"/>
              <a:gd name="connsiteX87" fmla="*/ 8008941 w 12192000"/>
              <a:gd name="connsiteY87" fmla="*/ 3304560 h 3429000"/>
              <a:gd name="connsiteX88" fmla="*/ 7999234 w 12192000"/>
              <a:gd name="connsiteY88" fmla="*/ 3181993 h 3429000"/>
              <a:gd name="connsiteX89" fmla="*/ 7715154 w 12192000"/>
              <a:gd name="connsiteY89" fmla="*/ 2768148 h 3429000"/>
              <a:gd name="connsiteX90" fmla="*/ 7271900 w 12192000"/>
              <a:gd name="connsiteY90" fmla="*/ 2305551 h 3429000"/>
              <a:gd name="connsiteX91" fmla="*/ 7015907 w 12192000"/>
              <a:gd name="connsiteY91" fmla="*/ 2112548 h 3429000"/>
              <a:gd name="connsiteX92" fmla="*/ 2650666 w 12192000"/>
              <a:gd name="connsiteY92" fmla="*/ 2101686 h 3429000"/>
              <a:gd name="connsiteX93" fmla="*/ 2650249 w 12192000"/>
              <a:gd name="connsiteY93" fmla="*/ 2103101 h 3429000"/>
              <a:gd name="connsiteX94" fmla="*/ 2663808 w 12192000"/>
              <a:gd name="connsiteY94" fmla="*/ 3106215 h 3429000"/>
              <a:gd name="connsiteX95" fmla="*/ 2665418 w 12192000"/>
              <a:gd name="connsiteY95" fmla="*/ 2703756 h 3429000"/>
              <a:gd name="connsiteX96" fmla="*/ 2650666 w 12192000"/>
              <a:gd name="connsiteY96" fmla="*/ 2101686 h 3429000"/>
              <a:gd name="connsiteX97" fmla="*/ 10218664 w 12192000"/>
              <a:gd name="connsiteY97" fmla="*/ 2096300 h 3429000"/>
              <a:gd name="connsiteX98" fmla="*/ 10086154 w 12192000"/>
              <a:gd name="connsiteY98" fmla="*/ 2096937 h 3429000"/>
              <a:gd name="connsiteX99" fmla="*/ 9778614 w 12192000"/>
              <a:gd name="connsiteY99" fmla="*/ 2121189 h 3429000"/>
              <a:gd name="connsiteX100" fmla="*/ 9601703 w 12192000"/>
              <a:gd name="connsiteY100" fmla="*/ 2176852 h 3429000"/>
              <a:gd name="connsiteX101" fmla="*/ 9641684 w 12192000"/>
              <a:gd name="connsiteY101" fmla="*/ 2171203 h 3429000"/>
              <a:gd name="connsiteX102" fmla="*/ 10252799 w 12192000"/>
              <a:gd name="connsiteY102" fmla="*/ 2135971 h 3429000"/>
              <a:gd name="connsiteX103" fmla="*/ 10304297 w 12192000"/>
              <a:gd name="connsiteY103" fmla="*/ 2139822 h 3429000"/>
              <a:gd name="connsiteX104" fmla="*/ 10533945 w 12192000"/>
              <a:gd name="connsiteY104" fmla="*/ 2144703 h 3429000"/>
              <a:gd name="connsiteX105" fmla="*/ 10446061 w 12192000"/>
              <a:gd name="connsiteY105" fmla="*/ 2126562 h 3429000"/>
              <a:gd name="connsiteX106" fmla="*/ 10360877 w 12192000"/>
              <a:gd name="connsiteY106" fmla="*/ 2109004 h 3429000"/>
              <a:gd name="connsiteX107" fmla="*/ 10218664 w 12192000"/>
              <a:gd name="connsiteY107" fmla="*/ 2096300 h 3429000"/>
              <a:gd name="connsiteX108" fmla="*/ 6946849 w 12192000"/>
              <a:gd name="connsiteY108" fmla="*/ 2094271 h 3429000"/>
              <a:gd name="connsiteX109" fmla="*/ 6946972 w 12192000"/>
              <a:gd name="connsiteY109" fmla="*/ 2097491 h 3429000"/>
              <a:gd name="connsiteX110" fmla="*/ 7105827 w 12192000"/>
              <a:gd name="connsiteY110" fmla="*/ 2289700 h 3429000"/>
              <a:gd name="connsiteX111" fmla="*/ 7126431 w 12192000"/>
              <a:gd name="connsiteY111" fmla="*/ 2308872 h 3429000"/>
              <a:gd name="connsiteX112" fmla="*/ 7567269 w 12192000"/>
              <a:gd name="connsiteY112" fmla="*/ 2811461 h 3429000"/>
              <a:gd name="connsiteX113" fmla="*/ 7880270 w 12192000"/>
              <a:gd name="connsiteY113" fmla="*/ 3186176 h 3429000"/>
              <a:gd name="connsiteX114" fmla="*/ 7892560 w 12192000"/>
              <a:gd name="connsiteY114" fmla="*/ 3198949 h 3429000"/>
              <a:gd name="connsiteX115" fmla="*/ 7971643 w 12192000"/>
              <a:gd name="connsiteY115" fmla="*/ 3289236 h 3429000"/>
              <a:gd name="connsiteX116" fmla="*/ 7719359 w 12192000"/>
              <a:gd name="connsiteY116" fmla="*/ 2870011 h 3429000"/>
              <a:gd name="connsiteX117" fmla="*/ 7240170 w 12192000"/>
              <a:gd name="connsiteY117" fmla="*/ 2358985 h 3429000"/>
              <a:gd name="connsiteX118" fmla="*/ 6946849 w 12192000"/>
              <a:gd name="connsiteY118" fmla="*/ 2094271 h 3429000"/>
              <a:gd name="connsiteX119" fmla="*/ 2680277 w 12192000"/>
              <a:gd name="connsiteY119" fmla="*/ 2050204 h 3429000"/>
              <a:gd name="connsiteX120" fmla="*/ 2678972 w 12192000"/>
              <a:gd name="connsiteY120" fmla="*/ 2052582 h 3429000"/>
              <a:gd name="connsiteX121" fmla="*/ 2696666 w 12192000"/>
              <a:gd name="connsiteY121" fmla="*/ 2704836 h 3429000"/>
              <a:gd name="connsiteX122" fmla="*/ 2695769 w 12192000"/>
              <a:gd name="connsiteY122" fmla="*/ 2961955 h 3429000"/>
              <a:gd name="connsiteX123" fmla="*/ 2739893 w 12192000"/>
              <a:gd name="connsiteY123" fmla="*/ 2679357 h 3429000"/>
              <a:gd name="connsiteX124" fmla="*/ 2680277 w 12192000"/>
              <a:gd name="connsiteY124" fmla="*/ 2050204 h 3429000"/>
              <a:gd name="connsiteX125" fmla="*/ 1132195 w 12192000"/>
              <a:gd name="connsiteY125" fmla="*/ 2038980 h 3429000"/>
              <a:gd name="connsiteX126" fmla="*/ 1679056 w 12192000"/>
              <a:gd name="connsiteY126" fmla="*/ 2087907 h 3429000"/>
              <a:gd name="connsiteX127" fmla="*/ 2128648 w 12192000"/>
              <a:gd name="connsiteY127" fmla="*/ 2045249 h 3429000"/>
              <a:gd name="connsiteX128" fmla="*/ 1825619 w 12192000"/>
              <a:gd name="connsiteY128" fmla="*/ 2049447 h 3429000"/>
              <a:gd name="connsiteX129" fmla="*/ 1737798 w 12192000"/>
              <a:gd name="connsiteY129" fmla="*/ 2054353 h 3429000"/>
              <a:gd name="connsiteX130" fmla="*/ 1132195 w 12192000"/>
              <a:gd name="connsiteY130" fmla="*/ 2038980 h 3429000"/>
              <a:gd name="connsiteX131" fmla="*/ 10104407 w 12192000"/>
              <a:gd name="connsiteY131" fmla="*/ 2029317 h 3429000"/>
              <a:gd name="connsiteX132" fmla="*/ 9704375 w 12192000"/>
              <a:gd name="connsiteY132" fmla="*/ 2107349 h 3429000"/>
              <a:gd name="connsiteX133" fmla="*/ 9773804 w 12192000"/>
              <a:gd name="connsiteY133" fmla="*/ 2090543 h 3429000"/>
              <a:gd name="connsiteX134" fmla="*/ 10086605 w 12192000"/>
              <a:gd name="connsiteY134" fmla="*/ 2065992 h 3429000"/>
              <a:gd name="connsiteX135" fmla="*/ 10367276 w 12192000"/>
              <a:gd name="connsiteY135" fmla="*/ 2078848 h 3429000"/>
              <a:gd name="connsiteX136" fmla="*/ 10454262 w 12192000"/>
              <a:gd name="connsiteY136" fmla="*/ 2096798 h 3429000"/>
              <a:gd name="connsiteX137" fmla="*/ 10569223 w 12192000"/>
              <a:gd name="connsiteY137" fmla="*/ 2118311 h 3429000"/>
              <a:gd name="connsiteX138" fmla="*/ 10104407 w 12192000"/>
              <a:gd name="connsiteY138" fmla="*/ 2029317 h 3429000"/>
              <a:gd name="connsiteX139" fmla="*/ 6861797 w 12192000"/>
              <a:gd name="connsiteY139" fmla="*/ 1990899 h 3429000"/>
              <a:gd name="connsiteX140" fmla="*/ 6879594 w 12192000"/>
              <a:gd name="connsiteY140" fmla="*/ 1995547 h 3429000"/>
              <a:gd name="connsiteX141" fmla="*/ 7789028 w 12192000"/>
              <a:gd name="connsiteY141" fmla="*/ 2783316 h 3429000"/>
              <a:gd name="connsiteX142" fmla="*/ 8093600 w 12192000"/>
              <a:gd name="connsiteY142" fmla="*/ 3281671 h 3429000"/>
              <a:gd name="connsiteX143" fmla="*/ 8129425 w 12192000"/>
              <a:gd name="connsiteY143" fmla="*/ 3425298 h 3429000"/>
              <a:gd name="connsiteX144" fmla="*/ 8130898 w 12192000"/>
              <a:gd name="connsiteY144" fmla="*/ 3428998 h 3429000"/>
              <a:gd name="connsiteX145" fmla="*/ 7899365 w 12192000"/>
              <a:gd name="connsiteY145" fmla="*/ 3428998 h 3429000"/>
              <a:gd name="connsiteX146" fmla="*/ 7761176 w 12192000"/>
              <a:gd name="connsiteY146" fmla="*/ 3387656 h 3429000"/>
              <a:gd name="connsiteX147" fmla="*/ 7602080 w 12192000"/>
              <a:gd name="connsiteY147" fmla="*/ 3331867 h 3429000"/>
              <a:gd name="connsiteX148" fmla="*/ 7289862 w 12192000"/>
              <a:gd name="connsiteY148" fmla="*/ 3230827 h 3429000"/>
              <a:gd name="connsiteX149" fmla="*/ 7582411 w 12192000"/>
              <a:gd name="connsiteY149" fmla="*/ 3355122 h 3429000"/>
              <a:gd name="connsiteX150" fmla="*/ 7605759 w 12192000"/>
              <a:gd name="connsiteY150" fmla="*/ 3364465 h 3429000"/>
              <a:gd name="connsiteX151" fmla="*/ 7737910 w 12192000"/>
              <a:gd name="connsiteY151" fmla="*/ 3411638 h 3429000"/>
              <a:gd name="connsiteX152" fmla="*/ 7826532 w 12192000"/>
              <a:gd name="connsiteY152" fmla="*/ 3428999 h 3429000"/>
              <a:gd name="connsiteX153" fmla="*/ 7696096 w 12192000"/>
              <a:gd name="connsiteY153" fmla="*/ 3428999 h 3429000"/>
              <a:gd name="connsiteX154" fmla="*/ 7594081 w 12192000"/>
              <a:gd name="connsiteY154" fmla="*/ 3392149 h 3429000"/>
              <a:gd name="connsiteX155" fmla="*/ 7570734 w 12192000"/>
              <a:gd name="connsiteY155" fmla="*/ 3382799 h 3429000"/>
              <a:gd name="connsiteX156" fmla="*/ 7271814 w 12192000"/>
              <a:gd name="connsiteY156" fmla="*/ 3255601 h 3429000"/>
              <a:gd name="connsiteX157" fmla="*/ 7585232 w 12192000"/>
              <a:gd name="connsiteY157" fmla="*/ 3421060 h 3429000"/>
              <a:gd name="connsiteX158" fmla="*/ 7613775 w 12192000"/>
              <a:gd name="connsiteY158" fmla="*/ 3428998 h 3429000"/>
              <a:gd name="connsiteX159" fmla="*/ 7522197 w 12192000"/>
              <a:gd name="connsiteY159" fmla="*/ 3428998 h 3429000"/>
              <a:gd name="connsiteX160" fmla="*/ 7410696 w 12192000"/>
              <a:gd name="connsiteY160" fmla="*/ 3374861 h 3429000"/>
              <a:gd name="connsiteX161" fmla="*/ 7088673 w 12192000"/>
              <a:gd name="connsiteY161" fmla="*/ 3181396 h 3429000"/>
              <a:gd name="connsiteX162" fmla="*/ 7090188 w 12192000"/>
              <a:gd name="connsiteY162" fmla="*/ 3155365 h 3429000"/>
              <a:gd name="connsiteX163" fmla="*/ 7780046 w 12192000"/>
              <a:gd name="connsiteY163" fmla="*/ 3282283 h 3429000"/>
              <a:gd name="connsiteX164" fmla="*/ 7944957 w 12192000"/>
              <a:gd name="connsiteY164" fmla="*/ 3370347 h 3429000"/>
              <a:gd name="connsiteX165" fmla="*/ 7601828 w 12192000"/>
              <a:gd name="connsiteY165" fmla="*/ 3074934 h 3429000"/>
              <a:gd name="connsiteX166" fmla="*/ 7042773 w 12192000"/>
              <a:gd name="connsiteY166" fmla="*/ 2305011 h 3429000"/>
              <a:gd name="connsiteX167" fmla="*/ 6844835 w 12192000"/>
              <a:gd name="connsiteY167" fmla="*/ 1995988 h 3429000"/>
              <a:gd name="connsiteX168" fmla="*/ 6861797 w 12192000"/>
              <a:gd name="connsiteY168" fmla="*/ 1990899 h 3429000"/>
              <a:gd name="connsiteX169" fmla="*/ 1456157 w 12192000"/>
              <a:gd name="connsiteY169" fmla="*/ 1942404 h 3429000"/>
              <a:gd name="connsiteX170" fmla="*/ 1244432 w 12192000"/>
              <a:gd name="connsiteY170" fmla="*/ 1956601 h 3429000"/>
              <a:gd name="connsiteX171" fmla="*/ 973990 w 12192000"/>
              <a:gd name="connsiteY171" fmla="*/ 1995940 h 3429000"/>
              <a:gd name="connsiteX172" fmla="*/ 1103809 w 12192000"/>
              <a:gd name="connsiteY172" fmla="*/ 2004720 h 3429000"/>
              <a:gd name="connsiteX173" fmla="*/ 1123454 w 12192000"/>
              <a:gd name="connsiteY173" fmla="*/ 2006727 h 3429000"/>
              <a:gd name="connsiteX174" fmla="*/ 1737017 w 12192000"/>
              <a:gd name="connsiteY174" fmla="*/ 2023183 h 3429000"/>
              <a:gd name="connsiteX175" fmla="*/ 1824397 w 12192000"/>
              <a:gd name="connsiteY175" fmla="*/ 2018757 h 3429000"/>
              <a:gd name="connsiteX176" fmla="*/ 2070059 w 12192000"/>
              <a:gd name="connsiteY176" fmla="*/ 2012660 h 3429000"/>
              <a:gd name="connsiteX177" fmla="*/ 1456157 w 12192000"/>
              <a:gd name="connsiteY177" fmla="*/ 1942404 h 3429000"/>
              <a:gd name="connsiteX178" fmla="*/ 4988186 w 12192000"/>
              <a:gd name="connsiteY178" fmla="*/ 1787467 h 3429000"/>
              <a:gd name="connsiteX179" fmla="*/ 4777334 w 12192000"/>
              <a:gd name="connsiteY179" fmla="*/ 1977072 h 3429000"/>
              <a:gd name="connsiteX180" fmla="*/ 4718341 w 12192000"/>
              <a:gd name="connsiteY180" fmla="*/ 2039043 h 3429000"/>
              <a:gd name="connsiteX181" fmla="*/ 4604655 w 12192000"/>
              <a:gd name="connsiteY181" fmla="*/ 2154434 h 3429000"/>
              <a:gd name="connsiteX182" fmla="*/ 4565074 w 12192000"/>
              <a:gd name="connsiteY182" fmla="*/ 2189550 h 3429000"/>
              <a:gd name="connsiteX183" fmla="*/ 4988186 w 12192000"/>
              <a:gd name="connsiteY183" fmla="*/ 1787467 h 3429000"/>
              <a:gd name="connsiteX184" fmla="*/ 4978032 w 12192000"/>
              <a:gd name="connsiteY184" fmla="*/ 1754809 h 3429000"/>
              <a:gd name="connsiteX185" fmla="*/ 4463413 w 12192000"/>
              <a:gd name="connsiteY185" fmla="*/ 2186162 h 3429000"/>
              <a:gd name="connsiteX186" fmla="*/ 4358134 w 12192000"/>
              <a:gd name="connsiteY186" fmla="*/ 2313791 h 3429000"/>
              <a:gd name="connsiteX187" fmla="*/ 4376219 w 12192000"/>
              <a:gd name="connsiteY187" fmla="*/ 2300027 h 3429000"/>
              <a:gd name="connsiteX188" fmla="*/ 4582340 w 12192000"/>
              <a:gd name="connsiteY188" fmla="*/ 2132037 h 3429000"/>
              <a:gd name="connsiteX189" fmla="*/ 4694684 w 12192000"/>
              <a:gd name="connsiteY189" fmla="*/ 2018098 h 3429000"/>
              <a:gd name="connsiteX190" fmla="*/ 4754123 w 12192000"/>
              <a:gd name="connsiteY190" fmla="*/ 1955643 h 3429000"/>
              <a:gd name="connsiteX191" fmla="*/ 4978032 w 12192000"/>
              <a:gd name="connsiteY191" fmla="*/ 1754809 h 3429000"/>
              <a:gd name="connsiteX192" fmla="*/ 7427076 w 12192000"/>
              <a:gd name="connsiteY192" fmla="*/ 1713684 h 3429000"/>
              <a:gd name="connsiteX193" fmla="*/ 7485963 w 12192000"/>
              <a:gd name="connsiteY193" fmla="*/ 1745783 h 3429000"/>
              <a:gd name="connsiteX194" fmla="*/ 7719410 w 12192000"/>
              <a:gd name="connsiteY194" fmla="*/ 1928281 h 3429000"/>
              <a:gd name="connsiteX195" fmla="*/ 7907163 w 12192000"/>
              <a:gd name="connsiteY195" fmla="*/ 2117863 h 3429000"/>
              <a:gd name="connsiteX196" fmla="*/ 7956656 w 12192000"/>
              <a:gd name="connsiteY196" fmla="*/ 2186961 h 3429000"/>
              <a:gd name="connsiteX197" fmla="*/ 8023445 w 12192000"/>
              <a:gd name="connsiteY197" fmla="*/ 2276642 h 3429000"/>
              <a:gd name="connsiteX198" fmla="*/ 7754656 w 12192000"/>
              <a:gd name="connsiteY198" fmla="*/ 1912546 h 3429000"/>
              <a:gd name="connsiteX199" fmla="*/ 7427076 w 12192000"/>
              <a:gd name="connsiteY199" fmla="*/ 1713684 h 3429000"/>
              <a:gd name="connsiteX200" fmla="*/ 7312201 w 12192000"/>
              <a:gd name="connsiteY200" fmla="*/ 1699278 h 3429000"/>
              <a:gd name="connsiteX201" fmla="*/ 7343603 w 12192000"/>
              <a:gd name="connsiteY201" fmla="*/ 1720746 h 3429000"/>
              <a:gd name="connsiteX202" fmla="*/ 7791759 w 12192000"/>
              <a:gd name="connsiteY202" fmla="*/ 2086717 h 3429000"/>
              <a:gd name="connsiteX203" fmla="*/ 7825280 w 12192000"/>
              <a:gd name="connsiteY203" fmla="*/ 2122608 h 3429000"/>
              <a:gd name="connsiteX204" fmla="*/ 7982410 w 12192000"/>
              <a:gd name="connsiteY204" fmla="*/ 2273551 h 3429000"/>
              <a:gd name="connsiteX205" fmla="*/ 7932408 w 12192000"/>
              <a:gd name="connsiteY205" fmla="*/ 2203736 h 3429000"/>
              <a:gd name="connsiteX206" fmla="*/ 7883927 w 12192000"/>
              <a:gd name="connsiteY206" fmla="*/ 2136087 h 3429000"/>
              <a:gd name="connsiteX207" fmla="*/ 7699832 w 12192000"/>
              <a:gd name="connsiteY207" fmla="*/ 1950904 h 3429000"/>
              <a:gd name="connsiteX208" fmla="*/ 7470240 w 12192000"/>
              <a:gd name="connsiteY208" fmla="*/ 1771559 h 3429000"/>
              <a:gd name="connsiteX209" fmla="*/ 7312201 w 12192000"/>
              <a:gd name="connsiteY209" fmla="*/ 1699278 h 3429000"/>
              <a:gd name="connsiteX210" fmla="*/ 7244057 w 12192000"/>
              <a:gd name="connsiteY210" fmla="*/ 1695233 h 3429000"/>
              <a:gd name="connsiteX211" fmla="*/ 7353035 w 12192000"/>
              <a:gd name="connsiteY211" fmla="*/ 1768318 h 3429000"/>
              <a:gd name="connsiteX212" fmla="*/ 7981878 w 12192000"/>
              <a:gd name="connsiteY212" fmla="*/ 2309345 h 3429000"/>
              <a:gd name="connsiteX213" fmla="*/ 7804780 w 12192000"/>
              <a:gd name="connsiteY213" fmla="*/ 2143174 h 3429000"/>
              <a:gd name="connsiteX214" fmla="*/ 7771164 w 12192000"/>
              <a:gd name="connsiteY214" fmla="*/ 2107908 h 3429000"/>
              <a:gd name="connsiteX215" fmla="*/ 7327465 w 12192000"/>
              <a:gd name="connsiteY215" fmla="*/ 1745181 h 3429000"/>
              <a:gd name="connsiteX216" fmla="*/ 7244057 w 12192000"/>
              <a:gd name="connsiteY216" fmla="*/ 1695233 h 3429000"/>
              <a:gd name="connsiteX217" fmla="*/ 7133363 w 12192000"/>
              <a:gd name="connsiteY217" fmla="*/ 1621246 h 3429000"/>
              <a:gd name="connsiteX218" fmla="*/ 8128687 w 12192000"/>
              <a:gd name="connsiteY218" fmla="*/ 2361959 h 3429000"/>
              <a:gd name="connsiteX219" fmla="*/ 8497002 w 12192000"/>
              <a:gd name="connsiteY219" fmla="*/ 2775913 h 3429000"/>
              <a:gd name="connsiteX220" fmla="*/ 8514292 w 12192000"/>
              <a:gd name="connsiteY220" fmla="*/ 2586372 h 3429000"/>
              <a:gd name="connsiteX221" fmla="*/ 8491838 w 12192000"/>
              <a:gd name="connsiteY221" fmla="*/ 1907275 h 3429000"/>
              <a:gd name="connsiteX222" fmla="*/ 8605731 w 12192000"/>
              <a:gd name="connsiteY222" fmla="*/ 2171804 h 3429000"/>
              <a:gd name="connsiteX223" fmla="*/ 8594880 w 12192000"/>
              <a:gd name="connsiteY223" fmla="*/ 2610262 h 3429000"/>
              <a:gd name="connsiteX224" fmla="*/ 8494242 w 12192000"/>
              <a:gd name="connsiteY224" fmla="*/ 3363600 h 3429000"/>
              <a:gd name="connsiteX225" fmla="*/ 8794675 w 12192000"/>
              <a:gd name="connsiteY225" fmla="*/ 3161735 h 3429000"/>
              <a:gd name="connsiteX226" fmla="*/ 8800448 w 12192000"/>
              <a:gd name="connsiteY226" fmla="*/ 3152371 h 3429000"/>
              <a:gd name="connsiteX227" fmla="*/ 8788186 w 12192000"/>
              <a:gd name="connsiteY227" fmla="*/ 3143441 h 3429000"/>
              <a:gd name="connsiteX228" fmla="*/ 9137232 w 12192000"/>
              <a:gd name="connsiteY228" fmla="*/ 2236639 h 3429000"/>
              <a:gd name="connsiteX229" fmla="*/ 9216765 w 12192000"/>
              <a:gd name="connsiteY229" fmla="*/ 2267416 h 3429000"/>
              <a:gd name="connsiteX230" fmla="*/ 8969849 w 12192000"/>
              <a:gd name="connsiteY230" fmla="*/ 3037405 h 3429000"/>
              <a:gd name="connsiteX231" fmla="*/ 9706237 w 12192000"/>
              <a:gd name="connsiteY231" fmla="*/ 2990148 h 3429000"/>
              <a:gd name="connsiteX232" fmla="*/ 10110375 w 12192000"/>
              <a:gd name="connsiteY232" fmla="*/ 3134116 h 3429000"/>
              <a:gd name="connsiteX233" fmla="*/ 10096281 w 12192000"/>
              <a:gd name="connsiteY233" fmla="*/ 3149254 h 3429000"/>
              <a:gd name="connsiteX234" fmla="*/ 9067672 w 12192000"/>
              <a:gd name="connsiteY234" fmla="*/ 3219608 h 3429000"/>
              <a:gd name="connsiteX235" fmla="*/ 8859441 w 12192000"/>
              <a:gd name="connsiteY235" fmla="*/ 3212028 h 3429000"/>
              <a:gd name="connsiteX236" fmla="*/ 8857528 w 12192000"/>
              <a:gd name="connsiteY236" fmla="*/ 3212375 h 3429000"/>
              <a:gd name="connsiteX237" fmla="*/ 8848579 w 12192000"/>
              <a:gd name="connsiteY237" fmla="*/ 3214204 h 3429000"/>
              <a:gd name="connsiteX238" fmla="*/ 8576285 w 12192000"/>
              <a:gd name="connsiteY238" fmla="*/ 3395788 h 3429000"/>
              <a:gd name="connsiteX239" fmla="*/ 8519159 w 12192000"/>
              <a:gd name="connsiteY239" fmla="*/ 3428998 h 3429000"/>
              <a:gd name="connsiteX240" fmla="*/ 8393540 w 12192000"/>
              <a:gd name="connsiteY240" fmla="*/ 3428998 h 3429000"/>
              <a:gd name="connsiteX241" fmla="*/ 8417346 w 12192000"/>
              <a:gd name="connsiteY241" fmla="*/ 3316652 h 3429000"/>
              <a:gd name="connsiteX242" fmla="*/ 8485502 w 12192000"/>
              <a:gd name="connsiteY242" fmla="*/ 2879216 h 3429000"/>
              <a:gd name="connsiteX243" fmla="*/ 8480214 w 12192000"/>
              <a:gd name="connsiteY243" fmla="*/ 2873278 h 3429000"/>
              <a:gd name="connsiteX244" fmla="*/ 8112215 w 12192000"/>
              <a:gd name="connsiteY244" fmla="*/ 2408768 h 3429000"/>
              <a:gd name="connsiteX245" fmla="*/ 8095146 w 12192000"/>
              <a:gd name="connsiteY245" fmla="*/ 2402943 h 3429000"/>
              <a:gd name="connsiteX246" fmla="*/ 7131946 w 12192000"/>
              <a:gd name="connsiteY246" fmla="*/ 1646653 h 3429000"/>
              <a:gd name="connsiteX247" fmla="*/ 7133363 w 12192000"/>
              <a:gd name="connsiteY247" fmla="*/ 1621246 h 3429000"/>
              <a:gd name="connsiteX248" fmla="*/ 1903353 w 12192000"/>
              <a:gd name="connsiteY248" fmla="*/ 1615827 h 3429000"/>
              <a:gd name="connsiteX249" fmla="*/ 1936931 w 12192000"/>
              <a:gd name="connsiteY249" fmla="*/ 1664954 h 3429000"/>
              <a:gd name="connsiteX250" fmla="*/ 2195868 w 12192000"/>
              <a:gd name="connsiteY250" fmla="*/ 1967574 h 3429000"/>
              <a:gd name="connsiteX251" fmla="*/ 2088852 w 12192000"/>
              <a:gd name="connsiteY251" fmla="*/ 1737123 h 3429000"/>
              <a:gd name="connsiteX252" fmla="*/ 1958241 w 12192000"/>
              <a:gd name="connsiteY252" fmla="*/ 1638955 h 3429000"/>
              <a:gd name="connsiteX253" fmla="*/ 1903353 w 12192000"/>
              <a:gd name="connsiteY253" fmla="*/ 1615827 h 3429000"/>
              <a:gd name="connsiteX254" fmla="*/ 11544294 w 12192000"/>
              <a:gd name="connsiteY254" fmla="*/ 1515364 h 3429000"/>
              <a:gd name="connsiteX255" fmla="*/ 11755210 w 12192000"/>
              <a:gd name="connsiteY255" fmla="*/ 2159157 h 3429000"/>
              <a:gd name="connsiteX256" fmla="*/ 11544294 w 12192000"/>
              <a:gd name="connsiteY256" fmla="*/ 1515364 h 3429000"/>
              <a:gd name="connsiteX257" fmla="*/ 11571408 w 12192000"/>
              <a:gd name="connsiteY257" fmla="*/ 1489599 h 3429000"/>
              <a:gd name="connsiteX258" fmla="*/ 11778250 w 12192000"/>
              <a:gd name="connsiteY258" fmla="*/ 2136760 h 3429000"/>
              <a:gd name="connsiteX259" fmla="*/ 11571408 w 12192000"/>
              <a:gd name="connsiteY259" fmla="*/ 1489599 h 3429000"/>
              <a:gd name="connsiteX260" fmla="*/ 11540154 w 12192000"/>
              <a:gd name="connsiteY260" fmla="*/ 1438303 h 3429000"/>
              <a:gd name="connsiteX261" fmla="*/ 11540380 w 12192000"/>
              <a:gd name="connsiteY261" fmla="*/ 1443526 h 3429000"/>
              <a:gd name="connsiteX262" fmla="*/ 11542590 w 12192000"/>
              <a:gd name="connsiteY262" fmla="*/ 1442112 h 3429000"/>
              <a:gd name="connsiteX263" fmla="*/ 10567662 w 12192000"/>
              <a:gd name="connsiteY263" fmla="*/ 1437948 h 3429000"/>
              <a:gd name="connsiteX264" fmla="*/ 10431225 w 12192000"/>
              <a:gd name="connsiteY264" fmla="*/ 1448568 h 3429000"/>
              <a:gd name="connsiteX265" fmla="*/ 10277556 w 12192000"/>
              <a:gd name="connsiteY265" fmla="*/ 1460247 h 3429000"/>
              <a:gd name="connsiteX266" fmla="*/ 10155875 w 12192000"/>
              <a:gd name="connsiteY266" fmla="*/ 1453769 h 3429000"/>
              <a:gd name="connsiteX267" fmla="*/ 10072733 w 12192000"/>
              <a:gd name="connsiteY267" fmla="*/ 1447924 h 3429000"/>
              <a:gd name="connsiteX268" fmla="*/ 9882500 w 12192000"/>
              <a:gd name="connsiteY268" fmla="*/ 1452330 h 3429000"/>
              <a:gd name="connsiteX269" fmla="*/ 9685205 w 12192000"/>
              <a:gd name="connsiteY269" fmla="*/ 1456650 h 3429000"/>
              <a:gd name="connsiteX270" fmla="*/ 9666932 w 12192000"/>
              <a:gd name="connsiteY270" fmla="*/ 1456075 h 3429000"/>
              <a:gd name="connsiteX271" fmla="*/ 9608662 w 12192000"/>
              <a:gd name="connsiteY271" fmla="*/ 1455027 h 3429000"/>
              <a:gd name="connsiteX272" fmla="*/ 10026230 w 12192000"/>
              <a:gd name="connsiteY272" fmla="*/ 1509088 h 3429000"/>
              <a:gd name="connsiteX273" fmla="*/ 10567662 w 12192000"/>
              <a:gd name="connsiteY273" fmla="*/ 1437948 h 3429000"/>
              <a:gd name="connsiteX274" fmla="*/ 10221015 w 12192000"/>
              <a:gd name="connsiteY274" fmla="*/ 1354657 h 3429000"/>
              <a:gd name="connsiteX275" fmla="*/ 10107121 w 12192000"/>
              <a:gd name="connsiteY275" fmla="*/ 1356091 h 3429000"/>
              <a:gd name="connsiteX276" fmla="*/ 9660668 w 12192000"/>
              <a:gd name="connsiteY276" fmla="*/ 1425595 h 3429000"/>
              <a:gd name="connsiteX277" fmla="*/ 9669531 w 12192000"/>
              <a:gd name="connsiteY277" fmla="*/ 1426057 h 3429000"/>
              <a:gd name="connsiteX278" fmla="*/ 9687254 w 12192000"/>
              <a:gd name="connsiteY278" fmla="*/ 1426986 h 3429000"/>
              <a:gd name="connsiteX279" fmla="*/ 9881290 w 12192000"/>
              <a:gd name="connsiteY279" fmla="*/ 1422445 h 3429000"/>
              <a:gd name="connsiteX280" fmla="*/ 10074432 w 12192000"/>
              <a:gd name="connsiteY280" fmla="*/ 1417715 h 3429000"/>
              <a:gd name="connsiteX281" fmla="*/ 10159369 w 12192000"/>
              <a:gd name="connsiteY281" fmla="*/ 1423935 h 3429000"/>
              <a:gd name="connsiteX282" fmla="*/ 10278706 w 12192000"/>
              <a:gd name="connsiteY282" fmla="*/ 1430393 h 3429000"/>
              <a:gd name="connsiteX283" fmla="*/ 10429120 w 12192000"/>
              <a:gd name="connsiteY283" fmla="*/ 1418493 h 3429000"/>
              <a:gd name="connsiteX284" fmla="*/ 10538565 w 12192000"/>
              <a:gd name="connsiteY284" fmla="*/ 1408270 h 3429000"/>
              <a:gd name="connsiteX285" fmla="*/ 10221015 w 12192000"/>
              <a:gd name="connsiteY285" fmla="*/ 1354657 h 3429000"/>
              <a:gd name="connsiteX286" fmla="*/ 1979378 w 12192000"/>
              <a:gd name="connsiteY286" fmla="*/ 1340504 h 3429000"/>
              <a:gd name="connsiteX287" fmla="*/ 2882120 w 12192000"/>
              <a:gd name="connsiteY287" fmla="*/ 1635547 h 3429000"/>
              <a:gd name="connsiteX288" fmla="*/ 2793103 w 12192000"/>
              <a:gd name="connsiteY288" fmla="*/ 1610699 h 3429000"/>
              <a:gd name="connsiteX289" fmla="*/ 2770041 w 12192000"/>
              <a:gd name="connsiteY289" fmla="*/ 1604634 h 3429000"/>
              <a:gd name="connsiteX290" fmla="*/ 1979378 w 12192000"/>
              <a:gd name="connsiteY290" fmla="*/ 1340504 h 3429000"/>
              <a:gd name="connsiteX291" fmla="*/ 1927410 w 12192000"/>
              <a:gd name="connsiteY291" fmla="*/ 1287164 h 3429000"/>
              <a:gd name="connsiteX292" fmla="*/ 1959587 w 12192000"/>
              <a:gd name="connsiteY292" fmla="*/ 1299849 h 3429000"/>
              <a:gd name="connsiteX293" fmla="*/ 2777707 w 12192000"/>
              <a:gd name="connsiteY293" fmla="*/ 1574991 h 3429000"/>
              <a:gd name="connsiteX294" fmla="*/ 2800768 w 12192000"/>
              <a:gd name="connsiteY294" fmla="*/ 1581056 h 3429000"/>
              <a:gd name="connsiteX295" fmla="*/ 2879408 w 12192000"/>
              <a:gd name="connsiteY295" fmla="*/ 1602590 h 3429000"/>
              <a:gd name="connsiteX296" fmla="*/ 2862295 w 12192000"/>
              <a:gd name="connsiteY296" fmla="*/ 1593958 h 3429000"/>
              <a:gd name="connsiteX297" fmla="*/ 2813343 w 12192000"/>
              <a:gd name="connsiteY297" fmla="*/ 1569369 h 3429000"/>
              <a:gd name="connsiteX298" fmla="*/ 2646245 w 12192000"/>
              <a:gd name="connsiteY298" fmla="*/ 1501999 h 3429000"/>
              <a:gd name="connsiteX299" fmla="*/ 1999243 w 12192000"/>
              <a:gd name="connsiteY299" fmla="*/ 1301524 h 3429000"/>
              <a:gd name="connsiteX300" fmla="*/ 1979527 w 12192000"/>
              <a:gd name="connsiteY300" fmla="*/ 1297651 h 3429000"/>
              <a:gd name="connsiteX301" fmla="*/ 1997014 w 12192000"/>
              <a:gd name="connsiteY301" fmla="*/ 1269007 h 3429000"/>
              <a:gd name="connsiteX302" fmla="*/ 2005458 w 12192000"/>
              <a:gd name="connsiteY302" fmla="*/ 1270540 h 3429000"/>
              <a:gd name="connsiteX303" fmla="*/ 2657186 w 12192000"/>
              <a:gd name="connsiteY303" fmla="*/ 1472687 h 3429000"/>
              <a:gd name="connsiteX304" fmla="*/ 2826662 w 12192000"/>
              <a:gd name="connsiteY304" fmla="*/ 1541362 h 3429000"/>
              <a:gd name="connsiteX305" fmla="*/ 2876100 w 12192000"/>
              <a:gd name="connsiteY305" fmla="*/ 1566397 h 3429000"/>
              <a:gd name="connsiteX306" fmla="*/ 3042600 w 12192000"/>
              <a:gd name="connsiteY306" fmla="*/ 1630532 h 3429000"/>
              <a:gd name="connsiteX307" fmla="*/ 1997014 w 12192000"/>
              <a:gd name="connsiteY307" fmla="*/ 1269007 h 3429000"/>
              <a:gd name="connsiteX308" fmla="*/ 9857254 w 12192000"/>
              <a:gd name="connsiteY308" fmla="*/ 846904 h 3429000"/>
              <a:gd name="connsiteX309" fmla="*/ 8989866 w 12192000"/>
              <a:gd name="connsiteY309" fmla="*/ 1043742 h 3429000"/>
              <a:gd name="connsiteX310" fmla="*/ 8931614 w 12192000"/>
              <a:gd name="connsiteY310" fmla="*/ 1069508 h 3429000"/>
              <a:gd name="connsiteX311" fmla="*/ 8843711 w 12192000"/>
              <a:gd name="connsiteY311" fmla="*/ 1107334 h 3429000"/>
              <a:gd name="connsiteX312" fmla="*/ 8966093 w 12192000"/>
              <a:gd name="connsiteY312" fmla="*/ 1073509 h 3429000"/>
              <a:gd name="connsiteX313" fmla="*/ 9299227 w 12192000"/>
              <a:gd name="connsiteY313" fmla="*/ 1025994 h 3429000"/>
              <a:gd name="connsiteX314" fmla="*/ 9857254 w 12192000"/>
              <a:gd name="connsiteY314" fmla="*/ 846904 h 3429000"/>
              <a:gd name="connsiteX315" fmla="*/ 9615182 w 12192000"/>
              <a:gd name="connsiteY315" fmla="*/ 791499 h 3429000"/>
              <a:gd name="connsiteX316" fmla="*/ 9023688 w 12192000"/>
              <a:gd name="connsiteY316" fmla="*/ 996819 h 3429000"/>
              <a:gd name="connsiteX317" fmla="*/ 9814527 w 12192000"/>
              <a:gd name="connsiteY317" fmla="*/ 819048 h 3429000"/>
              <a:gd name="connsiteX318" fmla="*/ 9615182 w 12192000"/>
              <a:gd name="connsiteY318" fmla="*/ 791499 h 3429000"/>
              <a:gd name="connsiteX319" fmla="*/ 2305292 w 12192000"/>
              <a:gd name="connsiteY319" fmla="*/ 790492 h 3429000"/>
              <a:gd name="connsiteX320" fmla="*/ 3360922 w 12192000"/>
              <a:gd name="connsiteY320" fmla="*/ 1100373 h 3429000"/>
              <a:gd name="connsiteX321" fmla="*/ 3492420 w 12192000"/>
              <a:gd name="connsiteY321" fmla="*/ 1081145 h 3429000"/>
              <a:gd name="connsiteX322" fmla="*/ 3364086 w 12192000"/>
              <a:gd name="connsiteY322" fmla="*/ 1051340 h 3429000"/>
              <a:gd name="connsiteX323" fmla="*/ 3225818 w 12192000"/>
              <a:gd name="connsiteY323" fmla="*/ 982822 h 3429000"/>
              <a:gd name="connsiteX324" fmla="*/ 3129696 w 12192000"/>
              <a:gd name="connsiteY324" fmla="*/ 931704 h 3429000"/>
              <a:gd name="connsiteX325" fmla="*/ 2814545 w 12192000"/>
              <a:gd name="connsiteY325" fmla="*/ 853955 h 3429000"/>
              <a:gd name="connsiteX326" fmla="*/ 2305292 w 12192000"/>
              <a:gd name="connsiteY326" fmla="*/ 790492 h 3429000"/>
              <a:gd name="connsiteX327" fmla="*/ 2626982 w 12192000"/>
              <a:gd name="connsiteY327" fmla="*/ 777450 h 3429000"/>
              <a:gd name="connsiteX328" fmla="*/ 2490617 w 12192000"/>
              <a:gd name="connsiteY328" fmla="*/ 777951 h 3429000"/>
              <a:gd name="connsiteX329" fmla="*/ 2819869 w 12192000"/>
              <a:gd name="connsiteY329" fmla="*/ 823936 h 3429000"/>
              <a:gd name="connsiteX330" fmla="*/ 3143018 w 12192000"/>
              <a:gd name="connsiteY330" fmla="*/ 903698 h 3429000"/>
              <a:gd name="connsiteX331" fmla="*/ 3241520 w 12192000"/>
              <a:gd name="connsiteY331" fmla="*/ 956112 h 3429000"/>
              <a:gd name="connsiteX332" fmla="*/ 3374575 w 12192000"/>
              <a:gd name="connsiteY332" fmla="*/ 1022517 h 3429000"/>
              <a:gd name="connsiteX333" fmla="*/ 3505221 w 12192000"/>
              <a:gd name="connsiteY333" fmla="*/ 1051757 h 3429000"/>
              <a:gd name="connsiteX334" fmla="*/ 2626982 w 12192000"/>
              <a:gd name="connsiteY334" fmla="*/ 777450 h 3429000"/>
              <a:gd name="connsiteX335" fmla="*/ 9258094 w 12192000"/>
              <a:gd name="connsiteY335" fmla="*/ 529602 h 3429000"/>
              <a:gd name="connsiteX336" fmla="*/ 8526712 w 12192000"/>
              <a:gd name="connsiteY336" fmla="*/ 690804 h 3429000"/>
              <a:gd name="connsiteX337" fmla="*/ 9258094 w 12192000"/>
              <a:gd name="connsiteY337" fmla="*/ 529602 h 3429000"/>
              <a:gd name="connsiteX338" fmla="*/ 1310106 w 12192000"/>
              <a:gd name="connsiteY338" fmla="*/ 514217 h 3429000"/>
              <a:gd name="connsiteX339" fmla="*/ 854994 w 12192000"/>
              <a:gd name="connsiteY339" fmla="*/ 970136 h 3429000"/>
              <a:gd name="connsiteX340" fmla="*/ 742462 w 12192000"/>
              <a:gd name="connsiteY340" fmla="*/ 1165648 h 3429000"/>
              <a:gd name="connsiteX341" fmla="*/ 820602 w 12192000"/>
              <a:gd name="connsiteY341" fmla="*/ 1056915 h 3429000"/>
              <a:gd name="connsiteX342" fmla="*/ 878295 w 12192000"/>
              <a:gd name="connsiteY342" fmla="*/ 974594 h 3429000"/>
              <a:gd name="connsiteX343" fmla="*/ 1240607 w 12192000"/>
              <a:gd name="connsiteY343" fmla="*/ 581401 h 3429000"/>
              <a:gd name="connsiteX344" fmla="*/ 11225213 w 12192000"/>
              <a:gd name="connsiteY344" fmla="*/ 507722 h 3429000"/>
              <a:gd name="connsiteX345" fmla="*/ 11182914 w 12192000"/>
              <a:gd name="connsiteY345" fmla="*/ 767771 h 3429000"/>
              <a:gd name="connsiteX346" fmla="*/ 11099211 w 12192000"/>
              <a:gd name="connsiteY346" fmla="*/ 1184594 h 3429000"/>
              <a:gd name="connsiteX347" fmla="*/ 11064509 w 12192000"/>
              <a:gd name="connsiteY347" fmla="*/ 1278830 h 3429000"/>
              <a:gd name="connsiteX348" fmla="*/ 11049349 w 12192000"/>
              <a:gd name="connsiteY348" fmla="*/ 1318418 h 3429000"/>
              <a:gd name="connsiteX349" fmla="*/ 10978260 w 12192000"/>
              <a:gd name="connsiteY349" fmla="*/ 1537094 h 3429000"/>
              <a:gd name="connsiteX350" fmla="*/ 11225213 w 12192000"/>
              <a:gd name="connsiteY350" fmla="*/ 507722 h 3429000"/>
              <a:gd name="connsiteX351" fmla="*/ 9168987 w 12192000"/>
              <a:gd name="connsiteY351" fmla="*/ 490232 h 3429000"/>
              <a:gd name="connsiteX352" fmla="*/ 8603910 w 12192000"/>
              <a:gd name="connsiteY352" fmla="*/ 639895 h 3429000"/>
              <a:gd name="connsiteX353" fmla="*/ 9252382 w 12192000"/>
              <a:gd name="connsiteY353" fmla="*/ 498759 h 3429000"/>
              <a:gd name="connsiteX354" fmla="*/ 9168987 w 12192000"/>
              <a:gd name="connsiteY354" fmla="*/ 490232 h 3429000"/>
              <a:gd name="connsiteX355" fmla="*/ 11201005 w 12192000"/>
              <a:gd name="connsiteY355" fmla="*/ 471089 h 3429000"/>
              <a:gd name="connsiteX356" fmla="*/ 10968432 w 12192000"/>
              <a:gd name="connsiteY356" fmla="*/ 1456010 h 3429000"/>
              <a:gd name="connsiteX357" fmla="*/ 11019967 w 12192000"/>
              <a:gd name="connsiteY357" fmla="*/ 1306553 h 3429000"/>
              <a:gd name="connsiteX358" fmla="*/ 11035125 w 12192000"/>
              <a:gd name="connsiteY358" fmla="*/ 1266966 h 3429000"/>
              <a:gd name="connsiteX359" fmla="*/ 11069972 w 12192000"/>
              <a:gd name="connsiteY359" fmla="*/ 1174168 h 3429000"/>
              <a:gd name="connsiteX360" fmla="*/ 11152239 w 12192000"/>
              <a:gd name="connsiteY360" fmla="*/ 763628 h 3429000"/>
              <a:gd name="connsiteX361" fmla="*/ 11201005 w 12192000"/>
              <a:gd name="connsiteY361" fmla="*/ 471089 h 3429000"/>
              <a:gd name="connsiteX362" fmla="*/ 1423113 w 12192000"/>
              <a:gd name="connsiteY362" fmla="*/ 445565 h 3429000"/>
              <a:gd name="connsiteX363" fmla="*/ 1260565 w 12192000"/>
              <a:gd name="connsiteY363" fmla="*/ 602982 h 3429000"/>
              <a:gd name="connsiteX364" fmla="*/ 901900 w 12192000"/>
              <a:gd name="connsiteY364" fmla="*/ 992236 h 3429000"/>
              <a:gd name="connsiteX365" fmla="*/ 845044 w 12192000"/>
              <a:gd name="connsiteY365" fmla="*/ 1073436 h 3429000"/>
              <a:gd name="connsiteX366" fmla="*/ 685926 w 12192000"/>
              <a:gd name="connsiteY366" fmla="*/ 1274069 h 3429000"/>
              <a:gd name="connsiteX367" fmla="*/ 684248 w 12192000"/>
              <a:gd name="connsiteY367" fmla="*/ 1277721 h 3429000"/>
              <a:gd name="connsiteX368" fmla="*/ 1423113 w 12192000"/>
              <a:gd name="connsiteY368" fmla="*/ 445565 h 3429000"/>
              <a:gd name="connsiteX369" fmla="*/ 3316479 w 12192000"/>
              <a:gd name="connsiteY369" fmla="*/ 443136 h 3429000"/>
              <a:gd name="connsiteX370" fmla="*/ 3546806 w 12192000"/>
              <a:gd name="connsiteY370" fmla="*/ 927139 h 3429000"/>
              <a:gd name="connsiteX371" fmla="*/ 3364433 w 12192000"/>
              <a:gd name="connsiteY371" fmla="*/ 524121 h 3429000"/>
              <a:gd name="connsiteX372" fmla="*/ 10268559 w 12192000"/>
              <a:gd name="connsiteY372" fmla="*/ 442054 h 3429000"/>
              <a:gd name="connsiteX373" fmla="*/ 10494169 w 12192000"/>
              <a:gd name="connsiteY373" fmla="*/ 1091780 h 3429000"/>
              <a:gd name="connsiteX374" fmla="*/ 10356661 w 12192000"/>
              <a:gd name="connsiteY374" fmla="*/ 728302 h 3429000"/>
              <a:gd name="connsiteX375" fmla="*/ 10268559 w 12192000"/>
              <a:gd name="connsiteY375" fmla="*/ 442054 h 3429000"/>
              <a:gd name="connsiteX376" fmla="*/ 3291335 w 12192000"/>
              <a:gd name="connsiteY376" fmla="*/ 338420 h 3429000"/>
              <a:gd name="connsiteX377" fmla="*/ 3390805 w 12192000"/>
              <a:gd name="connsiteY377" fmla="*/ 508163 h 3429000"/>
              <a:gd name="connsiteX378" fmla="*/ 3579062 w 12192000"/>
              <a:gd name="connsiteY378" fmla="*/ 930040 h 3429000"/>
              <a:gd name="connsiteX379" fmla="*/ 3467355 w 12192000"/>
              <a:gd name="connsiteY379" fmla="*/ 559130 h 3429000"/>
              <a:gd name="connsiteX380" fmla="*/ 3310753 w 12192000"/>
              <a:gd name="connsiteY380" fmla="*/ 358140 h 3429000"/>
              <a:gd name="connsiteX381" fmla="*/ 3291335 w 12192000"/>
              <a:gd name="connsiteY381" fmla="*/ 338420 h 3429000"/>
              <a:gd name="connsiteX382" fmla="*/ 1635889 w 12192000"/>
              <a:gd name="connsiteY382" fmla="*/ 280494 h 3429000"/>
              <a:gd name="connsiteX383" fmla="*/ 1634800 w 12192000"/>
              <a:gd name="connsiteY383" fmla="*/ 302111 h 3429000"/>
              <a:gd name="connsiteX384" fmla="*/ 1635889 w 12192000"/>
              <a:gd name="connsiteY384" fmla="*/ 280494 h 3429000"/>
              <a:gd name="connsiteX385" fmla="*/ 10277529 w 12192000"/>
              <a:gd name="connsiteY385" fmla="*/ 272307 h 3429000"/>
              <a:gd name="connsiteX386" fmla="*/ 10276797 w 12192000"/>
              <a:gd name="connsiteY386" fmla="*/ 279672 h 3429000"/>
              <a:gd name="connsiteX387" fmla="*/ 10385906 w 12192000"/>
              <a:gd name="connsiteY387" fmla="*/ 718031 h 3429000"/>
              <a:gd name="connsiteX388" fmla="*/ 10536458 w 12192000"/>
              <a:gd name="connsiteY388" fmla="*/ 1115310 h 3429000"/>
              <a:gd name="connsiteX389" fmla="*/ 10436479 w 12192000"/>
              <a:gd name="connsiteY389" fmla="*/ 715570 h 3429000"/>
              <a:gd name="connsiteX390" fmla="*/ 10277529 w 12192000"/>
              <a:gd name="connsiteY390" fmla="*/ 272307 h 3429000"/>
              <a:gd name="connsiteX391" fmla="*/ 1510397 w 12192000"/>
              <a:gd name="connsiteY391" fmla="*/ 255705 h 3429000"/>
              <a:gd name="connsiteX392" fmla="*/ 1146550 w 12192000"/>
              <a:gd name="connsiteY392" fmla="*/ 373012 h 3429000"/>
              <a:gd name="connsiteX393" fmla="*/ 698834 w 12192000"/>
              <a:gd name="connsiteY393" fmla="*/ 523272 h 3429000"/>
              <a:gd name="connsiteX394" fmla="*/ 34256 w 12192000"/>
              <a:gd name="connsiteY394" fmla="*/ 918603 h 3429000"/>
              <a:gd name="connsiteX395" fmla="*/ 527241 w 12192000"/>
              <a:gd name="connsiteY395" fmla="*/ 636078 h 3429000"/>
              <a:gd name="connsiteX396" fmla="*/ 1510397 w 12192000"/>
              <a:gd name="connsiteY396" fmla="*/ 255705 h 3429000"/>
              <a:gd name="connsiteX397" fmla="*/ 1313114 w 12192000"/>
              <a:gd name="connsiteY397" fmla="*/ 226216 h 3429000"/>
              <a:gd name="connsiteX398" fmla="*/ 1109304 w 12192000"/>
              <a:gd name="connsiteY398" fmla="*/ 240030 h 3429000"/>
              <a:gd name="connsiteX399" fmla="*/ 8129 w 12192000"/>
              <a:gd name="connsiteY399" fmla="*/ 901519 h 3429000"/>
              <a:gd name="connsiteX400" fmla="*/ 687572 w 12192000"/>
              <a:gd name="connsiteY400" fmla="*/ 496629 h 3429000"/>
              <a:gd name="connsiteX401" fmla="*/ 1138365 w 12192000"/>
              <a:gd name="connsiteY401" fmla="*/ 345515 h 3429000"/>
              <a:gd name="connsiteX402" fmla="*/ 1505579 w 12192000"/>
              <a:gd name="connsiteY402" fmla="*/ 226526 h 3429000"/>
              <a:gd name="connsiteX403" fmla="*/ 1313114 w 12192000"/>
              <a:gd name="connsiteY403" fmla="*/ 226216 h 3429000"/>
              <a:gd name="connsiteX404" fmla="*/ 3655073 w 12192000"/>
              <a:gd name="connsiteY404" fmla="*/ 221884 h 3429000"/>
              <a:gd name="connsiteX405" fmla="*/ 3989938 w 12192000"/>
              <a:gd name="connsiteY405" fmla="*/ 562685 h 3429000"/>
              <a:gd name="connsiteX406" fmla="*/ 4393907 w 12192000"/>
              <a:gd name="connsiteY406" fmla="*/ 832258 h 3429000"/>
              <a:gd name="connsiteX407" fmla="*/ 4648051 w 12192000"/>
              <a:gd name="connsiteY407" fmla="*/ 945051 h 3429000"/>
              <a:gd name="connsiteX408" fmla="*/ 4383389 w 12192000"/>
              <a:gd name="connsiteY408" fmla="*/ 755369 h 3429000"/>
              <a:gd name="connsiteX409" fmla="*/ 4165508 w 12192000"/>
              <a:gd name="connsiteY409" fmla="*/ 606196 h 3429000"/>
              <a:gd name="connsiteX410" fmla="*/ 4068162 w 12192000"/>
              <a:gd name="connsiteY410" fmla="*/ 524394 h 3429000"/>
              <a:gd name="connsiteX411" fmla="*/ 3981416 w 12192000"/>
              <a:gd name="connsiteY411" fmla="*/ 451482 h 3429000"/>
              <a:gd name="connsiteX412" fmla="*/ 3800147 w 12192000"/>
              <a:gd name="connsiteY412" fmla="*/ 320872 h 3429000"/>
              <a:gd name="connsiteX413" fmla="*/ 3670252 w 12192000"/>
              <a:gd name="connsiteY413" fmla="*/ 193798 h 3429000"/>
              <a:gd name="connsiteX414" fmla="*/ 3817258 w 12192000"/>
              <a:gd name="connsiteY414" fmla="*/ 294577 h 3429000"/>
              <a:gd name="connsiteX415" fmla="*/ 4000461 w 12192000"/>
              <a:gd name="connsiteY415" fmla="*/ 426966 h 3429000"/>
              <a:gd name="connsiteX416" fmla="*/ 4088180 w 12192000"/>
              <a:gd name="connsiteY416" fmla="*/ 500774 h 3429000"/>
              <a:gd name="connsiteX417" fmla="*/ 4184555 w 12192000"/>
              <a:gd name="connsiteY417" fmla="*/ 581683 h 3429000"/>
              <a:gd name="connsiteX418" fmla="*/ 4399563 w 12192000"/>
              <a:gd name="connsiteY418" fmla="*/ 729106 h 3429000"/>
              <a:gd name="connsiteX419" fmla="*/ 4684469 w 12192000"/>
              <a:gd name="connsiteY419" fmla="*/ 935680 h 3429000"/>
              <a:gd name="connsiteX420" fmla="*/ 4690271 w 12192000"/>
              <a:gd name="connsiteY420" fmla="*/ 941034 h 3429000"/>
              <a:gd name="connsiteX421" fmla="*/ 4136093 w 12192000"/>
              <a:gd name="connsiteY421" fmla="*/ 429466 h 3429000"/>
              <a:gd name="connsiteX422" fmla="*/ 3670252 w 12192000"/>
              <a:gd name="connsiteY422" fmla="*/ 193798 h 3429000"/>
              <a:gd name="connsiteX423" fmla="*/ 9334796 w 12192000"/>
              <a:gd name="connsiteY423" fmla="*/ 27584 h 3429000"/>
              <a:gd name="connsiteX424" fmla="*/ 9651570 w 12192000"/>
              <a:gd name="connsiteY424" fmla="*/ 397505 h 3429000"/>
              <a:gd name="connsiteX425" fmla="*/ 9334796 w 12192000"/>
              <a:gd name="connsiteY425" fmla="*/ 27584 h 3429000"/>
              <a:gd name="connsiteX426" fmla="*/ 4440129 w 12192000"/>
              <a:gd name="connsiteY426" fmla="*/ 19571 h 3429000"/>
              <a:gd name="connsiteX427" fmla="*/ 4856525 w 12192000"/>
              <a:gd name="connsiteY427" fmla="*/ 486351 h 3429000"/>
              <a:gd name="connsiteX428" fmla="*/ 5059055 w 12192000"/>
              <a:gd name="connsiteY428" fmla="*/ 679918 h 3429000"/>
              <a:gd name="connsiteX429" fmla="*/ 5290070 w 12192000"/>
              <a:gd name="connsiteY429" fmla="*/ 834619 h 3429000"/>
              <a:gd name="connsiteX430" fmla="*/ 4834991 w 12192000"/>
              <a:gd name="connsiteY430" fmla="*/ 401985 h 3429000"/>
              <a:gd name="connsiteX431" fmla="*/ 4440129 w 12192000"/>
              <a:gd name="connsiteY431" fmla="*/ 19571 h 3429000"/>
              <a:gd name="connsiteX432" fmla="*/ 8613009 w 12192000"/>
              <a:gd name="connsiteY432" fmla="*/ 0 h 3429000"/>
              <a:gd name="connsiteX433" fmla="*/ 8720364 w 12192000"/>
              <a:gd name="connsiteY433" fmla="*/ 0 h 3429000"/>
              <a:gd name="connsiteX434" fmla="*/ 8781165 w 12192000"/>
              <a:gd name="connsiteY434" fmla="*/ 82863 h 3429000"/>
              <a:gd name="connsiteX435" fmla="*/ 8971448 w 12192000"/>
              <a:gd name="connsiteY435" fmla="*/ 246946 h 3429000"/>
              <a:gd name="connsiteX436" fmla="*/ 8820691 w 12192000"/>
              <a:gd name="connsiteY436" fmla="*/ 57482 h 3429000"/>
              <a:gd name="connsiteX437" fmla="*/ 8807612 w 12192000"/>
              <a:gd name="connsiteY437" fmla="*/ 38256 h 3429000"/>
              <a:gd name="connsiteX438" fmla="*/ 8780258 w 12192000"/>
              <a:gd name="connsiteY438" fmla="*/ 0 h 3429000"/>
              <a:gd name="connsiteX439" fmla="*/ 8818949 w 12192000"/>
              <a:gd name="connsiteY439" fmla="*/ 0 h 3429000"/>
              <a:gd name="connsiteX440" fmla="*/ 8833783 w 12192000"/>
              <a:gd name="connsiteY440" fmla="*/ 20753 h 3429000"/>
              <a:gd name="connsiteX441" fmla="*/ 8846863 w 12192000"/>
              <a:gd name="connsiteY441" fmla="*/ 39981 h 3429000"/>
              <a:gd name="connsiteX442" fmla="*/ 8960046 w 12192000"/>
              <a:gd name="connsiteY442" fmla="*/ 191389 h 3429000"/>
              <a:gd name="connsiteX443" fmla="*/ 8876789 w 12192000"/>
              <a:gd name="connsiteY443" fmla="*/ 0 h 3429000"/>
              <a:gd name="connsiteX444" fmla="*/ 8980100 w 12192000"/>
              <a:gd name="connsiteY444" fmla="*/ 0 h 3429000"/>
              <a:gd name="connsiteX445" fmla="*/ 9090618 w 12192000"/>
              <a:gd name="connsiteY445" fmla="*/ 287225 h 3429000"/>
              <a:gd name="connsiteX446" fmla="*/ 9762441 w 12192000"/>
              <a:gd name="connsiteY446" fmla="*/ 664587 h 3429000"/>
              <a:gd name="connsiteX447" fmla="*/ 9717826 w 12192000"/>
              <a:gd name="connsiteY447" fmla="*/ 487719 h 3429000"/>
              <a:gd name="connsiteX448" fmla="*/ 9713123 w 12192000"/>
              <a:gd name="connsiteY448" fmla="*/ 487663 h 3429000"/>
              <a:gd name="connsiteX449" fmla="*/ 9260878 w 12192000"/>
              <a:gd name="connsiteY449" fmla="*/ 87448 h 3429000"/>
              <a:gd name="connsiteX450" fmla="*/ 9221522 w 12192000"/>
              <a:gd name="connsiteY450" fmla="*/ 0 h 3429000"/>
              <a:gd name="connsiteX451" fmla="*/ 9425221 w 12192000"/>
              <a:gd name="connsiteY451" fmla="*/ 0 h 3429000"/>
              <a:gd name="connsiteX452" fmla="*/ 9453548 w 12192000"/>
              <a:gd name="connsiteY452" fmla="*/ 23392 h 3429000"/>
              <a:gd name="connsiteX453" fmla="*/ 9625671 w 12192000"/>
              <a:gd name="connsiteY453" fmla="*/ 210960 h 3429000"/>
              <a:gd name="connsiteX454" fmla="*/ 9632927 w 12192000"/>
              <a:gd name="connsiteY454" fmla="*/ 60128 h 3429000"/>
              <a:gd name="connsiteX455" fmla="*/ 9642174 w 12192000"/>
              <a:gd name="connsiteY455" fmla="*/ 0 h 3429000"/>
              <a:gd name="connsiteX456" fmla="*/ 9731615 w 12192000"/>
              <a:gd name="connsiteY456" fmla="*/ 0 h 3429000"/>
              <a:gd name="connsiteX457" fmla="*/ 9721255 w 12192000"/>
              <a:gd name="connsiteY457" fmla="*/ 74242 h 3429000"/>
              <a:gd name="connsiteX458" fmla="*/ 9736458 w 12192000"/>
              <a:gd name="connsiteY458" fmla="*/ 329413 h 3429000"/>
              <a:gd name="connsiteX459" fmla="*/ 9763499 w 12192000"/>
              <a:gd name="connsiteY459" fmla="*/ 99057 h 3429000"/>
              <a:gd name="connsiteX460" fmla="*/ 9777267 w 12192000"/>
              <a:gd name="connsiteY460" fmla="*/ 0 h 3429000"/>
              <a:gd name="connsiteX461" fmla="*/ 9808036 w 12192000"/>
              <a:gd name="connsiteY461" fmla="*/ 0 h 3429000"/>
              <a:gd name="connsiteX462" fmla="*/ 9793821 w 12192000"/>
              <a:gd name="connsiteY462" fmla="*/ 102652 h 3429000"/>
              <a:gd name="connsiteX463" fmla="*/ 9767436 w 12192000"/>
              <a:gd name="connsiteY463" fmla="*/ 321864 h 3429000"/>
              <a:gd name="connsiteX464" fmla="*/ 9814477 w 12192000"/>
              <a:gd name="connsiteY464" fmla="*/ 233531 h 3429000"/>
              <a:gd name="connsiteX465" fmla="*/ 9873012 w 12192000"/>
              <a:gd name="connsiteY465" fmla="*/ 38619 h 3429000"/>
              <a:gd name="connsiteX466" fmla="*/ 9875879 w 12192000"/>
              <a:gd name="connsiteY466" fmla="*/ 0 h 3429000"/>
              <a:gd name="connsiteX467" fmla="*/ 9965253 w 12192000"/>
              <a:gd name="connsiteY467" fmla="*/ 0 h 3429000"/>
              <a:gd name="connsiteX468" fmla="*/ 9930901 w 12192000"/>
              <a:gd name="connsiteY468" fmla="*/ 135026 h 3429000"/>
              <a:gd name="connsiteX469" fmla="*/ 9880832 w 12192000"/>
              <a:gd name="connsiteY469" fmla="*/ 271562 h 3429000"/>
              <a:gd name="connsiteX470" fmla="*/ 9896024 w 12192000"/>
              <a:gd name="connsiteY470" fmla="*/ 749295 h 3429000"/>
              <a:gd name="connsiteX471" fmla="*/ 10395379 w 12192000"/>
              <a:gd name="connsiteY471" fmla="*/ 1102843 h 3429000"/>
              <a:gd name="connsiteX472" fmla="*/ 10225980 w 12192000"/>
              <a:gd name="connsiteY472" fmla="*/ 132061 h 3429000"/>
              <a:gd name="connsiteX473" fmla="*/ 10314210 w 12192000"/>
              <a:gd name="connsiteY473" fmla="*/ 109353 h 3429000"/>
              <a:gd name="connsiteX474" fmla="*/ 10573663 w 12192000"/>
              <a:gd name="connsiteY474" fmla="*/ 842430 h 3429000"/>
              <a:gd name="connsiteX475" fmla="*/ 10583736 w 12192000"/>
              <a:gd name="connsiteY475" fmla="*/ 1259819 h 3429000"/>
              <a:gd name="connsiteX476" fmla="*/ 10880472 w 12192000"/>
              <a:gd name="connsiteY476" fmla="*/ 1537558 h 3429000"/>
              <a:gd name="connsiteX477" fmla="*/ 11231212 w 12192000"/>
              <a:gd name="connsiteY477" fmla="*/ 216474 h 3429000"/>
              <a:gd name="connsiteX478" fmla="*/ 11317765 w 12192000"/>
              <a:gd name="connsiteY478" fmla="*/ 209405 h 3429000"/>
              <a:gd name="connsiteX479" fmla="*/ 10982911 w 12192000"/>
              <a:gd name="connsiteY479" fmla="*/ 1622260 h 3429000"/>
              <a:gd name="connsiteX480" fmla="*/ 10968747 w 12192000"/>
              <a:gd name="connsiteY480" fmla="*/ 1630552 h 3429000"/>
              <a:gd name="connsiteX481" fmla="*/ 11258020 w 12192000"/>
              <a:gd name="connsiteY481" fmla="*/ 1972078 h 3429000"/>
              <a:gd name="connsiteX482" fmla="*/ 11688741 w 12192000"/>
              <a:gd name="connsiteY482" fmla="*/ 2616312 h 3429000"/>
              <a:gd name="connsiteX483" fmla="*/ 11794425 w 12192000"/>
              <a:gd name="connsiteY483" fmla="*/ 2252109 h 3429000"/>
              <a:gd name="connsiteX484" fmla="*/ 11792727 w 12192000"/>
              <a:gd name="connsiteY484" fmla="*/ 2240934 h 3429000"/>
              <a:gd name="connsiteX485" fmla="*/ 11776744 w 12192000"/>
              <a:gd name="connsiteY485" fmla="*/ 2242723 h 3429000"/>
              <a:gd name="connsiteX486" fmla="*/ 11442546 w 12192000"/>
              <a:gd name="connsiteY486" fmla="*/ 1307592 h 3429000"/>
              <a:gd name="connsiteX487" fmla="*/ 11527771 w 12192000"/>
              <a:gd name="connsiteY487" fmla="*/ 1275317 h 3429000"/>
              <a:gd name="connsiteX488" fmla="*/ 11851542 w 12192000"/>
              <a:gd name="connsiteY488" fmla="*/ 2034703 h 3429000"/>
              <a:gd name="connsiteX489" fmla="*/ 12122505 w 12192000"/>
              <a:gd name="connsiteY489" fmla="*/ 1727948 h 3429000"/>
              <a:gd name="connsiteX490" fmla="*/ 12192000 w 12192000"/>
              <a:gd name="connsiteY490" fmla="*/ 1669975 h 3429000"/>
              <a:gd name="connsiteX491" fmla="*/ 12192000 w 12192000"/>
              <a:gd name="connsiteY491" fmla="*/ 1731063 h 3429000"/>
              <a:gd name="connsiteX492" fmla="*/ 12155105 w 12192000"/>
              <a:gd name="connsiteY492" fmla="*/ 1762181 h 3429000"/>
              <a:gd name="connsiteX493" fmla="*/ 11918903 w 12192000"/>
              <a:gd name="connsiteY493" fmla="*/ 2062132 h 3429000"/>
              <a:gd name="connsiteX494" fmla="*/ 12067554 w 12192000"/>
              <a:gd name="connsiteY494" fmla="*/ 1888498 h 3429000"/>
              <a:gd name="connsiteX495" fmla="*/ 12192000 w 12192000"/>
              <a:gd name="connsiteY495" fmla="*/ 1782392 h 3429000"/>
              <a:gd name="connsiteX496" fmla="*/ 12192000 w 12192000"/>
              <a:gd name="connsiteY496" fmla="*/ 1822559 h 3429000"/>
              <a:gd name="connsiteX497" fmla="*/ 12087498 w 12192000"/>
              <a:gd name="connsiteY497" fmla="*/ 1911764 h 3429000"/>
              <a:gd name="connsiteX498" fmla="*/ 11941335 w 12192000"/>
              <a:gd name="connsiteY498" fmla="*/ 2083809 h 3429000"/>
              <a:gd name="connsiteX499" fmla="*/ 11898139 w 12192000"/>
              <a:gd name="connsiteY499" fmla="*/ 2163553 h 3429000"/>
              <a:gd name="connsiteX500" fmla="*/ 12037359 w 12192000"/>
              <a:gd name="connsiteY500" fmla="*/ 2053816 h 3429000"/>
              <a:gd name="connsiteX501" fmla="*/ 12192000 w 12192000"/>
              <a:gd name="connsiteY501" fmla="*/ 1901891 h 3429000"/>
              <a:gd name="connsiteX502" fmla="*/ 12192000 w 12192000"/>
              <a:gd name="connsiteY502" fmla="*/ 1973912 h 3429000"/>
              <a:gd name="connsiteX503" fmla="*/ 12054488 w 12192000"/>
              <a:gd name="connsiteY503" fmla="*/ 2104939 h 3429000"/>
              <a:gd name="connsiteX504" fmla="*/ 11880977 w 12192000"/>
              <a:gd name="connsiteY504" fmla="*/ 2245040 h 3429000"/>
              <a:gd name="connsiteX505" fmla="*/ 11879666 w 12192000"/>
              <a:gd name="connsiteY505" fmla="*/ 2246644 h 3429000"/>
              <a:gd name="connsiteX506" fmla="*/ 11873674 w 12192000"/>
              <a:gd name="connsiteY506" fmla="*/ 2254306 h 3429000"/>
              <a:gd name="connsiteX507" fmla="*/ 11738608 w 12192000"/>
              <a:gd name="connsiteY507" fmla="*/ 2689417 h 3429000"/>
              <a:gd name="connsiteX508" fmla="*/ 11732820 w 12192000"/>
              <a:gd name="connsiteY508" fmla="*/ 2696184 h 3429000"/>
              <a:gd name="connsiteX509" fmla="*/ 12058063 w 12192000"/>
              <a:gd name="connsiteY509" fmla="*/ 3376045 h 3429000"/>
              <a:gd name="connsiteX510" fmla="*/ 12077722 w 12192000"/>
              <a:gd name="connsiteY510" fmla="*/ 3428999 h 3429000"/>
              <a:gd name="connsiteX511" fmla="*/ 11980831 w 12192000"/>
              <a:gd name="connsiteY511" fmla="*/ 3428999 h 3429000"/>
              <a:gd name="connsiteX512" fmla="*/ 11842370 w 12192000"/>
              <a:gd name="connsiteY512" fmla="*/ 3103596 h 3429000"/>
              <a:gd name="connsiteX513" fmla="*/ 11807118 w 12192000"/>
              <a:gd name="connsiteY513" fmla="*/ 3032642 h 3429000"/>
              <a:gd name="connsiteX514" fmla="*/ 11352410 w 12192000"/>
              <a:gd name="connsiteY514" fmla="*/ 2253534 h 3429000"/>
              <a:gd name="connsiteX515" fmla="*/ 11344098 w 12192000"/>
              <a:gd name="connsiteY515" fmla="*/ 2252717 h 3429000"/>
              <a:gd name="connsiteX516" fmla="*/ 10730809 w 12192000"/>
              <a:gd name="connsiteY516" fmla="*/ 2156749 h 3429000"/>
              <a:gd name="connsiteX517" fmla="*/ 10713050 w 12192000"/>
              <a:gd name="connsiteY517" fmla="*/ 2164271 h 3429000"/>
              <a:gd name="connsiteX518" fmla="*/ 9420192 w 12192000"/>
              <a:gd name="connsiteY518" fmla="*/ 2263050 h 3429000"/>
              <a:gd name="connsiteX519" fmla="*/ 9404066 w 12192000"/>
              <a:gd name="connsiteY519" fmla="*/ 2242708 h 3429000"/>
              <a:gd name="connsiteX520" fmla="*/ 10712309 w 12192000"/>
              <a:gd name="connsiteY520" fmla="*/ 2109562 h 3429000"/>
              <a:gd name="connsiteX521" fmla="*/ 11291486 w 12192000"/>
              <a:gd name="connsiteY521" fmla="*/ 2166804 h 3429000"/>
              <a:gd name="connsiteX522" fmla="*/ 11176624 w 12192000"/>
              <a:gd name="connsiteY522" fmla="*/ 2010340 h 3429000"/>
              <a:gd name="connsiteX523" fmla="*/ 10665962 w 12192000"/>
              <a:gd name="connsiteY523" fmla="*/ 1445588 h 3429000"/>
              <a:gd name="connsiteX524" fmla="*/ 10647017 w 12192000"/>
              <a:gd name="connsiteY524" fmla="*/ 1450047 h 3429000"/>
              <a:gd name="connsiteX525" fmla="*/ 10107096 w 12192000"/>
              <a:gd name="connsiteY525" fmla="*/ 1560072 h 3429000"/>
              <a:gd name="connsiteX526" fmla="*/ 9439953 w 12192000"/>
              <a:gd name="connsiteY526" fmla="*/ 1480921 h 3429000"/>
              <a:gd name="connsiteX527" fmla="*/ 9470279 w 12192000"/>
              <a:gd name="connsiteY527" fmla="*/ 1443131 h 3429000"/>
              <a:gd name="connsiteX528" fmla="*/ 10565024 w 12192000"/>
              <a:gd name="connsiteY528" fmla="*/ 1352269 h 3429000"/>
              <a:gd name="connsiteX529" fmla="*/ 9922490 w 12192000"/>
              <a:gd name="connsiteY529" fmla="*/ 858833 h 3429000"/>
              <a:gd name="connsiteX530" fmla="*/ 9920481 w 12192000"/>
              <a:gd name="connsiteY530" fmla="*/ 859346 h 3429000"/>
              <a:gd name="connsiteX531" fmla="*/ 9916127 w 12192000"/>
              <a:gd name="connsiteY531" fmla="*/ 859836 h 3429000"/>
              <a:gd name="connsiteX532" fmla="*/ 9791125 w 12192000"/>
              <a:gd name="connsiteY532" fmla="*/ 938248 h 3429000"/>
              <a:gd name="connsiteX533" fmla="*/ 9528364 w 12192000"/>
              <a:gd name="connsiteY533" fmla="*/ 1022767 h 3429000"/>
              <a:gd name="connsiteX534" fmla="*/ 8629850 w 12192000"/>
              <a:gd name="connsiteY534" fmla="*/ 1184329 h 3429000"/>
              <a:gd name="connsiteX535" fmla="*/ 8600239 w 12192000"/>
              <a:gd name="connsiteY535" fmla="*/ 1167243 h 3429000"/>
              <a:gd name="connsiteX536" fmla="*/ 9761570 w 12192000"/>
              <a:gd name="connsiteY536" fmla="*/ 753283 h 3429000"/>
              <a:gd name="connsiteX537" fmla="*/ 9368237 w 12192000"/>
              <a:gd name="connsiteY537" fmla="*/ 520470 h 3429000"/>
              <a:gd name="connsiteX538" fmla="*/ 9354614 w 12192000"/>
              <a:gd name="connsiteY538" fmla="*/ 522288 h 3429000"/>
              <a:gd name="connsiteX539" fmla="*/ 8364351 w 12192000"/>
              <a:gd name="connsiteY539" fmla="*/ 730267 h 3429000"/>
              <a:gd name="connsiteX540" fmla="*/ 8386567 w 12192000"/>
              <a:gd name="connsiteY540" fmla="*/ 690760 h 3429000"/>
              <a:gd name="connsiteX541" fmla="*/ 9231713 w 12192000"/>
              <a:gd name="connsiteY541" fmla="*/ 444539 h 3429000"/>
              <a:gd name="connsiteX542" fmla="*/ 9023301 w 12192000"/>
              <a:gd name="connsiteY542" fmla="*/ 334109 h 3429000"/>
              <a:gd name="connsiteX543" fmla="*/ 9010556 w 12192000"/>
              <a:gd name="connsiteY543" fmla="*/ 329998 h 3429000"/>
              <a:gd name="connsiteX544" fmla="*/ 8687367 w 12192000"/>
              <a:gd name="connsiteY544" fmla="*/ 101276 h 3429000"/>
              <a:gd name="connsiteX545" fmla="*/ 4382818 w 12192000"/>
              <a:gd name="connsiteY545" fmla="*/ 0 h 3429000"/>
              <a:gd name="connsiteX546" fmla="*/ 4463614 w 12192000"/>
              <a:gd name="connsiteY546" fmla="*/ 0 h 3429000"/>
              <a:gd name="connsiteX547" fmla="*/ 4557150 w 12192000"/>
              <a:gd name="connsiteY547" fmla="*/ 81023 h 3429000"/>
              <a:gd name="connsiteX548" fmla="*/ 4856936 w 12192000"/>
              <a:gd name="connsiteY548" fmla="*/ 380146 h 3429000"/>
              <a:gd name="connsiteX549" fmla="*/ 5111996 w 12192000"/>
              <a:gd name="connsiteY549" fmla="*/ 636759 h 3429000"/>
              <a:gd name="connsiteX550" fmla="*/ 5388878 w 12192000"/>
              <a:gd name="connsiteY550" fmla="*/ 871185 h 3429000"/>
              <a:gd name="connsiteX551" fmla="*/ 5425556 w 12192000"/>
              <a:gd name="connsiteY551" fmla="*/ 879967 h 3429000"/>
              <a:gd name="connsiteX552" fmla="*/ 4943646 w 12192000"/>
              <a:gd name="connsiteY552" fmla="*/ 393916 h 3429000"/>
              <a:gd name="connsiteX553" fmla="*/ 4594837 w 12192000"/>
              <a:gd name="connsiteY553" fmla="*/ 103274 h 3429000"/>
              <a:gd name="connsiteX554" fmla="*/ 4518536 w 12192000"/>
              <a:gd name="connsiteY554" fmla="*/ 31511 h 3429000"/>
              <a:gd name="connsiteX555" fmla="*/ 4483543 w 12192000"/>
              <a:gd name="connsiteY555" fmla="*/ 0 h 3429000"/>
              <a:gd name="connsiteX556" fmla="*/ 4534233 w 12192000"/>
              <a:gd name="connsiteY556" fmla="*/ 0 h 3429000"/>
              <a:gd name="connsiteX557" fmla="*/ 4633631 w 12192000"/>
              <a:gd name="connsiteY557" fmla="*/ 74706 h 3429000"/>
              <a:gd name="connsiteX558" fmla="*/ 4949299 w 12192000"/>
              <a:gd name="connsiteY558" fmla="*/ 337336 h 3429000"/>
              <a:gd name="connsiteX559" fmla="*/ 5291452 w 12192000"/>
              <a:gd name="connsiteY559" fmla="*/ 647801 h 3429000"/>
              <a:gd name="connsiteX560" fmla="*/ 5434998 w 12192000"/>
              <a:gd name="connsiteY560" fmla="*/ 825100 h 3429000"/>
              <a:gd name="connsiteX561" fmla="*/ 5351015 w 12192000"/>
              <a:gd name="connsiteY561" fmla="*/ 331989 h 3429000"/>
              <a:gd name="connsiteX562" fmla="*/ 5344012 w 12192000"/>
              <a:gd name="connsiteY562" fmla="*/ 131333 h 3429000"/>
              <a:gd name="connsiteX563" fmla="*/ 5349920 w 12192000"/>
              <a:gd name="connsiteY563" fmla="*/ 0 h 3429000"/>
              <a:gd name="connsiteX564" fmla="*/ 5401317 w 12192000"/>
              <a:gd name="connsiteY564" fmla="*/ 0 h 3429000"/>
              <a:gd name="connsiteX565" fmla="*/ 5400859 w 12192000"/>
              <a:gd name="connsiteY565" fmla="*/ 83801 h 3429000"/>
              <a:gd name="connsiteX566" fmla="*/ 5401644 w 12192000"/>
              <a:gd name="connsiteY566" fmla="*/ 188847 h 3429000"/>
              <a:gd name="connsiteX567" fmla="*/ 5467256 w 12192000"/>
              <a:gd name="connsiteY567" fmla="*/ 746494 h 3429000"/>
              <a:gd name="connsiteX568" fmla="*/ 5448069 w 12192000"/>
              <a:gd name="connsiteY568" fmla="*/ 138554 h 3429000"/>
              <a:gd name="connsiteX569" fmla="*/ 5440458 w 12192000"/>
              <a:gd name="connsiteY569" fmla="*/ 0 h 3429000"/>
              <a:gd name="connsiteX570" fmla="*/ 5472521 w 12192000"/>
              <a:gd name="connsiteY570" fmla="*/ 0 h 3429000"/>
              <a:gd name="connsiteX571" fmla="*/ 5480135 w 12192000"/>
              <a:gd name="connsiteY571" fmla="*/ 136802 h 3429000"/>
              <a:gd name="connsiteX572" fmla="*/ 5499023 w 12192000"/>
              <a:gd name="connsiteY572" fmla="*/ 737310 h 3429000"/>
              <a:gd name="connsiteX573" fmla="*/ 5547022 w 12192000"/>
              <a:gd name="connsiteY573" fmla="*/ 178838 h 3429000"/>
              <a:gd name="connsiteX574" fmla="*/ 5522799 w 12192000"/>
              <a:gd name="connsiteY574" fmla="*/ 0 h 3429000"/>
              <a:gd name="connsiteX575" fmla="*/ 5573386 w 12192000"/>
              <a:gd name="connsiteY575" fmla="*/ 0 h 3429000"/>
              <a:gd name="connsiteX576" fmla="*/ 5587618 w 12192000"/>
              <a:gd name="connsiteY576" fmla="*/ 82353 h 3429000"/>
              <a:gd name="connsiteX577" fmla="*/ 5519779 w 12192000"/>
              <a:gd name="connsiteY577" fmla="*/ 930223 h 3429000"/>
              <a:gd name="connsiteX578" fmla="*/ 5520293 w 12192000"/>
              <a:gd name="connsiteY578" fmla="*/ 931602 h 3429000"/>
              <a:gd name="connsiteX579" fmla="*/ 5767221 w 12192000"/>
              <a:gd name="connsiteY579" fmla="*/ 1236564 h 3429000"/>
              <a:gd name="connsiteX580" fmla="*/ 6937169 w 12192000"/>
              <a:gd name="connsiteY580" fmla="*/ 1386941 h 3429000"/>
              <a:gd name="connsiteX581" fmla="*/ 6953922 w 12192000"/>
              <a:gd name="connsiteY581" fmla="*/ 1461068 h 3429000"/>
              <a:gd name="connsiteX582" fmla="*/ 6071359 w 12192000"/>
              <a:gd name="connsiteY582" fmla="*/ 1341770 h 3429000"/>
              <a:gd name="connsiteX583" fmla="*/ 6038839 w 12192000"/>
              <a:gd name="connsiteY583" fmla="*/ 1335474 h 3429000"/>
              <a:gd name="connsiteX584" fmla="*/ 6038706 w 12192000"/>
              <a:gd name="connsiteY584" fmla="*/ 1334847 h 3429000"/>
              <a:gd name="connsiteX585" fmla="*/ 6037784 w 12192000"/>
              <a:gd name="connsiteY585" fmla="*/ 1335270 h 3429000"/>
              <a:gd name="connsiteX586" fmla="*/ 6038839 w 12192000"/>
              <a:gd name="connsiteY586" fmla="*/ 1335474 h 3429000"/>
              <a:gd name="connsiteX587" fmla="*/ 6040338 w 12192000"/>
              <a:gd name="connsiteY587" fmla="*/ 1342418 h 3429000"/>
              <a:gd name="connsiteX588" fmla="*/ 6024488 w 12192000"/>
              <a:gd name="connsiteY588" fmla="*/ 1380903 h 3429000"/>
              <a:gd name="connsiteX589" fmla="*/ 5599771 w 12192000"/>
              <a:gd name="connsiteY589" fmla="*/ 2080652 h 3429000"/>
              <a:gd name="connsiteX590" fmla="*/ 5548843 w 12192000"/>
              <a:gd name="connsiteY590" fmla="*/ 2134845 h 3429000"/>
              <a:gd name="connsiteX591" fmla="*/ 5940952 w 12192000"/>
              <a:gd name="connsiteY591" fmla="*/ 2821028 h 3429000"/>
              <a:gd name="connsiteX592" fmla="*/ 6043441 w 12192000"/>
              <a:gd name="connsiteY592" fmla="*/ 3236847 h 3429000"/>
              <a:gd name="connsiteX593" fmla="*/ 6093432 w 12192000"/>
              <a:gd name="connsiteY593" fmla="*/ 3429000 h 3429000"/>
              <a:gd name="connsiteX594" fmla="*/ 6034344 w 12192000"/>
              <a:gd name="connsiteY594" fmla="*/ 3429000 h 3429000"/>
              <a:gd name="connsiteX595" fmla="*/ 6026679 w 12192000"/>
              <a:gd name="connsiteY595" fmla="*/ 3407959 h 3429000"/>
              <a:gd name="connsiteX596" fmla="*/ 5800441 w 12192000"/>
              <a:gd name="connsiteY596" fmla="*/ 2906286 h 3429000"/>
              <a:gd name="connsiteX597" fmla="*/ 5526562 w 12192000"/>
              <a:gd name="connsiteY597" fmla="*/ 2276388 h 3429000"/>
              <a:gd name="connsiteX598" fmla="*/ 5519640 w 12192000"/>
              <a:gd name="connsiteY598" fmla="*/ 2254774 h 3429000"/>
              <a:gd name="connsiteX599" fmla="*/ 5844559 w 12192000"/>
              <a:gd name="connsiteY599" fmla="*/ 3124349 h 3429000"/>
              <a:gd name="connsiteX600" fmla="*/ 5975994 w 12192000"/>
              <a:gd name="connsiteY600" fmla="*/ 3429000 h 3429000"/>
              <a:gd name="connsiteX601" fmla="*/ 5898547 w 12192000"/>
              <a:gd name="connsiteY601" fmla="*/ 3429000 h 3429000"/>
              <a:gd name="connsiteX602" fmla="*/ 5682041 w 12192000"/>
              <a:gd name="connsiteY602" fmla="*/ 2926860 h 3429000"/>
              <a:gd name="connsiteX603" fmla="*/ 5461758 w 12192000"/>
              <a:gd name="connsiteY603" fmla="*/ 2391220 h 3429000"/>
              <a:gd name="connsiteX604" fmla="*/ 5237282 w 12192000"/>
              <a:gd name="connsiteY604" fmla="*/ 3150086 h 3429000"/>
              <a:gd name="connsiteX605" fmla="*/ 5115009 w 12192000"/>
              <a:gd name="connsiteY605" fmla="*/ 3429000 h 3429000"/>
              <a:gd name="connsiteX606" fmla="*/ 5028074 w 12192000"/>
              <a:gd name="connsiteY606" fmla="*/ 3429000 h 3429000"/>
              <a:gd name="connsiteX607" fmla="*/ 5079508 w 12192000"/>
              <a:gd name="connsiteY607" fmla="*/ 3320074 h 3429000"/>
              <a:gd name="connsiteX608" fmla="*/ 5371846 w 12192000"/>
              <a:gd name="connsiteY608" fmla="*/ 2495413 h 3429000"/>
              <a:gd name="connsiteX609" fmla="*/ 5270512 w 12192000"/>
              <a:gd name="connsiteY609" fmla="*/ 2709975 h 3429000"/>
              <a:gd name="connsiteX610" fmla="*/ 5062409 w 12192000"/>
              <a:gd name="connsiteY610" fmla="*/ 3224544 h 3429000"/>
              <a:gd name="connsiteX611" fmla="*/ 5036628 w 12192000"/>
              <a:gd name="connsiteY611" fmla="*/ 3325247 h 3429000"/>
              <a:gd name="connsiteX612" fmla="*/ 5009112 w 12192000"/>
              <a:gd name="connsiteY612" fmla="*/ 3429000 h 3429000"/>
              <a:gd name="connsiteX613" fmla="*/ 4976679 w 12192000"/>
              <a:gd name="connsiteY613" fmla="*/ 3429000 h 3429000"/>
              <a:gd name="connsiteX614" fmla="*/ 5006537 w 12192000"/>
              <a:gd name="connsiteY614" fmla="*/ 3318068 h 3429000"/>
              <a:gd name="connsiteX615" fmla="*/ 5032723 w 12192000"/>
              <a:gd name="connsiteY615" fmla="*/ 3215957 h 3429000"/>
              <a:gd name="connsiteX616" fmla="*/ 5242949 w 12192000"/>
              <a:gd name="connsiteY616" fmla="*/ 2696175 h 3429000"/>
              <a:gd name="connsiteX617" fmla="*/ 5286321 w 12192000"/>
              <a:gd name="connsiteY617" fmla="*/ 2604555 h 3429000"/>
              <a:gd name="connsiteX618" fmla="*/ 5008210 w 12192000"/>
              <a:gd name="connsiteY618" fmla="*/ 3220194 h 3429000"/>
              <a:gd name="connsiteX619" fmla="*/ 4986321 w 12192000"/>
              <a:gd name="connsiteY619" fmla="*/ 3336687 h 3429000"/>
              <a:gd name="connsiteX620" fmla="*/ 4973474 w 12192000"/>
              <a:gd name="connsiteY620" fmla="*/ 3429000 h 3429000"/>
              <a:gd name="connsiteX621" fmla="*/ 4907178 w 12192000"/>
              <a:gd name="connsiteY621" fmla="*/ 3429000 h 3429000"/>
              <a:gd name="connsiteX622" fmla="*/ 4910810 w 12192000"/>
              <a:gd name="connsiteY622" fmla="*/ 3400660 h 3429000"/>
              <a:gd name="connsiteX623" fmla="*/ 4987461 w 12192000"/>
              <a:gd name="connsiteY623" fmla="*/ 3003994 h 3429000"/>
              <a:gd name="connsiteX624" fmla="*/ 5179262 w 12192000"/>
              <a:gd name="connsiteY624" fmla="*/ 2606044 h 3429000"/>
              <a:gd name="connsiteX625" fmla="*/ 4689678 w 12192000"/>
              <a:gd name="connsiteY625" fmla="*/ 3011241 h 3429000"/>
              <a:gd name="connsiteX626" fmla="*/ 4477543 w 12192000"/>
              <a:gd name="connsiteY626" fmla="*/ 3245836 h 3429000"/>
              <a:gd name="connsiteX627" fmla="*/ 4329957 w 12192000"/>
              <a:gd name="connsiteY627" fmla="*/ 3429000 h 3429000"/>
              <a:gd name="connsiteX628" fmla="*/ 4218595 w 12192000"/>
              <a:gd name="connsiteY628" fmla="*/ 3429000 h 3429000"/>
              <a:gd name="connsiteX629" fmla="*/ 4368888 w 12192000"/>
              <a:gd name="connsiteY629" fmla="*/ 3239412 h 3429000"/>
              <a:gd name="connsiteX630" fmla="*/ 4563091 w 12192000"/>
              <a:gd name="connsiteY630" fmla="*/ 3013508 h 3429000"/>
              <a:gd name="connsiteX631" fmla="*/ 5387324 w 12192000"/>
              <a:gd name="connsiteY631" fmla="*/ 2276830 h 3429000"/>
              <a:gd name="connsiteX632" fmla="*/ 5073620 w 12192000"/>
              <a:gd name="connsiteY632" fmla="*/ 2526437 h 3429000"/>
              <a:gd name="connsiteX633" fmla="*/ 4689789 w 12192000"/>
              <a:gd name="connsiteY633" fmla="*/ 2839382 h 3429000"/>
              <a:gd name="connsiteX634" fmla="*/ 4418722 w 12192000"/>
              <a:gd name="connsiteY634" fmla="*/ 3141886 h 3429000"/>
              <a:gd name="connsiteX635" fmla="*/ 4214944 w 12192000"/>
              <a:gd name="connsiteY635" fmla="*/ 3429000 h 3429000"/>
              <a:gd name="connsiteX636" fmla="*/ 4177898 w 12192000"/>
              <a:gd name="connsiteY636" fmla="*/ 3429000 h 3429000"/>
              <a:gd name="connsiteX637" fmla="*/ 4391597 w 12192000"/>
              <a:gd name="connsiteY637" fmla="*/ 3127370 h 3429000"/>
              <a:gd name="connsiteX638" fmla="*/ 4668889 w 12192000"/>
              <a:gd name="connsiteY638" fmla="*/ 2817399 h 3429000"/>
              <a:gd name="connsiteX639" fmla="*/ 5055427 w 12192000"/>
              <a:gd name="connsiteY639" fmla="*/ 2502476 h 3429000"/>
              <a:gd name="connsiteX640" fmla="*/ 5371814 w 12192000"/>
              <a:gd name="connsiteY640" fmla="*/ 2249975 h 3429000"/>
              <a:gd name="connsiteX641" fmla="*/ 4987918 w 12192000"/>
              <a:gd name="connsiteY641" fmla="*/ 2409701 h 3429000"/>
              <a:gd name="connsiteX642" fmla="*/ 4317146 w 12192000"/>
              <a:gd name="connsiteY642" fmla="*/ 3158716 h 3429000"/>
              <a:gd name="connsiteX643" fmla="*/ 4171627 w 12192000"/>
              <a:gd name="connsiteY643" fmla="*/ 3429000 h 3429000"/>
              <a:gd name="connsiteX644" fmla="*/ 4081585 w 12192000"/>
              <a:gd name="connsiteY644" fmla="*/ 3429000 h 3429000"/>
              <a:gd name="connsiteX645" fmla="*/ 4238603 w 12192000"/>
              <a:gd name="connsiteY645" fmla="*/ 3130341 h 3429000"/>
              <a:gd name="connsiteX646" fmla="*/ 4778333 w 12192000"/>
              <a:gd name="connsiteY646" fmla="*/ 2444626 h 3429000"/>
              <a:gd name="connsiteX647" fmla="*/ 5414185 w 12192000"/>
              <a:gd name="connsiteY647" fmla="*/ 2144882 h 3429000"/>
              <a:gd name="connsiteX648" fmla="*/ 5959648 w 12192000"/>
              <a:gd name="connsiteY648" fmla="*/ 1331797 h 3429000"/>
              <a:gd name="connsiteX649" fmla="*/ 5355019 w 12192000"/>
              <a:gd name="connsiteY649" fmla="*/ 1305672 h 3429000"/>
              <a:gd name="connsiteX650" fmla="*/ 5083565 w 12192000"/>
              <a:gd name="connsiteY650" fmla="*/ 1750121 h 3429000"/>
              <a:gd name="connsiteX651" fmla="*/ 4713577 w 12192000"/>
              <a:gd name="connsiteY651" fmla="*/ 2187803 h 3429000"/>
              <a:gd name="connsiteX652" fmla="*/ 3989559 w 12192000"/>
              <a:gd name="connsiteY652" fmla="*/ 2716945 h 3429000"/>
              <a:gd name="connsiteX653" fmla="*/ 3939824 w 12192000"/>
              <a:gd name="connsiteY653" fmla="*/ 2637900 h 3429000"/>
              <a:gd name="connsiteX654" fmla="*/ 4584537 w 12192000"/>
              <a:gd name="connsiteY654" fmla="*/ 1895826 h 3429000"/>
              <a:gd name="connsiteX655" fmla="*/ 5037105 w 12192000"/>
              <a:gd name="connsiteY655" fmla="*/ 1659765 h 3429000"/>
              <a:gd name="connsiteX656" fmla="*/ 5039930 w 12192000"/>
              <a:gd name="connsiteY656" fmla="*/ 1660585 h 3429000"/>
              <a:gd name="connsiteX657" fmla="*/ 5263764 w 12192000"/>
              <a:gd name="connsiteY657" fmla="*/ 1306525 h 3429000"/>
              <a:gd name="connsiteX658" fmla="*/ 4086300 w 12192000"/>
              <a:gd name="connsiteY658" fmla="*/ 1455599 h 3429000"/>
              <a:gd name="connsiteX659" fmla="*/ 4085485 w 12192000"/>
              <a:gd name="connsiteY659" fmla="*/ 1470070 h 3429000"/>
              <a:gd name="connsiteX660" fmla="*/ 3871915 w 12192000"/>
              <a:gd name="connsiteY660" fmla="*/ 1824645 h 3429000"/>
              <a:gd name="connsiteX661" fmla="*/ 3799374 w 12192000"/>
              <a:gd name="connsiteY661" fmla="*/ 2037127 h 3429000"/>
              <a:gd name="connsiteX662" fmla="*/ 3498850 w 12192000"/>
              <a:gd name="connsiteY662" fmla="*/ 3232888 h 3429000"/>
              <a:gd name="connsiteX663" fmla="*/ 3399216 w 12192000"/>
              <a:gd name="connsiteY663" fmla="*/ 3429000 h 3429000"/>
              <a:gd name="connsiteX664" fmla="*/ 3303688 w 12192000"/>
              <a:gd name="connsiteY664" fmla="*/ 3429000 h 3429000"/>
              <a:gd name="connsiteX665" fmla="*/ 3391774 w 12192000"/>
              <a:gd name="connsiteY665" fmla="*/ 3268181 h 3429000"/>
              <a:gd name="connsiteX666" fmla="*/ 3735540 w 12192000"/>
              <a:gd name="connsiteY666" fmla="*/ 2117923 h 3429000"/>
              <a:gd name="connsiteX667" fmla="*/ 3729438 w 12192000"/>
              <a:gd name="connsiteY667" fmla="*/ 2140058 h 3429000"/>
              <a:gd name="connsiteX668" fmla="*/ 3707782 w 12192000"/>
              <a:gd name="connsiteY668" fmla="*/ 2215908 h 3429000"/>
              <a:gd name="connsiteX669" fmla="*/ 3583827 w 12192000"/>
              <a:gd name="connsiteY669" fmla="*/ 2610215 h 3429000"/>
              <a:gd name="connsiteX670" fmla="*/ 3547861 w 12192000"/>
              <a:gd name="connsiteY670" fmla="*/ 2700609 h 3429000"/>
              <a:gd name="connsiteX671" fmla="*/ 3490905 w 12192000"/>
              <a:gd name="connsiteY671" fmla="*/ 2848660 h 3429000"/>
              <a:gd name="connsiteX672" fmla="*/ 3455859 w 12192000"/>
              <a:gd name="connsiteY672" fmla="*/ 2962301 h 3429000"/>
              <a:gd name="connsiteX673" fmla="*/ 3429112 w 12192000"/>
              <a:gd name="connsiteY673" fmla="*/ 3050469 h 3429000"/>
              <a:gd name="connsiteX674" fmla="*/ 3304862 w 12192000"/>
              <a:gd name="connsiteY674" fmla="*/ 3367476 h 3429000"/>
              <a:gd name="connsiteX675" fmla="*/ 3276071 w 12192000"/>
              <a:gd name="connsiteY675" fmla="*/ 3429000 h 3429000"/>
              <a:gd name="connsiteX676" fmla="*/ 3240805 w 12192000"/>
              <a:gd name="connsiteY676" fmla="*/ 3429000 h 3429000"/>
              <a:gd name="connsiteX677" fmla="*/ 3275917 w 12192000"/>
              <a:gd name="connsiteY677" fmla="*/ 3354192 h 3429000"/>
              <a:gd name="connsiteX678" fmla="*/ 3399358 w 12192000"/>
              <a:gd name="connsiteY678" fmla="*/ 3040011 h 3429000"/>
              <a:gd name="connsiteX679" fmla="*/ 3425650 w 12192000"/>
              <a:gd name="connsiteY679" fmla="*/ 2952333 h 3429000"/>
              <a:gd name="connsiteX680" fmla="*/ 3460661 w 12192000"/>
              <a:gd name="connsiteY680" fmla="*/ 2837763 h 3429000"/>
              <a:gd name="connsiteX681" fmla="*/ 3518021 w 12192000"/>
              <a:gd name="connsiteY681" fmla="*/ 2688298 h 3429000"/>
              <a:gd name="connsiteX682" fmla="*/ 3554035 w 12192000"/>
              <a:gd name="connsiteY682" fmla="*/ 2598832 h 3429000"/>
              <a:gd name="connsiteX683" fmla="*/ 3677174 w 12192000"/>
              <a:gd name="connsiteY683" fmla="*/ 2207351 h 3429000"/>
              <a:gd name="connsiteX684" fmla="*/ 3698819 w 12192000"/>
              <a:gd name="connsiteY684" fmla="*/ 2131503 h 3429000"/>
              <a:gd name="connsiteX685" fmla="*/ 3702094 w 12192000"/>
              <a:gd name="connsiteY685" fmla="*/ 2120194 h 3429000"/>
              <a:gd name="connsiteX686" fmla="*/ 3398355 w 12192000"/>
              <a:gd name="connsiteY686" fmla="*/ 2665603 h 3429000"/>
              <a:gd name="connsiteX687" fmla="*/ 3193941 w 12192000"/>
              <a:gd name="connsiteY687" fmla="*/ 3369775 h 3429000"/>
              <a:gd name="connsiteX688" fmla="*/ 3184140 w 12192000"/>
              <a:gd name="connsiteY688" fmla="*/ 3429000 h 3429000"/>
              <a:gd name="connsiteX689" fmla="*/ 3099978 w 12192000"/>
              <a:gd name="connsiteY689" fmla="*/ 3429000 h 3429000"/>
              <a:gd name="connsiteX690" fmla="*/ 3101556 w 12192000"/>
              <a:gd name="connsiteY690" fmla="*/ 3414337 h 3429000"/>
              <a:gd name="connsiteX691" fmla="*/ 3370162 w 12192000"/>
              <a:gd name="connsiteY691" fmla="*/ 2356550 h 3429000"/>
              <a:gd name="connsiteX692" fmla="*/ 3746477 w 12192000"/>
              <a:gd name="connsiteY692" fmla="*/ 1948889 h 3429000"/>
              <a:gd name="connsiteX693" fmla="*/ 3863399 w 12192000"/>
              <a:gd name="connsiteY693" fmla="*/ 1658257 h 3429000"/>
              <a:gd name="connsiteX694" fmla="*/ 3968712 w 12192000"/>
              <a:gd name="connsiteY694" fmla="*/ 1484989 h 3429000"/>
              <a:gd name="connsiteX695" fmla="*/ 2792390 w 12192000"/>
              <a:gd name="connsiteY695" fmla="*/ 1953974 h 3429000"/>
              <a:gd name="connsiteX696" fmla="*/ 2714982 w 12192000"/>
              <a:gd name="connsiteY696" fmla="*/ 1998051 h 3429000"/>
              <a:gd name="connsiteX697" fmla="*/ 2813361 w 12192000"/>
              <a:gd name="connsiteY697" fmla="*/ 2594912 h 3429000"/>
              <a:gd name="connsiteX698" fmla="*/ 2688430 w 12192000"/>
              <a:gd name="connsiteY698" fmla="*/ 3372564 h 3429000"/>
              <a:gd name="connsiteX699" fmla="*/ 2629626 w 12192000"/>
              <a:gd name="connsiteY699" fmla="*/ 3334394 h 3429000"/>
              <a:gd name="connsiteX700" fmla="*/ 2565328 w 12192000"/>
              <a:gd name="connsiteY700" fmla="*/ 2087399 h 3429000"/>
              <a:gd name="connsiteX701" fmla="*/ 1922999 w 12192000"/>
              <a:gd name="connsiteY701" fmla="*/ 2551343 h 3429000"/>
              <a:gd name="connsiteX702" fmla="*/ 1950261 w 12192000"/>
              <a:gd name="connsiteY702" fmla="*/ 2976858 h 3429000"/>
              <a:gd name="connsiteX703" fmla="*/ 2365554 w 12192000"/>
              <a:gd name="connsiteY703" fmla="*/ 3330107 h 3429000"/>
              <a:gd name="connsiteX704" fmla="*/ 2424142 w 12192000"/>
              <a:gd name="connsiteY704" fmla="*/ 3429000 h 3429000"/>
              <a:gd name="connsiteX705" fmla="*/ 2395994 w 12192000"/>
              <a:gd name="connsiteY705" fmla="*/ 3429000 h 3429000"/>
              <a:gd name="connsiteX706" fmla="*/ 2392863 w 12192000"/>
              <a:gd name="connsiteY706" fmla="*/ 3423964 h 3429000"/>
              <a:gd name="connsiteX707" fmla="*/ 2017589 w 12192000"/>
              <a:gd name="connsiteY707" fmla="*/ 3064982 h 3429000"/>
              <a:gd name="connsiteX708" fmla="*/ 2147336 w 12192000"/>
              <a:gd name="connsiteY708" fmla="*/ 3165052 h 3429000"/>
              <a:gd name="connsiteX709" fmla="*/ 2207047 w 12192000"/>
              <a:gd name="connsiteY709" fmla="*/ 3225540 h 3429000"/>
              <a:gd name="connsiteX710" fmla="*/ 2299106 w 12192000"/>
              <a:gd name="connsiteY710" fmla="*/ 3349931 h 3429000"/>
              <a:gd name="connsiteX711" fmla="*/ 2314430 w 12192000"/>
              <a:gd name="connsiteY711" fmla="*/ 3372144 h 3429000"/>
              <a:gd name="connsiteX712" fmla="*/ 2352406 w 12192000"/>
              <a:gd name="connsiteY712" fmla="*/ 3429000 h 3429000"/>
              <a:gd name="connsiteX713" fmla="*/ 2314492 w 12192000"/>
              <a:gd name="connsiteY713" fmla="*/ 3429000 h 3429000"/>
              <a:gd name="connsiteX714" fmla="*/ 2288095 w 12192000"/>
              <a:gd name="connsiteY714" fmla="*/ 3389030 h 3429000"/>
              <a:gd name="connsiteX715" fmla="*/ 2272768 w 12192000"/>
              <a:gd name="connsiteY715" fmla="*/ 3366822 h 3429000"/>
              <a:gd name="connsiteX716" fmla="*/ 2182715 w 12192000"/>
              <a:gd name="connsiteY716" fmla="*/ 3246071 h 3429000"/>
              <a:gd name="connsiteX717" fmla="*/ 2032061 w 12192000"/>
              <a:gd name="connsiteY717" fmla="*/ 3112380 h 3429000"/>
              <a:gd name="connsiteX718" fmla="*/ 2257220 w 12192000"/>
              <a:gd name="connsiteY718" fmla="*/ 3397257 h 3429000"/>
              <a:gd name="connsiteX719" fmla="*/ 2281324 w 12192000"/>
              <a:gd name="connsiteY719" fmla="*/ 3429000 h 3429000"/>
              <a:gd name="connsiteX720" fmla="*/ 2242860 w 12192000"/>
              <a:gd name="connsiteY720" fmla="*/ 3429000 h 3429000"/>
              <a:gd name="connsiteX721" fmla="*/ 2232818 w 12192000"/>
              <a:gd name="connsiteY721" fmla="*/ 3415926 h 3429000"/>
              <a:gd name="connsiteX722" fmla="*/ 1990172 w 12192000"/>
              <a:gd name="connsiteY722" fmla="*/ 3113121 h 3429000"/>
              <a:gd name="connsiteX723" fmla="*/ 2124090 w 12192000"/>
              <a:gd name="connsiteY723" fmla="*/ 3332017 h 3429000"/>
              <a:gd name="connsiteX724" fmla="*/ 2200380 w 12192000"/>
              <a:gd name="connsiteY724" fmla="*/ 3429000 h 3429000"/>
              <a:gd name="connsiteX725" fmla="*/ 2147507 w 12192000"/>
              <a:gd name="connsiteY725" fmla="*/ 3429000 h 3429000"/>
              <a:gd name="connsiteX726" fmla="*/ 2070668 w 12192000"/>
              <a:gd name="connsiteY726" fmla="*/ 3332520 h 3429000"/>
              <a:gd name="connsiteX727" fmla="*/ 1975142 w 12192000"/>
              <a:gd name="connsiteY727" fmla="*/ 3156570 h 3429000"/>
              <a:gd name="connsiteX728" fmla="*/ 2050035 w 12192000"/>
              <a:gd name="connsiteY728" fmla="*/ 3384345 h 3429000"/>
              <a:gd name="connsiteX729" fmla="*/ 2063025 w 12192000"/>
              <a:gd name="connsiteY729" fmla="*/ 3429000 h 3429000"/>
              <a:gd name="connsiteX730" fmla="*/ 2021675 w 12192000"/>
              <a:gd name="connsiteY730" fmla="*/ 3429000 h 3429000"/>
              <a:gd name="connsiteX731" fmla="*/ 2019308 w 12192000"/>
              <a:gd name="connsiteY731" fmla="*/ 3418118 h 3429000"/>
              <a:gd name="connsiteX732" fmla="*/ 1938835 w 12192000"/>
              <a:gd name="connsiteY732" fmla="*/ 3122160 h 3429000"/>
              <a:gd name="connsiteX733" fmla="*/ 1953230 w 12192000"/>
              <a:gd name="connsiteY733" fmla="*/ 3330699 h 3429000"/>
              <a:gd name="connsiteX734" fmla="*/ 1956763 w 12192000"/>
              <a:gd name="connsiteY734" fmla="*/ 3349191 h 3429000"/>
              <a:gd name="connsiteX735" fmla="*/ 1967925 w 12192000"/>
              <a:gd name="connsiteY735" fmla="*/ 3429000 h 3429000"/>
              <a:gd name="connsiteX736" fmla="*/ 1936622 w 12192000"/>
              <a:gd name="connsiteY736" fmla="*/ 3429000 h 3429000"/>
              <a:gd name="connsiteX737" fmla="*/ 1926261 w 12192000"/>
              <a:gd name="connsiteY737" fmla="*/ 3355064 h 3429000"/>
              <a:gd name="connsiteX738" fmla="*/ 1922724 w 12192000"/>
              <a:gd name="connsiteY738" fmla="*/ 3336577 h 3429000"/>
              <a:gd name="connsiteX739" fmla="*/ 1904650 w 12192000"/>
              <a:gd name="connsiteY739" fmla="*/ 3210616 h 3429000"/>
              <a:gd name="connsiteX740" fmla="*/ 1885273 w 12192000"/>
              <a:gd name="connsiteY740" fmla="*/ 3429000 h 3429000"/>
              <a:gd name="connsiteX741" fmla="*/ 1854363 w 12192000"/>
              <a:gd name="connsiteY741" fmla="*/ 3429000 h 3429000"/>
              <a:gd name="connsiteX742" fmla="*/ 1880391 w 12192000"/>
              <a:gd name="connsiteY742" fmla="*/ 3174796 h 3429000"/>
              <a:gd name="connsiteX743" fmla="*/ 1818273 w 12192000"/>
              <a:gd name="connsiteY743" fmla="*/ 3286729 h 3429000"/>
              <a:gd name="connsiteX744" fmla="*/ 1794691 w 12192000"/>
              <a:gd name="connsiteY744" fmla="*/ 3414239 h 3429000"/>
              <a:gd name="connsiteX745" fmla="*/ 1794914 w 12192000"/>
              <a:gd name="connsiteY745" fmla="*/ 3429000 h 3429000"/>
              <a:gd name="connsiteX746" fmla="*/ 1746128 w 12192000"/>
              <a:gd name="connsiteY746" fmla="*/ 3429000 h 3429000"/>
              <a:gd name="connsiteX747" fmla="*/ 1753934 w 12192000"/>
              <a:gd name="connsiteY747" fmla="*/ 3295796 h 3429000"/>
              <a:gd name="connsiteX748" fmla="*/ 1792053 w 12192000"/>
              <a:gd name="connsiteY748" fmla="*/ 3143396 h 3429000"/>
              <a:gd name="connsiteX749" fmla="*/ 1862248 w 12192000"/>
              <a:gd name="connsiteY749" fmla="*/ 2837397 h 3429000"/>
              <a:gd name="connsiteX750" fmla="*/ 1862250 w 12192000"/>
              <a:gd name="connsiteY750" fmla="*/ 2604531 h 3429000"/>
              <a:gd name="connsiteX751" fmla="*/ 1211999 w 12192000"/>
              <a:gd name="connsiteY751" fmla="*/ 3254610 h 3429000"/>
              <a:gd name="connsiteX752" fmla="*/ 1213266 w 12192000"/>
              <a:gd name="connsiteY752" fmla="*/ 3262947 h 3429000"/>
              <a:gd name="connsiteX753" fmla="*/ 1203370 w 12192000"/>
              <a:gd name="connsiteY753" fmla="*/ 3421676 h 3429000"/>
              <a:gd name="connsiteX754" fmla="*/ 1203671 w 12192000"/>
              <a:gd name="connsiteY754" fmla="*/ 3429000 h 3429000"/>
              <a:gd name="connsiteX755" fmla="*/ 1143180 w 12192000"/>
              <a:gd name="connsiteY755" fmla="*/ 3429000 h 3429000"/>
              <a:gd name="connsiteX756" fmla="*/ 1142176 w 12192000"/>
              <a:gd name="connsiteY756" fmla="*/ 3337045 h 3429000"/>
              <a:gd name="connsiteX757" fmla="*/ 1067484 w 12192000"/>
              <a:gd name="connsiteY757" fmla="*/ 3429000 h 3429000"/>
              <a:gd name="connsiteX758" fmla="*/ 953928 w 12192000"/>
              <a:gd name="connsiteY758" fmla="*/ 3429000 h 3429000"/>
              <a:gd name="connsiteX759" fmla="*/ 959715 w 12192000"/>
              <a:gd name="connsiteY759" fmla="*/ 3421185 h 3429000"/>
              <a:gd name="connsiteX760" fmla="*/ 1483788 w 12192000"/>
              <a:gd name="connsiteY760" fmla="*/ 2830174 h 3429000"/>
              <a:gd name="connsiteX761" fmla="*/ 1100671 w 12192000"/>
              <a:gd name="connsiteY761" fmla="*/ 2823137 h 3429000"/>
              <a:gd name="connsiteX762" fmla="*/ 1090144 w 12192000"/>
              <a:gd name="connsiteY762" fmla="*/ 2827748 h 3429000"/>
              <a:gd name="connsiteX763" fmla="*/ 1095872 w 12192000"/>
              <a:gd name="connsiteY763" fmla="*/ 2842892 h 3429000"/>
              <a:gd name="connsiteX764" fmla="*/ 262785 w 12192000"/>
              <a:gd name="connsiteY764" fmla="*/ 3416450 h 3429000"/>
              <a:gd name="connsiteX765" fmla="*/ 209968 w 12192000"/>
              <a:gd name="connsiteY765" fmla="*/ 3341713 h 3429000"/>
              <a:gd name="connsiteX766" fmla="*/ 873460 w 12192000"/>
              <a:gd name="connsiteY766" fmla="*/ 2824768 h 3429000"/>
              <a:gd name="connsiteX767" fmla="*/ 192686 w 12192000"/>
              <a:gd name="connsiteY767" fmla="*/ 2420257 h 3429000"/>
              <a:gd name="connsiteX768" fmla="*/ 4696 w 12192000"/>
              <a:gd name="connsiteY768" fmla="*/ 2268668 h 3429000"/>
              <a:gd name="connsiteX769" fmla="*/ 0 w 12192000"/>
              <a:gd name="connsiteY769" fmla="*/ 2260984 h 3429000"/>
              <a:gd name="connsiteX770" fmla="*/ 0 w 12192000"/>
              <a:gd name="connsiteY770" fmla="*/ 2084472 h 3429000"/>
              <a:gd name="connsiteX771" fmla="*/ 174101 w 12192000"/>
              <a:gd name="connsiteY771" fmla="*/ 2191277 h 3429000"/>
              <a:gd name="connsiteX772" fmla="*/ 891800 w 12192000"/>
              <a:gd name="connsiteY772" fmla="*/ 2607935 h 3429000"/>
              <a:gd name="connsiteX773" fmla="*/ 1072219 w 12192000"/>
              <a:gd name="connsiteY773" fmla="*/ 2740443 h 3429000"/>
              <a:gd name="connsiteX774" fmla="*/ 1074117 w 12192000"/>
              <a:gd name="connsiteY774" fmla="*/ 2741301 h 3429000"/>
              <a:gd name="connsiteX775" fmla="*/ 1083114 w 12192000"/>
              <a:gd name="connsiteY775" fmla="*/ 2745131 h 3429000"/>
              <a:gd name="connsiteX776" fmla="*/ 1543010 w 12192000"/>
              <a:gd name="connsiteY776" fmla="*/ 2762140 h 3429000"/>
              <a:gd name="connsiteX777" fmla="*/ 1551080 w 12192000"/>
              <a:gd name="connsiteY777" fmla="*/ 2766006 h 3429000"/>
              <a:gd name="connsiteX778" fmla="*/ 2345443 w 12192000"/>
              <a:gd name="connsiteY778" fmla="*/ 2120882 h 3429000"/>
              <a:gd name="connsiteX779" fmla="*/ 1721499 w 12192000"/>
              <a:gd name="connsiteY779" fmla="*/ 2170969 h 3429000"/>
              <a:gd name="connsiteX780" fmla="*/ 767716 w 12192000"/>
              <a:gd name="connsiteY780" fmla="*/ 2043768 h 3429000"/>
              <a:gd name="connsiteX781" fmla="*/ 722147 w 12192000"/>
              <a:gd name="connsiteY781" fmla="*/ 1964091 h 3429000"/>
              <a:gd name="connsiteX782" fmla="*/ 1485552 w 12192000"/>
              <a:gd name="connsiteY782" fmla="*/ 1884202 h 3429000"/>
              <a:gd name="connsiteX783" fmla="*/ 2143004 w 12192000"/>
              <a:gd name="connsiteY783" fmla="*/ 1973420 h 3429000"/>
              <a:gd name="connsiteX784" fmla="*/ 1933391 w 12192000"/>
              <a:gd name="connsiteY784" fmla="*/ 1727971 h 3429000"/>
              <a:gd name="connsiteX785" fmla="*/ 1827118 w 12192000"/>
              <a:gd name="connsiteY785" fmla="*/ 1539410 h 3429000"/>
              <a:gd name="connsiteX786" fmla="*/ 1837349 w 12192000"/>
              <a:gd name="connsiteY786" fmla="*/ 1527357 h 3429000"/>
              <a:gd name="connsiteX787" fmla="*/ 2162835 w 12192000"/>
              <a:gd name="connsiteY787" fmla="*/ 1758853 h 3429000"/>
              <a:gd name="connsiteX788" fmla="*/ 2257167 w 12192000"/>
              <a:gd name="connsiteY788" fmla="*/ 2033123 h 3429000"/>
              <a:gd name="connsiteX789" fmla="*/ 2261598 w 12192000"/>
              <a:gd name="connsiteY789" fmla="*/ 2038998 h 3429000"/>
              <a:gd name="connsiteX790" fmla="*/ 2437177 w 12192000"/>
              <a:gd name="connsiteY790" fmla="*/ 2050608 h 3429000"/>
              <a:gd name="connsiteX791" fmla="*/ 2445247 w 12192000"/>
              <a:gd name="connsiteY791" fmla="*/ 2054476 h 3429000"/>
              <a:gd name="connsiteX792" fmla="*/ 2743626 w 12192000"/>
              <a:gd name="connsiteY792" fmla="*/ 1875819 h 3429000"/>
              <a:gd name="connsiteX793" fmla="*/ 3048102 w 12192000"/>
              <a:gd name="connsiteY793" fmla="*/ 1721595 h 3429000"/>
              <a:gd name="connsiteX794" fmla="*/ 1799414 w 12192000"/>
              <a:gd name="connsiteY794" fmla="*/ 1265732 h 3429000"/>
              <a:gd name="connsiteX795" fmla="*/ 1771735 w 12192000"/>
              <a:gd name="connsiteY795" fmla="*/ 1190929 h 3429000"/>
              <a:gd name="connsiteX796" fmla="*/ 3104273 w 12192000"/>
              <a:gd name="connsiteY796" fmla="*/ 1647159 h 3429000"/>
              <a:gd name="connsiteX797" fmla="*/ 3113245 w 12192000"/>
              <a:gd name="connsiteY797" fmla="*/ 1661705 h 3429000"/>
              <a:gd name="connsiteX798" fmla="*/ 3126294 w 12192000"/>
              <a:gd name="connsiteY798" fmla="*/ 1685400 h 3429000"/>
              <a:gd name="connsiteX799" fmla="*/ 3937433 w 12192000"/>
              <a:gd name="connsiteY799" fmla="*/ 1401473 h 3429000"/>
              <a:gd name="connsiteX800" fmla="*/ 3590475 w 12192000"/>
              <a:gd name="connsiteY800" fmla="*/ 1168974 h 3429000"/>
              <a:gd name="connsiteX801" fmla="*/ 3100264 w 12192000"/>
              <a:gd name="connsiteY801" fmla="*/ 1150845 h 3429000"/>
              <a:gd name="connsiteX802" fmla="*/ 2183576 w 12192000"/>
              <a:gd name="connsiteY802" fmla="*/ 798150 h 3429000"/>
              <a:gd name="connsiteX803" fmla="*/ 2151029 w 12192000"/>
              <a:gd name="connsiteY803" fmla="*/ 717947 h 3429000"/>
              <a:gd name="connsiteX804" fmla="*/ 3563434 w 12192000"/>
              <a:gd name="connsiteY804" fmla="*/ 1040115 h 3429000"/>
              <a:gd name="connsiteX805" fmla="*/ 3177952 w 12192000"/>
              <a:gd name="connsiteY805" fmla="*/ 228386 h 3429000"/>
              <a:gd name="connsiteX806" fmla="*/ 3189263 w 12192000"/>
              <a:gd name="connsiteY806" fmla="*/ 196726 h 3429000"/>
              <a:gd name="connsiteX807" fmla="*/ 3560912 w 12192000"/>
              <a:gd name="connsiteY807" fmla="*/ 650863 h 3429000"/>
              <a:gd name="connsiteX808" fmla="*/ 3626636 w 12192000"/>
              <a:gd name="connsiteY808" fmla="*/ 1083230 h 3429000"/>
              <a:gd name="connsiteX809" fmla="*/ 3653088 w 12192000"/>
              <a:gd name="connsiteY809" fmla="*/ 1092417 h 3429000"/>
              <a:gd name="connsiteX810" fmla="*/ 3988128 w 12192000"/>
              <a:gd name="connsiteY810" fmla="*/ 1388267 h 3429000"/>
              <a:gd name="connsiteX811" fmla="*/ 4830582 w 12192000"/>
              <a:gd name="connsiteY811" fmla="*/ 1247000 h 3429000"/>
              <a:gd name="connsiteX812" fmla="*/ 4830100 w 12192000"/>
              <a:gd name="connsiteY812" fmla="*/ 1246554 h 3429000"/>
              <a:gd name="connsiteX813" fmla="*/ 4036318 w 12192000"/>
              <a:gd name="connsiteY813" fmla="*/ 718013 h 3429000"/>
              <a:gd name="connsiteX814" fmla="*/ 3432098 w 12192000"/>
              <a:gd name="connsiteY814" fmla="*/ 108312 h 3429000"/>
              <a:gd name="connsiteX815" fmla="*/ 3446761 w 12192000"/>
              <a:gd name="connsiteY815" fmla="*/ 32278 h 3429000"/>
              <a:gd name="connsiteX816" fmla="*/ 4419733 w 12192000"/>
              <a:gd name="connsiteY816" fmla="*/ 534555 h 3429000"/>
              <a:gd name="connsiteX817" fmla="*/ 4781371 w 12192000"/>
              <a:gd name="connsiteY817" fmla="*/ 1029604 h 3429000"/>
              <a:gd name="connsiteX818" fmla="*/ 4780440 w 12192000"/>
              <a:gd name="connsiteY818" fmla="*/ 1041290 h 3429000"/>
              <a:gd name="connsiteX819" fmla="*/ 4898954 w 12192000"/>
              <a:gd name="connsiteY819" fmla="*/ 1233092 h 3429000"/>
              <a:gd name="connsiteX820" fmla="*/ 4900699 w 12192000"/>
              <a:gd name="connsiteY820" fmla="*/ 1241867 h 3429000"/>
              <a:gd name="connsiteX821" fmla="*/ 5714511 w 12192000"/>
              <a:gd name="connsiteY821" fmla="*/ 1234483 h 3429000"/>
              <a:gd name="connsiteX822" fmla="*/ 5464793 w 12192000"/>
              <a:gd name="connsiteY822" fmla="*/ 964556 h 3429000"/>
              <a:gd name="connsiteX823" fmla="*/ 5461897 w 12192000"/>
              <a:gd name="connsiteY823" fmla="*/ 961879 h 3429000"/>
              <a:gd name="connsiteX824" fmla="*/ 4399417 w 12192000"/>
              <a:gd name="connsiteY824" fmla="*/ 23573 h 3429000"/>
              <a:gd name="connsiteX825" fmla="*/ 3090569 w 12192000"/>
              <a:gd name="connsiteY825" fmla="*/ 0 h 3429000"/>
              <a:gd name="connsiteX826" fmla="*/ 3218394 w 12192000"/>
              <a:gd name="connsiteY826" fmla="*/ 0 h 3429000"/>
              <a:gd name="connsiteX827" fmla="*/ 3241469 w 12192000"/>
              <a:gd name="connsiteY827" fmla="*/ 15651 h 3429000"/>
              <a:gd name="connsiteX828" fmla="*/ 3182620 w 12192000"/>
              <a:gd name="connsiteY828" fmla="*/ 54279 h 3429000"/>
              <a:gd name="connsiteX829" fmla="*/ 1890928 w 12192000"/>
              <a:gd name="connsiteY829" fmla="*/ 0 h 3429000"/>
              <a:gd name="connsiteX830" fmla="*/ 1994713 w 12192000"/>
              <a:gd name="connsiteY830" fmla="*/ 0 h 3429000"/>
              <a:gd name="connsiteX831" fmla="*/ 1931354 w 12192000"/>
              <a:gd name="connsiteY831" fmla="*/ 46950 h 3429000"/>
              <a:gd name="connsiteX832" fmla="*/ 1765923 w 12192000"/>
              <a:gd name="connsiteY832" fmla="*/ 152043 h 3429000"/>
              <a:gd name="connsiteX833" fmla="*/ 1702258 w 12192000"/>
              <a:gd name="connsiteY833" fmla="*/ 183286 h 3429000"/>
              <a:gd name="connsiteX834" fmla="*/ 1538370 w 12192000"/>
              <a:gd name="connsiteY834" fmla="*/ 382804 h 3429000"/>
              <a:gd name="connsiteX835" fmla="*/ 542867 w 12192000"/>
              <a:gd name="connsiteY835" fmla="*/ 1515092 h 3429000"/>
              <a:gd name="connsiteX836" fmla="*/ 515800 w 12192000"/>
              <a:gd name="connsiteY836" fmla="*/ 1433180 h 3429000"/>
              <a:gd name="connsiteX837" fmla="*/ 909145 w 12192000"/>
              <a:gd name="connsiteY837" fmla="*/ 770225 h 3429000"/>
              <a:gd name="connsiteX838" fmla="*/ 1214067 w 12192000"/>
              <a:gd name="connsiteY838" fmla="*/ 479561 h 3429000"/>
              <a:gd name="connsiteX839" fmla="*/ 640967 w 12192000"/>
              <a:gd name="connsiteY839" fmla="*/ 676601 h 3429000"/>
              <a:gd name="connsiteX840" fmla="*/ 112563 w 12192000"/>
              <a:gd name="connsiteY840" fmla="*/ 967952 h 3429000"/>
              <a:gd name="connsiteX841" fmla="*/ 0 w 12192000"/>
              <a:gd name="connsiteY841" fmla="*/ 1037006 h 3429000"/>
              <a:gd name="connsiteX842" fmla="*/ 0 w 12192000"/>
              <a:gd name="connsiteY842" fmla="*/ 804763 h 3429000"/>
              <a:gd name="connsiteX843" fmla="*/ 36881 w 12192000"/>
              <a:gd name="connsiteY843" fmla="*/ 771118 h 3429000"/>
              <a:gd name="connsiteX844" fmla="*/ 910534 w 12192000"/>
              <a:gd name="connsiteY844" fmla="*/ 200753 h 3429000"/>
              <a:gd name="connsiteX845" fmla="*/ 1578717 w 12192000"/>
              <a:gd name="connsiteY845" fmla="*/ 146982 h 3429000"/>
              <a:gd name="connsiteX846" fmla="*/ 1887945 w 12192000"/>
              <a:gd name="connsiteY846" fmla="*/ 2196 h 3429000"/>
              <a:gd name="connsiteX847" fmla="*/ 278539 w 12192000"/>
              <a:gd name="connsiteY847" fmla="*/ 0 h 3429000"/>
              <a:gd name="connsiteX848" fmla="*/ 773851 w 12192000"/>
              <a:gd name="connsiteY848" fmla="*/ 0 h 3429000"/>
              <a:gd name="connsiteX849" fmla="*/ 529937 w 12192000"/>
              <a:gd name="connsiteY849" fmla="*/ 74115 h 3429000"/>
              <a:gd name="connsiteX850" fmla="*/ 115099 w 12192000"/>
              <a:gd name="connsiteY850" fmla="*/ 178650 h 3429000"/>
              <a:gd name="connsiteX851" fmla="*/ 97284 w 12192000"/>
              <a:gd name="connsiteY851" fmla="*/ 91393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97284 w 12192000"/>
              <a:gd name="connsiteY863" fmla="*/ 91393 h 3429000"/>
              <a:gd name="connsiteX864" fmla="*/ 278539 w 12192000"/>
              <a:gd name="connsiteY864"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278539 w 12192000"/>
              <a:gd name="connsiteY863"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278539 w 12192000"/>
              <a:gd name="connsiteY862"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182620 w 12192000"/>
              <a:gd name="connsiteY836" fmla="*/ 54279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1890928 w 12192000"/>
              <a:gd name="connsiteY840" fmla="*/ 0 h 3429000"/>
              <a:gd name="connsiteX841" fmla="*/ 1994713 w 12192000"/>
              <a:gd name="connsiteY841" fmla="*/ 0 h 3429000"/>
              <a:gd name="connsiteX842" fmla="*/ 1931354 w 12192000"/>
              <a:gd name="connsiteY842" fmla="*/ 46950 h 3429000"/>
              <a:gd name="connsiteX843" fmla="*/ 1765923 w 12192000"/>
              <a:gd name="connsiteY843" fmla="*/ 152043 h 3429000"/>
              <a:gd name="connsiteX844" fmla="*/ 1702258 w 12192000"/>
              <a:gd name="connsiteY844" fmla="*/ 183286 h 3429000"/>
              <a:gd name="connsiteX845" fmla="*/ 1538370 w 12192000"/>
              <a:gd name="connsiteY845" fmla="*/ 382804 h 3429000"/>
              <a:gd name="connsiteX846" fmla="*/ 542867 w 12192000"/>
              <a:gd name="connsiteY846" fmla="*/ 1515092 h 3429000"/>
              <a:gd name="connsiteX847" fmla="*/ 515800 w 12192000"/>
              <a:gd name="connsiteY847" fmla="*/ 1433180 h 3429000"/>
              <a:gd name="connsiteX848" fmla="*/ 909145 w 12192000"/>
              <a:gd name="connsiteY848" fmla="*/ 770225 h 3429000"/>
              <a:gd name="connsiteX849" fmla="*/ 1214067 w 12192000"/>
              <a:gd name="connsiteY849" fmla="*/ 479561 h 3429000"/>
              <a:gd name="connsiteX850" fmla="*/ 640967 w 12192000"/>
              <a:gd name="connsiteY850" fmla="*/ 676601 h 3429000"/>
              <a:gd name="connsiteX851" fmla="*/ 112563 w 12192000"/>
              <a:gd name="connsiteY851" fmla="*/ 967952 h 3429000"/>
              <a:gd name="connsiteX852" fmla="*/ 0 w 12192000"/>
              <a:gd name="connsiteY852" fmla="*/ 1037006 h 3429000"/>
              <a:gd name="connsiteX853" fmla="*/ 0 w 12192000"/>
              <a:gd name="connsiteY853" fmla="*/ 804763 h 3429000"/>
              <a:gd name="connsiteX854" fmla="*/ 36881 w 12192000"/>
              <a:gd name="connsiteY854" fmla="*/ 771118 h 3429000"/>
              <a:gd name="connsiteX855" fmla="*/ 910534 w 12192000"/>
              <a:gd name="connsiteY855" fmla="*/ 200753 h 3429000"/>
              <a:gd name="connsiteX856" fmla="*/ 1578717 w 12192000"/>
              <a:gd name="connsiteY856" fmla="*/ 146982 h 3429000"/>
              <a:gd name="connsiteX857" fmla="*/ 1887945 w 12192000"/>
              <a:gd name="connsiteY857" fmla="*/ 2196 h 3429000"/>
              <a:gd name="connsiteX858" fmla="*/ 1890928 w 12192000"/>
              <a:gd name="connsiteY858"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241469 w 12192000"/>
              <a:gd name="connsiteY836" fmla="*/ 15651 h 3429000"/>
              <a:gd name="connsiteX837" fmla="*/ 3218394 w 12192000"/>
              <a:gd name="connsiteY837" fmla="*/ 0 h 3429000"/>
              <a:gd name="connsiteX838" fmla="*/ 3241469 w 12192000"/>
              <a:gd name="connsiteY838" fmla="*/ 15651 h 3429000"/>
              <a:gd name="connsiteX839" fmla="*/ 1890928 w 12192000"/>
              <a:gd name="connsiteY839" fmla="*/ 0 h 3429000"/>
              <a:gd name="connsiteX840" fmla="*/ 1994713 w 12192000"/>
              <a:gd name="connsiteY840" fmla="*/ 0 h 3429000"/>
              <a:gd name="connsiteX841" fmla="*/ 1931354 w 12192000"/>
              <a:gd name="connsiteY841" fmla="*/ 46950 h 3429000"/>
              <a:gd name="connsiteX842" fmla="*/ 1765923 w 12192000"/>
              <a:gd name="connsiteY842" fmla="*/ 152043 h 3429000"/>
              <a:gd name="connsiteX843" fmla="*/ 1702258 w 12192000"/>
              <a:gd name="connsiteY843" fmla="*/ 183286 h 3429000"/>
              <a:gd name="connsiteX844" fmla="*/ 1538370 w 12192000"/>
              <a:gd name="connsiteY844" fmla="*/ 382804 h 3429000"/>
              <a:gd name="connsiteX845" fmla="*/ 542867 w 12192000"/>
              <a:gd name="connsiteY845" fmla="*/ 1515092 h 3429000"/>
              <a:gd name="connsiteX846" fmla="*/ 515800 w 12192000"/>
              <a:gd name="connsiteY846" fmla="*/ 1433180 h 3429000"/>
              <a:gd name="connsiteX847" fmla="*/ 909145 w 12192000"/>
              <a:gd name="connsiteY847" fmla="*/ 770225 h 3429000"/>
              <a:gd name="connsiteX848" fmla="*/ 1214067 w 12192000"/>
              <a:gd name="connsiteY848" fmla="*/ 479561 h 3429000"/>
              <a:gd name="connsiteX849" fmla="*/ 640967 w 12192000"/>
              <a:gd name="connsiteY849" fmla="*/ 676601 h 3429000"/>
              <a:gd name="connsiteX850" fmla="*/ 112563 w 12192000"/>
              <a:gd name="connsiteY850" fmla="*/ 967952 h 3429000"/>
              <a:gd name="connsiteX851" fmla="*/ 0 w 12192000"/>
              <a:gd name="connsiteY851" fmla="*/ 1037006 h 3429000"/>
              <a:gd name="connsiteX852" fmla="*/ 0 w 12192000"/>
              <a:gd name="connsiteY852" fmla="*/ 804763 h 3429000"/>
              <a:gd name="connsiteX853" fmla="*/ 36881 w 12192000"/>
              <a:gd name="connsiteY853" fmla="*/ 771118 h 3429000"/>
              <a:gd name="connsiteX854" fmla="*/ 910534 w 12192000"/>
              <a:gd name="connsiteY854" fmla="*/ 200753 h 3429000"/>
              <a:gd name="connsiteX855" fmla="*/ 1578717 w 12192000"/>
              <a:gd name="connsiteY855" fmla="*/ 146982 h 3429000"/>
              <a:gd name="connsiteX856" fmla="*/ 1887945 w 12192000"/>
              <a:gd name="connsiteY856" fmla="*/ 2196 h 3429000"/>
              <a:gd name="connsiteX857" fmla="*/ 1890928 w 12192000"/>
              <a:gd name="connsiteY857"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1890928 w 12192000"/>
              <a:gd name="connsiteY836" fmla="*/ 0 h 3429000"/>
              <a:gd name="connsiteX837" fmla="*/ 1994713 w 12192000"/>
              <a:gd name="connsiteY837" fmla="*/ 0 h 3429000"/>
              <a:gd name="connsiteX838" fmla="*/ 1931354 w 12192000"/>
              <a:gd name="connsiteY838" fmla="*/ 46950 h 3429000"/>
              <a:gd name="connsiteX839" fmla="*/ 1765923 w 12192000"/>
              <a:gd name="connsiteY839" fmla="*/ 152043 h 3429000"/>
              <a:gd name="connsiteX840" fmla="*/ 1702258 w 12192000"/>
              <a:gd name="connsiteY840" fmla="*/ 183286 h 3429000"/>
              <a:gd name="connsiteX841" fmla="*/ 1538370 w 12192000"/>
              <a:gd name="connsiteY841" fmla="*/ 382804 h 3429000"/>
              <a:gd name="connsiteX842" fmla="*/ 542867 w 12192000"/>
              <a:gd name="connsiteY842" fmla="*/ 1515092 h 3429000"/>
              <a:gd name="connsiteX843" fmla="*/ 515800 w 12192000"/>
              <a:gd name="connsiteY843" fmla="*/ 1433180 h 3429000"/>
              <a:gd name="connsiteX844" fmla="*/ 909145 w 12192000"/>
              <a:gd name="connsiteY844" fmla="*/ 770225 h 3429000"/>
              <a:gd name="connsiteX845" fmla="*/ 1214067 w 12192000"/>
              <a:gd name="connsiteY845" fmla="*/ 479561 h 3429000"/>
              <a:gd name="connsiteX846" fmla="*/ 640967 w 12192000"/>
              <a:gd name="connsiteY846" fmla="*/ 676601 h 3429000"/>
              <a:gd name="connsiteX847" fmla="*/ 112563 w 12192000"/>
              <a:gd name="connsiteY847" fmla="*/ 967952 h 3429000"/>
              <a:gd name="connsiteX848" fmla="*/ 0 w 12192000"/>
              <a:gd name="connsiteY848" fmla="*/ 1037006 h 3429000"/>
              <a:gd name="connsiteX849" fmla="*/ 0 w 12192000"/>
              <a:gd name="connsiteY849" fmla="*/ 804763 h 3429000"/>
              <a:gd name="connsiteX850" fmla="*/ 36881 w 12192000"/>
              <a:gd name="connsiteY850" fmla="*/ 771118 h 3429000"/>
              <a:gd name="connsiteX851" fmla="*/ 910534 w 12192000"/>
              <a:gd name="connsiteY851" fmla="*/ 200753 h 3429000"/>
              <a:gd name="connsiteX852" fmla="*/ 1578717 w 12192000"/>
              <a:gd name="connsiteY852" fmla="*/ 146982 h 3429000"/>
              <a:gd name="connsiteX853" fmla="*/ 1887945 w 12192000"/>
              <a:gd name="connsiteY853" fmla="*/ 2196 h 3429000"/>
              <a:gd name="connsiteX854" fmla="*/ 1890928 w 12192000"/>
              <a:gd name="connsiteY854"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Lst>
            <a:rect l="l" t="t" r="r" b="b"/>
            <a:pathLst>
              <a:path w="12192000" h="3429000">
                <a:moveTo>
                  <a:pt x="369702" y="3283169"/>
                </a:moveTo>
                <a:lnTo>
                  <a:pt x="366575" y="3286556"/>
                </a:lnTo>
                <a:cubicBezTo>
                  <a:pt x="367954" y="3286031"/>
                  <a:pt x="369326" y="3285512"/>
                  <a:pt x="371637" y="3284954"/>
                </a:cubicBezTo>
                <a:lnTo>
                  <a:pt x="369702" y="3283169"/>
                </a:lnTo>
                <a:close/>
                <a:moveTo>
                  <a:pt x="7392322" y="3229238"/>
                </a:moveTo>
                <a:cubicBezTo>
                  <a:pt x="7466250" y="3252109"/>
                  <a:pt x="7539706" y="3278100"/>
                  <a:pt x="7611337" y="3303821"/>
                </a:cubicBezTo>
                <a:cubicBezTo>
                  <a:pt x="7723489" y="3344078"/>
                  <a:pt x="7838666" y="3384801"/>
                  <a:pt x="7955762" y="3413006"/>
                </a:cubicBezTo>
                <a:cubicBezTo>
                  <a:pt x="7825893" y="3334794"/>
                  <a:pt x="7655160" y="3276586"/>
                  <a:pt x="7512455" y="3245734"/>
                </a:cubicBezTo>
                <a:lnTo>
                  <a:pt x="7392322" y="3229238"/>
                </a:lnTo>
                <a:close/>
                <a:moveTo>
                  <a:pt x="9928143" y="3086312"/>
                </a:moveTo>
                <a:lnTo>
                  <a:pt x="9753801" y="3096103"/>
                </a:lnTo>
                <a:cubicBezTo>
                  <a:pt x="9696294" y="3099458"/>
                  <a:pt x="9636969" y="3102530"/>
                  <a:pt x="9578027" y="3103104"/>
                </a:cubicBezTo>
                <a:cubicBezTo>
                  <a:pt x="9526546" y="3103538"/>
                  <a:pt x="9474842" y="3101381"/>
                  <a:pt x="9424342" y="3099403"/>
                </a:cubicBezTo>
                <a:cubicBezTo>
                  <a:pt x="9283243" y="3094421"/>
                  <a:pt x="9137206" y="3089329"/>
                  <a:pt x="9001907" y="3131369"/>
                </a:cubicBezTo>
                <a:cubicBezTo>
                  <a:pt x="8974564" y="3139983"/>
                  <a:pt x="8948144" y="3150668"/>
                  <a:pt x="8922138" y="3162702"/>
                </a:cubicBezTo>
                <a:cubicBezTo>
                  <a:pt x="8976395" y="3168451"/>
                  <a:pt x="9031633" y="3171803"/>
                  <a:pt x="9087550" y="3170765"/>
                </a:cubicBezTo>
                <a:cubicBezTo>
                  <a:pt x="9228396" y="3169297"/>
                  <a:pt x="9371812" y="3147077"/>
                  <a:pt x="9512475" y="3134693"/>
                </a:cubicBezTo>
                <a:cubicBezTo>
                  <a:pt x="9626059" y="3125204"/>
                  <a:pt x="9898686" y="3108707"/>
                  <a:pt x="9928143" y="3086312"/>
                </a:cubicBezTo>
                <a:close/>
                <a:moveTo>
                  <a:pt x="9351220" y="3030370"/>
                </a:moveTo>
                <a:cubicBezTo>
                  <a:pt x="9225400" y="3034303"/>
                  <a:pt x="9098278" y="3052291"/>
                  <a:pt x="8999756" y="3100929"/>
                </a:cubicBezTo>
                <a:cubicBezTo>
                  <a:pt x="9138083" y="3059352"/>
                  <a:pt x="9284119" y="3064450"/>
                  <a:pt x="9425830" y="3069517"/>
                </a:cubicBezTo>
                <a:cubicBezTo>
                  <a:pt x="9476320" y="3071495"/>
                  <a:pt x="9528123" y="3073029"/>
                  <a:pt x="9578307" y="3073035"/>
                </a:cubicBezTo>
                <a:cubicBezTo>
                  <a:pt x="9636540" y="3072999"/>
                  <a:pt x="9695359" y="3069204"/>
                  <a:pt x="9752771" y="3066471"/>
                </a:cubicBezTo>
                <a:lnTo>
                  <a:pt x="9852779" y="3060665"/>
                </a:lnTo>
                <a:cubicBezTo>
                  <a:pt x="9815758" y="3055629"/>
                  <a:pt x="9764024" y="3049620"/>
                  <a:pt x="9694862" y="3044140"/>
                </a:cubicBezTo>
                <a:cubicBezTo>
                  <a:pt x="9601553" y="3036560"/>
                  <a:pt x="9477038" y="3026438"/>
                  <a:pt x="9351220" y="3030370"/>
                </a:cubicBezTo>
                <a:close/>
                <a:moveTo>
                  <a:pt x="1019354" y="2886006"/>
                </a:moveTo>
                <a:cubicBezTo>
                  <a:pt x="847231" y="3054030"/>
                  <a:pt x="636234" y="3170053"/>
                  <a:pt x="441046" y="3262153"/>
                </a:cubicBezTo>
                <a:cubicBezTo>
                  <a:pt x="668934" y="3184112"/>
                  <a:pt x="947819" y="3065377"/>
                  <a:pt x="1019354" y="2886006"/>
                </a:cubicBezTo>
                <a:close/>
                <a:moveTo>
                  <a:pt x="991680" y="2869413"/>
                </a:moveTo>
                <a:cubicBezTo>
                  <a:pt x="775775" y="2967465"/>
                  <a:pt x="575302" y="3078871"/>
                  <a:pt x="409060" y="3242470"/>
                </a:cubicBezTo>
                <a:cubicBezTo>
                  <a:pt x="603834" y="3151783"/>
                  <a:pt x="817655" y="3036584"/>
                  <a:pt x="991680" y="2869413"/>
                </a:cubicBezTo>
                <a:close/>
                <a:moveTo>
                  <a:pt x="7254615" y="2482918"/>
                </a:moveTo>
                <a:cubicBezTo>
                  <a:pt x="7274645" y="2505852"/>
                  <a:pt x="7294062" y="2528691"/>
                  <a:pt x="7312589" y="2553309"/>
                </a:cubicBezTo>
                <a:cubicBezTo>
                  <a:pt x="7413753" y="2685421"/>
                  <a:pt x="7483941" y="2837763"/>
                  <a:pt x="7580896" y="2973069"/>
                </a:cubicBezTo>
                <a:cubicBezTo>
                  <a:pt x="7695169" y="3132808"/>
                  <a:pt x="7849203" y="3247399"/>
                  <a:pt x="7990862" y="3378025"/>
                </a:cubicBezTo>
                <a:cubicBezTo>
                  <a:pt x="7962703" y="3319256"/>
                  <a:pt x="7917173" y="3268712"/>
                  <a:pt x="7871964" y="3220139"/>
                </a:cubicBezTo>
                <a:lnTo>
                  <a:pt x="7859674" y="3207358"/>
                </a:lnTo>
                <a:cubicBezTo>
                  <a:pt x="7748530" y="3087822"/>
                  <a:pt x="7645260" y="2957311"/>
                  <a:pt x="7545050" y="2831110"/>
                </a:cubicBezTo>
                <a:cubicBezTo>
                  <a:pt x="7452767" y="2713819"/>
                  <a:pt x="7357042" y="2594723"/>
                  <a:pt x="7254615" y="2482918"/>
                </a:cubicBezTo>
                <a:close/>
                <a:moveTo>
                  <a:pt x="9078855" y="2455754"/>
                </a:moveTo>
                <a:cubicBezTo>
                  <a:pt x="8942634" y="2641158"/>
                  <a:pt x="8787932" y="2886508"/>
                  <a:pt x="8825188" y="3067752"/>
                </a:cubicBezTo>
                <a:cubicBezTo>
                  <a:pt x="8871718" y="2841055"/>
                  <a:pt x="8975231" y="2634621"/>
                  <a:pt x="9078855" y="2455754"/>
                </a:cubicBezTo>
                <a:close/>
                <a:moveTo>
                  <a:pt x="9113805" y="2454072"/>
                </a:moveTo>
                <a:cubicBezTo>
                  <a:pt x="9009770" y="2631592"/>
                  <a:pt x="8903644" y="2838900"/>
                  <a:pt x="8855200" y="3065950"/>
                </a:cubicBezTo>
                <a:cubicBezTo>
                  <a:pt x="8971799" y="2871136"/>
                  <a:pt x="9069545" y="2674069"/>
                  <a:pt x="9113805" y="2454072"/>
                </a:cubicBezTo>
                <a:close/>
                <a:moveTo>
                  <a:pt x="9123940" y="2396040"/>
                </a:moveTo>
                <a:cubicBezTo>
                  <a:pt x="9123142" y="2397205"/>
                  <a:pt x="9122347" y="2398360"/>
                  <a:pt x="9120846" y="2400053"/>
                </a:cubicBezTo>
                <a:lnTo>
                  <a:pt x="9123267" y="2400425"/>
                </a:lnTo>
                <a:cubicBezTo>
                  <a:pt x="9123491" y="2398963"/>
                  <a:pt x="9123716" y="2397502"/>
                  <a:pt x="9123940" y="2396040"/>
                </a:cubicBezTo>
                <a:close/>
                <a:moveTo>
                  <a:pt x="103333" y="2270602"/>
                </a:moveTo>
                <a:cubicBezTo>
                  <a:pt x="133282" y="2297353"/>
                  <a:pt x="175725" y="2333843"/>
                  <a:pt x="233938" y="2380416"/>
                </a:cubicBezTo>
                <a:cubicBezTo>
                  <a:pt x="390802" y="2506412"/>
                  <a:pt x="652575" y="2716703"/>
                  <a:pt x="883580" y="2751710"/>
                </a:cubicBezTo>
                <a:cubicBezTo>
                  <a:pt x="736829" y="2704021"/>
                  <a:pt x="610173" y="2611280"/>
                  <a:pt x="487337" y="2521182"/>
                </a:cubicBezTo>
                <a:cubicBezTo>
                  <a:pt x="443670" y="2488932"/>
                  <a:pt x="398584" y="2456270"/>
                  <a:pt x="354051" y="2425912"/>
                </a:cubicBezTo>
                <a:cubicBezTo>
                  <a:pt x="302352" y="2390720"/>
                  <a:pt x="247963" y="2358429"/>
                  <a:pt x="195436" y="2326068"/>
                </a:cubicBezTo>
                <a:lnTo>
                  <a:pt x="103333" y="2270602"/>
                </a:lnTo>
                <a:close/>
                <a:moveTo>
                  <a:pt x="5539432" y="2213928"/>
                </a:moveTo>
                <a:cubicBezTo>
                  <a:pt x="5544304" y="2230969"/>
                  <a:pt x="5549664" y="2248449"/>
                  <a:pt x="5555462" y="2265454"/>
                </a:cubicBezTo>
                <a:cubicBezTo>
                  <a:pt x="5631122" y="2480386"/>
                  <a:pt x="5731219" y="2689228"/>
                  <a:pt x="5828270" y="2891663"/>
                </a:cubicBezTo>
                <a:cubicBezTo>
                  <a:pt x="5868407" y="2975290"/>
                  <a:pt x="5908582" y="3059842"/>
                  <a:pt x="5947416" y="3145846"/>
                </a:cubicBezTo>
                <a:cubicBezTo>
                  <a:pt x="5894674" y="2898329"/>
                  <a:pt x="5793018" y="2289484"/>
                  <a:pt x="5539432" y="2213928"/>
                </a:cubicBezTo>
                <a:close/>
                <a:moveTo>
                  <a:pt x="51253" y="2202825"/>
                </a:moveTo>
                <a:lnTo>
                  <a:pt x="211622" y="2299803"/>
                </a:lnTo>
                <a:cubicBezTo>
                  <a:pt x="264592" y="2331684"/>
                  <a:pt x="319013" y="2364908"/>
                  <a:pt x="371652" y="2400062"/>
                </a:cubicBezTo>
                <a:cubicBezTo>
                  <a:pt x="417589" y="2430824"/>
                  <a:pt x="462230" y="2463964"/>
                  <a:pt x="505903" y="2496221"/>
                </a:cubicBezTo>
                <a:cubicBezTo>
                  <a:pt x="628246" y="2585875"/>
                  <a:pt x="754907" y="2678611"/>
                  <a:pt x="899240" y="2724068"/>
                </a:cubicBezTo>
                <a:cubicBezTo>
                  <a:pt x="928476" y="2733153"/>
                  <a:pt x="958088" y="2739887"/>
                  <a:pt x="988114" y="2745204"/>
                </a:cubicBezTo>
                <a:cubicBezTo>
                  <a:pt x="943280" y="2707411"/>
                  <a:pt x="896194" y="2671100"/>
                  <a:pt x="845971" y="2638177"/>
                </a:cubicBezTo>
                <a:cubicBezTo>
                  <a:pt x="720131" y="2554257"/>
                  <a:pt x="580034" y="2486740"/>
                  <a:pt x="448057" y="2412376"/>
                </a:cubicBezTo>
                <a:cubicBezTo>
                  <a:pt x="341781" y="2351886"/>
                  <a:pt x="90319" y="2201263"/>
                  <a:pt x="51253" y="2202825"/>
                </a:cubicBezTo>
                <a:close/>
                <a:moveTo>
                  <a:pt x="2606687" y="2201718"/>
                </a:moveTo>
                <a:cubicBezTo>
                  <a:pt x="2484040" y="2523782"/>
                  <a:pt x="2550772" y="2876470"/>
                  <a:pt x="2645658" y="3211259"/>
                </a:cubicBezTo>
                <a:cubicBezTo>
                  <a:pt x="2605413" y="2891984"/>
                  <a:pt x="2566733" y="2541903"/>
                  <a:pt x="2606687" y="2201718"/>
                </a:cubicBezTo>
                <a:close/>
                <a:moveTo>
                  <a:pt x="10097724" y="2162852"/>
                </a:moveTo>
                <a:cubicBezTo>
                  <a:pt x="9944682" y="2164954"/>
                  <a:pt x="9791714" y="2182746"/>
                  <a:pt x="9645248" y="2201119"/>
                </a:cubicBezTo>
                <a:cubicBezTo>
                  <a:pt x="9610727" y="2205568"/>
                  <a:pt x="9577456" y="2210754"/>
                  <a:pt x="9543858" y="2221510"/>
                </a:cubicBezTo>
                <a:cubicBezTo>
                  <a:pt x="9550063" y="2233642"/>
                  <a:pt x="9629757" y="2204895"/>
                  <a:pt x="9681648" y="2200828"/>
                </a:cubicBezTo>
                <a:cubicBezTo>
                  <a:pt x="9969341" y="2180845"/>
                  <a:pt x="10272689" y="2226720"/>
                  <a:pt x="10557846" y="2172337"/>
                </a:cubicBezTo>
                <a:cubicBezTo>
                  <a:pt x="10473933" y="2182321"/>
                  <a:pt x="10386637" y="2176065"/>
                  <a:pt x="10301704" y="2169847"/>
                </a:cubicBezTo>
                <a:cubicBezTo>
                  <a:pt x="10284536" y="2168562"/>
                  <a:pt x="10267371" y="2167280"/>
                  <a:pt x="10250553" y="2166539"/>
                </a:cubicBezTo>
                <a:cubicBezTo>
                  <a:pt x="10199759" y="2163194"/>
                  <a:pt x="10148737" y="2162152"/>
                  <a:pt x="10097724" y="2162852"/>
                </a:cubicBezTo>
                <a:close/>
                <a:moveTo>
                  <a:pt x="3642057" y="2144487"/>
                </a:moveTo>
                <a:cubicBezTo>
                  <a:pt x="3639338" y="2146453"/>
                  <a:pt x="3635693" y="2148466"/>
                  <a:pt x="3632981" y="2150437"/>
                </a:cubicBezTo>
                <a:cubicBezTo>
                  <a:pt x="3509182" y="2245738"/>
                  <a:pt x="3441993" y="2382556"/>
                  <a:pt x="3382436" y="2523726"/>
                </a:cubicBezTo>
                <a:cubicBezTo>
                  <a:pt x="3286719" y="2750641"/>
                  <a:pt x="3231101" y="2990386"/>
                  <a:pt x="3191929" y="3233669"/>
                </a:cubicBezTo>
                <a:cubicBezTo>
                  <a:pt x="3237125" y="3036250"/>
                  <a:pt x="3296425" y="2842000"/>
                  <a:pt x="3369898" y="2652771"/>
                </a:cubicBezTo>
                <a:cubicBezTo>
                  <a:pt x="3454377" y="2436084"/>
                  <a:pt x="3540614" y="2274753"/>
                  <a:pt x="3642057" y="2144487"/>
                </a:cubicBezTo>
                <a:close/>
                <a:moveTo>
                  <a:pt x="7015907" y="2112548"/>
                </a:moveTo>
                <a:cubicBezTo>
                  <a:pt x="7100896" y="2184517"/>
                  <a:pt x="7181386" y="2261562"/>
                  <a:pt x="7259646" y="2336985"/>
                </a:cubicBezTo>
                <a:cubicBezTo>
                  <a:pt x="7425913" y="2497010"/>
                  <a:pt x="7598167" y="2662445"/>
                  <a:pt x="7741483" y="2850980"/>
                </a:cubicBezTo>
                <a:cubicBezTo>
                  <a:pt x="7847640" y="2990905"/>
                  <a:pt x="7937072" y="3142994"/>
                  <a:pt x="8008941" y="3304560"/>
                </a:cubicBezTo>
                <a:cubicBezTo>
                  <a:pt x="8009955" y="3265639"/>
                  <a:pt x="8010548" y="3225374"/>
                  <a:pt x="7999234" y="3181993"/>
                </a:cubicBezTo>
                <a:cubicBezTo>
                  <a:pt x="7958140" y="3025784"/>
                  <a:pt x="7815502" y="2885397"/>
                  <a:pt x="7715154" y="2768148"/>
                </a:cubicBezTo>
                <a:cubicBezTo>
                  <a:pt x="7576575" y="2605314"/>
                  <a:pt x="7431075" y="2447188"/>
                  <a:pt x="7271900" y="2305551"/>
                </a:cubicBezTo>
                <a:cubicBezTo>
                  <a:pt x="7230409" y="2269079"/>
                  <a:pt x="7098810" y="2161772"/>
                  <a:pt x="7015907" y="2112548"/>
                </a:cubicBezTo>
                <a:close/>
                <a:moveTo>
                  <a:pt x="2650666" y="2101686"/>
                </a:moveTo>
                <a:cubicBezTo>
                  <a:pt x="2650695" y="2102619"/>
                  <a:pt x="2650695" y="2102619"/>
                  <a:pt x="2650249" y="2103101"/>
                </a:cubicBezTo>
                <a:cubicBezTo>
                  <a:pt x="2594633" y="2435991"/>
                  <a:pt x="2624834" y="2783617"/>
                  <a:pt x="2663808" y="3106215"/>
                </a:cubicBezTo>
                <a:cubicBezTo>
                  <a:pt x="2664345" y="2972062"/>
                  <a:pt x="2664881" y="2837909"/>
                  <a:pt x="2665418" y="2703756"/>
                </a:cubicBezTo>
                <a:cubicBezTo>
                  <a:pt x="2666315" y="2516493"/>
                  <a:pt x="2661038" y="2314579"/>
                  <a:pt x="2650666" y="2101686"/>
                </a:cubicBezTo>
                <a:close/>
                <a:moveTo>
                  <a:pt x="10218664" y="2096300"/>
                </a:moveTo>
                <a:cubicBezTo>
                  <a:pt x="10171755" y="2095070"/>
                  <a:pt x="10126463" y="2096064"/>
                  <a:pt x="10086154" y="2096937"/>
                </a:cubicBezTo>
                <a:cubicBezTo>
                  <a:pt x="9975638" y="2099402"/>
                  <a:pt x="9876341" y="2102370"/>
                  <a:pt x="9778614" y="2121189"/>
                </a:cubicBezTo>
                <a:cubicBezTo>
                  <a:pt x="9714017" y="2133376"/>
                  <a:pt x="9654494" y="2152286"/>
                  <a:pt x="9601703" y="2176852"/>
                </a:cubicBezTo>
                <a:cubicBezTo>
                  <a:pt x="9614985" y="2174489"/>
                  <a:pt x="9628056" y="2173024"/>
                  <a:pt x="9641684" y="2171203"/>
                </a:cubicBezTo>
                <a:cubicBezTo>
                  <a:pt x="9838075" y="2146001"/>
                  <a:pt x="10046725" y="2122921"/>
                  <a:pt x="10252799" y="2135971"/>
                </a:cubicBezTo>
                <a:lnTo>
                  <a:pt x="10304297" y="2139822"/>
                </a:lnTo>
                <a:cubicBezTo>
                  <a:pt x="10380931" y="2145228"/>
                  <a:pt x="10459361" y="2151014"/>
                  <a:pt x="10533945" y="2144703"/>
                </a:cubicBezTo>
                <a:cubicBezTo>
                  <a:pt x="10504378" y="2139851"/>
                  <a:pt x="10475221" y="2133210"/>
                  <a:pt x="10446061" y="2126562"/>
                </a:cubicBezTo>
                <a:cubicBezTo>
                  <a:pt x="10417803" y="2120116"/>
                  <a:pt x="10389545" y="2113665"/>
                  <a:pt x="10360877" y="2109004"/>
                </a:cubicBezTo>
                <a:cubicBezTo>
                  <a:pt x="10314101" y="2100982"/>
                  <a:pt x="10265574" y="2097529"/>
                  <a:pt x="10218664" y="2096300"/>
                </a:cubicBezTo>
                <a:close/>
                <a:moveTo>
                  <a:pt x="6946849" y="2094271"/>
                </a:moveTo>
                <a:cubicBezTo>
                  <a:pt x="6946657" y="2095520"/>
                  <a:pt x="6946560" y="2096151"/>
                  <a:pt x="6946972" y="2097491"/>
                </a:cubicBezTo>
                <a:cubicBezTo>
                  <a:pt x="6980090" y="2172397"/>
                  <a:pt x="7043425" y="2232082"/>
                  <a:pt x="7105827" y="2289700"/>
                </a:cubicBezTo>
                <a:lnTo>
                  <a:pt x="7126431" y="2308872"/>
                </a:lnTo>
                <a:cubicBezTo>
                  <a:pt x="7289613" y="2460736"/>
                  <a:pt x="7430828" y="2638705"/>
                  <a:pt x="7567269" y="2811461"/>
                </a:cubicBezTo>
                <a:cubicBezTo>
                  <a:pt x="7666876" y="2937562"/>
                  <a:pt x="7769633" y="3067348"/>
                  <a:pt x="7880270" y="3186176"/>
                </a:cubicBezTo>
                <a:lnTo>
                  <a:pt x="7892560" y="3198949"/>
                </a:lnTo>
                <a:cubicBezTo>
                  <a:pt x="7919687" y="3228095"/>
                  <a:pt x="7947417" y="3257334"/>
                  <a:pt x="7971643" y="3289236"/>
                </a:cubicBezTo>
                <a:cubicBezTo>
                  <a:pt x="7902183" y="3140208"/>
                  <a:pt x="7817787" y="2999779"/>
                  <a:pt x="7719359" y="2870011"/>
                </a:cubicBezTo>
                <a:cubicBezTo>
                  <a:pt x="7577670" y="2683005"/>
                  <a:pt x="7405928" y="2518293"/>
                  <a:pt x="7240170" y="2358985"/>
                </a:cubicBezTo>
                <a:cubicBezTo>
                  <a:pt x="7146175" y="2268975"/>
                  <a:pt x="7050053" y="2176722"/>
                  <a:pt x="6946849" y="2094271"/>
                </a:cubicBezTo>
                <a:close/>
                <a:moveTo>
                  <a:pt x="2680277" y="2050204"/>
                </a:moveTo>
                <a:cubicBezTo>
                  <a:pt x="2679826" y="2050692"/>
                  <a:pt x="2679381" y="2051173"/>
                  <a:pt x="2678972" y="2052582"/>
                </a:cubicBezTo>
                <a:cubicBezTo>
                  <a:pt x="2691463" y="2283555"/>
                  <a:pt x="2697451" y="2503139"/>
                  <a:pt x="2696666" y="2704836"/>
                </a:cubicBezTo>
                <a:lnTo>
                  <a:pt x="2695769" y="2961955"/>
                </a:lnTo>
                <a:cubicBezTo>
                  <a:pt x="2712509" y="2868144"/>
                  <a:pt x="2727840" y="2773916"/>
                  <a:pt x="2739893" y="2679357"/>
                </a:cubicBezTo>
                <a:cubicBezTo>
                  <a:pt x="2767348" y="2457500"/>
                  <a:pt x="2737035" y="2258445"/>
                  <a:pt x="2680277" y="2050204"/>
                </a:cubicBezTo>
                <a:close/>
                <a:moveTo>
                  <a:pt x="1132195" y="2038980"/>
                </a:moveTo>
                <a:cubicBezTo>
                  <a:pt x="1313054" y="2066211"/>
                  <a:pt x="1494925" y="2083628"/>
                  <a:pt x="1679056" y="2087907"/>
                </a:cubicBezTo>
                <a:cubicBezTo>
                  <a:pt x="1838007" y="2091331"/>
                  <a:pt x="1983050" y="2061313"/>
                  <a:pt x="2128648" y="2045249"/>
                </a:cubicBezTo>
                <a:cubicBezTo>
                  <a:pt x="2028248" y="2038548"/>
                  <a:pt x="1925543" y="2044055"/>
                  <a:pt x="1825619" y="2049447"/>
                </a:cubicBezTo>
                <a:lnTo>
                  <a:pt x="1737798" y="2054353"/>
                </a:lnTo>
                <a:cubicBezTo>
                  <a:pt x="1536509" y="2063800"/>
                  <a:pt x="1332771" y="2058439"/>
                  <a:pt x="1132195" y="2038980"/>
                </a:cubicBezTo>
                <a:close/>
                <a:moveTo>
                  <a:pt x="10104407" y="2029317"/>
                </a:moveTo>
                <a:cubicBezTo>
                  <a:pt x="9978788" y="2027650"/>
                  <a:pt x="9828621" y="2050881"/>
                  <a:pt x="9704375" y="2107349"/>
                </a:cubicBezTo>
                <a:cubicBezTo>
                  <a:pt x="9726987" y="2101319"/>
                  <a:pt x="9749595" y="2095291"/>
                  <a:pt x="9773804" y="2090543"/>
                </a:cubicBezTo>
                <a:cubicBezTo>
                  <a:pt x="9873880" y="2071749"/>
                  <a:pt x="9974285" y="2068081"/>
                  <a:pt x="10086605" y="2065992"/>
                </a:cubicBezTo>
                <a:cubicBezTo>
                  <a:pt x="10168672" y="2064085"/>
                  <a:pt x="10271028" y="2062236"/>
                  <a:pt x="10367276" y="2078848"/>
                </a:cubicBezTo>
                <a:cubicBezTo>
                  <a:pt x="10396291" y="2084052"/>
                  <a:pt x="10425102" y="2090151"/>
                  <a:pt x="10454262" y="2096798"/>
                </a:cubicBezTo>
                <a:cubicBezTo>
                  <a:pt x="10493323" y="2105530"/>
                  <a:pt x="10531142" y="2113536"/>
                  <a:pt x="10569223" y="2118311"/>
                </a:cubicBezTo>
                <a:cubicBezTo>
                  <a:pt x="10422236" y="2061328"/>
                  <a:pt x="10260055" y="2031700"/>
                  <a:pt x="10104407" y="2029317"/>
                </a:cubicBezTo>
                <a:close/>
                <a:moveTo>
                  <a:pt x="6861797" y="1990899"/>
                </a:moveTo>
                <a:cubicBezTo>
                  <a:pt x="6869009" y="1991845"/>
                  <a:pt x="6876359" y="1994413"/>
                  <a:pt x="6879594" y="1995547"/>
                </a:cubicBezTo>
                <a:cubicBezTo>
                  <a:pt x="7239561" y="2108402"/>
                  <a:pt x="7549592" y="2502521"/>
                  <a:pt x="7789028" y="2783316"/>
                </a:cubicBezTo>
                <a:cubicBezTo>
                  <a:pt x="7920282" y="2937340"/>
                  <a:pt x="8046009" y="3078973"/>
                  <a:pt x="8093600" y="3281671"/>
                </a:cubicBezTo>
                <a:cubicBezTo>
                  <a:pt x="8106357" y="3335837"/>
                  <a:pt x="8115219" y="3381078"/>
                  <a:pt x="8129425" y="3425298"/>
                </a:cubicBezTo>
                <a:lnTo>
                  <a:pt x="8130898" y="3428998"/>
                </a:lnTo>
                <a:lnTo>
                  <a:pt x="7899365" y="3428998"/>
                </a:lnTo>
                <a:lnTo>
                  <a:pt x="7761176" y="3387656"/>
                </a:lnTo>
                <a:cubicBezTo>
                  <a:pt x="7707614" y="3369833"/>
                  <a:pt x="7654620" y="3350815"/>
                  <a:pt x="7602080" y="3331867"/>
                </a:cubicBezTo>
                <a:cubicBezTo>
                  <a:pt x="7499839" y="3295697"/>
                  <a:pt x="7395868" y="3258609"/>
                  <a:pt x="7289862" y="3230827"/>
                </a:cubicBezTo>
                <a:cubicBezTo>
                  <a:pt x="7386721" y="3273866"/>
                  <a:pt x="7479917" y="3312496"/>
                  <a:pt x="7582411" y="3355122"/>
                </a:cubicBezTo>
                <a:lnTo>
                  <a:pt x="7605759" y="3364465"/>
                </a:lnTo>
                <a:cubicBezTo>
                  <a:pt x="7652356" y="3383785"/>
                  <a:pt x="7694400" y="3400482"/>
                  <a:pt x="7737910" y="3411638"/>
                </a:cubicBezTo>
                <a:lnTo>
                  <a:pt x="7826532" y="3428999"/>
                </a:lnTo>
                <a:lnTo>
                  <a:pt x="7696096" y="3428999"/>
                </a:lnTo>
                <a:lnTo>
                  <a:pt x="7594081" y="3392149"/>
                </a:lnTo>
                <a:lnTo>
                  <a:pt x="7570734" y="3382799"/>
                </a:lnTo>
                <a:lnTo>
                  <a:pt x="7271814" y="3255601"/>
                </a:lnTo>
                <a:cubicBezTo>
                  <a:pt x="7315012" y="3311237"/>
                  <a:pt x="7445060" y="3376183"/>
                  <a:pt x="7585232" y="3421060"/>
                </a:cubicBezTo>
                <a:lnTo>
                  <a:pt x="7613775" y="3428998"/>
                </a:lnTo>
                <a:lnTo>
                  <a:pt x="7522197" y="3428998"/>
                </a:lnTo>
                <a:lnTo>
                  <a:pt x="7410696" y="3374861"/>
                </a:lnTo>
                <a:cubicBezTo>
                  <a:pt x="7272778" y="3302418"/>
                  <a:pt x="7152025" y="3224264"/>
                  <a:pt x="7088673" y="3181396"/>
                </a:cubicBezTo>
                <a:cubicBezTo>
                  <a:pt x="7075202" y="3172287"/>
                  <a:pt x="7065689" y="3153532"/>
                  <a:pt x="7090188" y="3155365"/>
                </a:cubicBezTo>
                <a:cubicBezTo>
                  <a:pt x="7322587" y="3174983"/>
                  <a:pt x="7561036" y="3195528"/>
                  <a:pt x="7780046" y="3282283"/>
                </a:cubicBezTo>
                <a:cubicBezTo>
                  <a:pt x="7810971" y="3294712"/>
                  <a:pt x="7991193" y="3408187"/>
                  <a:pt x="7944957" y="3370347"/>
                </a:cubicBezTo>
                <a:cubicBezTo>
                  <a:pt x="7830578" y="3275934"/>
                  <a:pt x="7705171" y="3188800"/>
                  <a:pt x="7601828" y="3074934"/>
                </a:cubicBezTo>
                <a:cubicBezTo>
                  <a:pt x="7389349" y="2840558"/>
                  <a:pt x="7257096" y="2543523"/>
                  <a:pt x="7042773" y="2305011"/>
                </a:cubicBezTo>
                <a:cubicBezTo>
                  <a:pt x="7007812" y="2266337"/>
                  <a:pt x="6799377" y="2086396"/>
                  <a:pt x="6844835" y="1995988"/>
                </a:cubicBezTo>
                <a:cubicBezTo>
                  <a:pt x="6847512" y="1990632"/>
                  <a:pt x="6854586" y="1989954"/>
                  <a:pt x="6861797" y="1990899"/>
                </a:cubicBezTo>
                <a:close/>
                <a:moveTo>
                  <a:pt x="1456157" y="1942404"/>
                </a:moveTo>
                <a:cubicBezTo>
                  <a:pt x="1385125" y="1944535"/>
                  <a:pt x="1314200" y="1949444"/>
                  <a:pt x="1244432" y="1956601"/>
                </a:cubicBezTo>
                <a:cubicBezTo>
                  <a:pt x="1151404" y="1966142"/>
                  <a:pt x="1060429" y="1979677"/>
                  <a:pt x="973990" y="1995940"/>
                </a:cubicBezTo>
                <a:cubicBezTo>
                  <a:pt x="1017323" y="1996535"/>
                  <a:pt x="1061253" y="2000367"/>
                  <a:pt x="1103809" y="2004720"/>
                </a:cubicBezTo>
                <a:lnTo>
                  <a:pt x="1123454" y="2006727"/>
                </a:lnTo>
                <a:cubicBezTo>
                  <a:pt x="1326373" y="2026563"/>
                  <a:pt x="1533386" y="2032253"/>
                  <a:pt x="1737017" y="2023183"/>
                </a:cubicBezTo>
                <a:lnTo>
                  <a:pt x="1824397" y="2018757"/>
                </a:lnTo>
                <a:cubicBezTo>
                  <a:pt x="1905266" y="2014590"/>
                  <a:pt x="1987993" y="2010352"/>
                  <a:pt x="2070059" y="2012660"/>
                </a:cubicBezTo>
                <a:cubicBezTo>
                  <a:pt x="1883310" y="1954634"/>
                  <a:pt x="1669251" y="1936013"/>
                  <a:pt x="1456157" y="1942404"/>
                </a:cubicBezTo>
                <a:close/>
                <a:moveTo>
                  <a:pt x="4988186" y="1787467"/>
                </a:moveTo>
                <a:cubicBezTo>
                  <a:pt x="4914642" y="1846764"/>
                  <a:pt x="4843105" y="1909703"/>
                  <a:pt x="4777334" y="1977072"/>
                </a:cubicBezTo>
                <a:cubicBezTo>
                  <a:pt x="4757662" y="1997414"/>
                  <a:pt x="4737537" y="2018249"/>
                  <a:pt x="4718341" y="2039043"/>
                </a:cubicBezTo>
                <a:cubicBezTo>
                  <a:pt x="4681696" y="2077771"/>
                  <a:pt x="4644162" y="2117455"/>
                  <a:pt x="4604655" y="2154434"/>
                </a:cubicBezTo>
                <a:cubicBezTo>
                  <a:pt x="4591636" y="2166592"/>
                  <a:pt x="4578581" y="2177832"/>
                  <a:pt x="4565074" y="2189550"/>
                </a:cubicBezTo>
                <a:cubicBezTo>
                  <a:pt x="4712605" y="2082121"/>
                  <a:pt x="4908425" y="1947611"/>
                  <a:pt x="4988186" y="1787467"/>
                </a:cubicBezTo>
                <a:close/>
                <a:moveTo>
                  <a:pt x="4978032" y="1754809"/>
                </a:moveTo>
                <a:cubicBezTo>
                  <a:pt x="4748175" y="1806846"/>
                  <a:pt x="4611576" y="2001393"/>
                  <a:pt x="4463413" y="2186162"/>
                </a:cubicBezTo>
                <a:cubicBezTo>
                  <a:pt x="4428815" y="2229459"/>
                  <a:pt x="4393697" y="2271384"/>
                  <a:pt x="4358134" y="2313791"/>
                </a:cubicBezTo>
                <a:lnTo>
                  <a:pt x="4376219" y="2300027"/>
                </a:lnTo>
                <a:cubicBezTo>
                  <a:pt x="4445817" y="2246939"/>
                  <a:pt x="4517680" y="2192374"/>
                  <a:pt x="4582340" y="2132037"/>
                </a:cubicBezTo>
                <a:cubicBezTo>
                  <a:pt x="4621394" y="2095545"/>
                  <a:pt x="4658482" y="2056345"/>
                  <a:pt x="4694684" y="2018098"/>
                </a:cubicBezTo>
                <a:cubicBezTo>
                  <a:pt x="4714806" y="1997264"/>
                  <a:pt x="4733997" y="1976475"/>
                  <a:pt x="4754123" y="1955643"/>
                </a:cubicBezTo>
                <a:cubicBezTo>
                  <a:pt x="4823909" y="1883925"/>
                  <a:pt x="4899949" y="1817074"/>
                  <a:pt x="4978032" y="1754809"/>
                </a:cubicBezTo>
                <a:close/>
                <a:moveTo>
                  <a:pt x="7427076" y="1713684"/>
                </a:moveTo>
                <a:cubicBezTo>
                  <a:pt x="7446602" y="1723725"/>
                  <a:pt x="7466122" y="1733767"/>
                  <a:pt x="7485963" y="1745783"/>
                </a:cubicBezTo>
                <a:cubicBezTo>
                  <a:pt x="7567460" y="1796071"/>
                  <a:pt x="7639772" y="1857770"/>
                  <a:pt x="7719410" y="1928281"/>
                </a:cubicBezTo>
                <a:cubicBezTo>
                  <a:pt x="7777835" y="1979518"/>
                  <a:pt x="7850375" y="2043816"/>
                  <a:pt x="7907163" y="2117863"/>
                </a:cubicBezTo>
                <a:cubicBezTo>
                  <a:pt x="7924160" y="2140331"/>
                  <a:pt x="7940457" y="2163330"/>
                  <a:pt x="7956656" y="2186961"/>
                </a:cubicBezTo>
                <a:cubicBezTo>
                  <a:pt x="7978464" y="2218485"/>
                  <a:pt x="7999857" y="2248676"/>
                  <a:pt x="8023445" y="2276642"/>
                </a:cubicBezTo>
                <a:cubicBezTo>
                  <a:pt x="7956400" y="2140150"/>
                  <a:pt x="7861731" y="2014166"/>
                  <a:pt x="7754656" y="1912546"/>
                </a:cubicBezTo>
                <a:cubicBezTo>
                  <a:pt x="7668081" y="1830722"/>
                  <a:pt x="7548884" y="1751582"/>
                  <a:pt x="7427076" y="1713684"/>
                </a:cubicBezTo>
                <a:close/>
                <a:moveTo>
                  <a:pt x="7312201" y="1699278"/>
                </a:moveTo>
                <a:cubicBezTo>
                  <a:pt x="7322935" y="1706049"/>
                  <a:pt x="7332964" y="1713350"/>
                  <a:pt x="7343603" y="1720746"/>
                </a:cubicBezTo>
                <a:cubicBezTo>
                  <a:pt x="7496266" y="1828079"/>
                  <a:pt x="7656157" y="1944847"/>
                  <a:pt x="7791759" y="2086717"/>
                </a:cubicBezTo>
                <a:lnTo>
                  <a:pt x="7825280" y="2122608"/>
                </a:lnTo>
                <a:cubicBezTo>
                  <a:pt x="7875363" y="2175773"/>
                  <a:pt x="7926463" y="2230374"/>
                  <a:pt x="7982410" y="2273551"/>
                </a:cubicBezTo>
                <a:cubicBezTo>
                  <a:pt x="7964809" y="2250989"/>
                  <a:pt x="7948608" y="2227366"/>
                  <a:pt x="7932408" y="2203736"/>
                </a:cubicBezTo>
                <a:cubicBezTo>
                  <a:pt x="7916712" y="2180836"/>
                  <a:pt x="7901020" y="2157930"/>
                  <a:pt x="7883927" y="2136087"/>
                </a:cubicBezTo>
                <a:cubicBezTo>
                  <a:pt x="7828664" y="2064188"/>
                  <a:pt x="7757146" y="2001331"/>
                  <a:pt x="7699832" y="1950904"/>
                </a:cubicBezTo>
                <a:cubicBezTo>
                  <a:pt x="7621217" y="1881828"/>
                  <a:pt x="7550116" y="1820322"/>
                  <a:pt x="7470240" y="1771559"/>
                </a:cubicBezTo>
                <a:cubicBezTo>
                  <a:pt x="7417598" y="1739141"/>
                  <a:pt x="7364314" y="1714956"/>
                  <a:pt x="7312201" y="1699278"/>
                </a:cubicBezTo>
                <a:close/>
                <a:moveTo>
                  <a:pt x="7244057" y="1695233"/>
                </a:moveTo>
                <a:cubicBezTo>
                  <a:pt x="7240832" y="1708197"/>
                  <a:pt x="7314310" y="1738040"/>
                  <a:pt x="7353035" y="1768318"/>
                </a:cubicBezTo>
                <a:cubicBezTo>
                  <a:pt x="7566127" y="1938091"/>
                  <a:pt x="7749139" y="2166671"/>
                  <a:pt x="7981878" y="2309345"/>
                </a:cubicBezTo>
                <a:cubicBezTo>
                  <a:pt x="7917138" y="2262903"/>
                  <a:pt x="7860147" y="2202267"/>
                  <a:pt x="7804780" y="2143174"/>
                </a:cubicBezTo>
                <a:cubicBezTo>
                  <a:pt x="7793606" y="2131210"/>
                  <a:pt x="7782433" y="2119247"/>
                  <a:pt x="7771164" y="2107908"/>
                </a:cubicBezTo>
                <a:cubicBezTo>
                  <a:pt x="7637791" y="1967658"/>
                  <a:pt x="7478920" y="1852329"/>
                  <a:pt x="7327465" y="1745181"/>
                </a:cubicBezTo>
                <a:cubicBezTo>
                  <a:pt x="7300620" y="1726330"/>
                  <a:pt x="7274186" y="1708825"/>
                  <a:pt x="7244057" y="1695233"/>
                </a:cubicBezTo>
                <a:close/>
                <a:moveTo>
                  <a:pt x="7133363" y="1621246"/>
                </a:moveTo>
                <a:cubicBezTo>
                  <a:pt x="7577149" y="1692491"/>
                  <a:pt x="7947715" y="1926125"/>
                  <a:pt x="8128687" y="2361959"/>
                </a:cubicBezTo>
                <a:cubicBezTo>
                  <a:pt x="8276565" y="2476246"/>
                  <a:pt x="8400253" y="2615012"/>
                  <a:pt x="8497002" y="2775913"/>
                </a:cubicBezTo>
                <a:cubicBezTo>
                  <a:pt x="8503575" y="2712856"/>
                  <a:pt x="8502497" y="2730666"/>
                  <a:pt x="8514292" y="2586372"/>
                </a:cubicBezTo>
                <a:cubicBezTo>
                  <a:pt x="8536052" y="2320157"/>
                  <a:pt x="8547760" y="2104819"/>
                  <a:pt x="8491838" y="1907275"/>
                </a:cubicBezTo>
                <a:cubicBezTo>
                  <a:pt x="8507078" y="1838180"/>
                  <a:pt x="8575461" y="1922481"/>
                  <a:pt x="8605731" y="2171804"/>
                </a:cubicBezTo>
                <a:cubicBezTo>
                  <a:pt x="8608350" y="2316349"/>
                  <a:pt x="8605836" y="2462029"/>
                  <a:pt x="8594880" y="2610262"/>
                </a:cubicBezTo>
                <a:cubicBezTo>
                  <a:pt x="8575957" y="2862971"/>
                  <a:pt x="8542313" y="3114716"/>
                  <a:pt x="8494242" y="3363600"/>
                </a:cubicBezTo>
                <a:cubicBezTo>
                  <a:pt x="8597730" y="3298745"/>
                  <a:pt x="8691862" y="3210036"/>
                  <a:pt x="8794675" y="3161735"/>
                </a:cubicBezTo>
                <a:cubicBezTo>
                  <a:pt x="8796362" y="3158786"/>
                  <a:pt x="8798755" y="3155312"/>
                  <a:pt x="8800448" y="3152371"/>
                </a:cubicBezTo>
                <a:cubicBezTo>
                  <a:pt x="8795284" y="3149656"/>
                  <a:pt x="8790221" y="3146317"/>
                  <a:pt x="8788186" y="3143441"/>
                </a:cubicBezTo>
                <a:cubicBezTo>
                  <a:pt x="8594646" y="2882498"/>
                  <a:pt x="8993712" y="2429248"/>
                  <a:pt x="9137232" y="2236639"/>
                </a:cubicBezTo>
                <a:cubicBezTo>
                  <a:pt x="9150495" y="2218816"/>
                  <a:pt x="9217510" y="2246384"/>
                  <a:pt x="9216765" y="2267416"/>
                </a:cubicBezTo>
                <a:cubicBezTo>
                  <a:pt x="9208076" y="2554368"/>
                  <a:pt x="9105464" y="2799377"/>
                  <a:pt x="8969849" y="3037405"/>
                </a:cubicBezTo>
                <a:cubicBezTo>
                  <a:pt x="9192790" y="2953070"/>
                  <a:pt x="9514633" y="2995367"/>
                  <a:pt x="9706237" y="2990148"/>
                </a:cubicBezTo>
                <a:cubicBezTo>
                  <a:pt x="9875985" y="2986062"/>
                  <a:pt x="9998989" y="2995957"/>
                  <a:pt x="10110375" y="3134116"/>
                </a:cubicBezTo>
                <a:cubicBezTo>
                  <a:pt x="10119737" y="3145800"/>
                  <a:pt x="10104347" y="3149204"/>
                  <a:pt x="10096281" y="3149254"/>
                </a:cubicBezTo>
                <a:cubicBezTo>
                  <a:pt x="9752742" y="3155519"/>
                  <a:pt x="9411210" y="3213343"/>
                  <a:pt x="9067672" y="3219608"/>
                </a:cubicBezTo>
                <a:cubicBezTo>
                  <a:pt x="9008636" y="3220807"/>
                  <a:pt x="8918484" y="3198657"/>
                  <a:pt x="8859441" y="3212028"/>
                </a:cubicBezTo>
                <a:cubicBezTo>
                  <a:pt x="8858839" y="3211935"/>
                  <a:pt x="8858138" y="3212468"/>
                  <a:pt x="8857528" y="3212375"/>
                </a:cubicBezTo>
                <a:cubicBezTo>
                  <a:pt x="8854312" y="3213158"/>
                  <a:pt x="8851192" y="3213319"/>
                  <a:pt x="8848579" y="3214204"/>
                </a:cubicBezTo>
                <a:cubicBezTo>
                  <a:pt x="8763018" y="3241925"/>
                  <a:pt x="8669480" y="3330768"/>
                  <a:pt x="8576285" y="3395788"/>
                </a:cubicBezTo>
                <a:lnTo>
                  <a:pt x="8519159" y="3428998"/>
                </a:lnTo>
                <a:lnTo>
                  <a:pt x="8393540" y="3428998"/>
                </a:lnTo>
                <a:lnTo>
                  <a:pt x="8417346" y="3316652"/>
                </a:lnTo>
                <a:cubicBezTo>
                  <a:pt x="8445294" y="3171749"/>
                  <a:pt x="8467982" y="3025800"/>
                  <a:pt x="8485502" y="2879216"/>
                </a:cubicBezTo>
                <a:cubicBezTo>
                  <a:pt x="8483369" y="2876964"/>
                  <a:pt x="8481139" y="2875343"/>
                  <a:pt x="8480214" y="2873278"/>
                </a:cubicBezTo>
                <a:cubicBezTo>
                  <a:pt x="8389148" y="2691471"/>
                  <a:pt x="8265637" y="2535433"/>
                  <a:pt x="8112215" y="2408768"/>
                </a:cubicBezTo>
                <a:cubicBezTo>
                  <a:pt x="8107469" y="2407403"/>
                  <a:pt x="8101510" y="2405843"/>
                  <a:pt x="8095146" y="2402943"/>
                </a:cubicBezTo>
                <a:cubicBezTo>
                  <a:pt x="7720999" y="2241157"/>
                  <a:pt x="7460805" y="1881579"/>
                  <a:pt x="7131946" y="1646653"/>
                </a:cubicBezTo>
                <a:cubicBezTo>
                  <a:pt x="7120196" y="1638444"/>
                  <a:pt x="7107334" y="1617255"/>
                  <a:pt x="7133363" y="1621246"/>
                </a:cubicBezTo>
                <a:close/>
                <a:moveTo>
                  <a:pt x="1903353" y="1615827"/>
                </a:moveTo>
                <a:cubicBezTo>
                  <a:pt x="1900901" y="1620058"/>
                  <a:pt x="1913196" y="1636331"/>
                  <a:pt x="1936931" y="1664954"/>
                </a:cubicBezTo>
                <a:cubicBezTo>
                  <a:pt x="2021149" y="1767773"/>
                  <a:pt x="2108079" y="1868623"/>
                  <a:pt x="2195868" y="1967574"/>
                </a:cubicBezTo>
                <a:cubicBezTo>
                  <a:pt x="2196092" y="1880013"/>
                  <a:pt x="2155695" y="1801515"/>
                  <a:pt x="2088852" y="1737123"/>
                </a:cubicBezTo>
                <a:cubicBezTo>
                  <a:pt x="2054441" y="1703572"/>
                  <a:pt x="2001584" y="1662839"/>
                  <a:pt x="1958241" y="1638955"/>
                </a:cubicBezTo>
                <a:cubicBezTo>
                  <a:pt x="1922998" y="1619408"/>
                  <a:pt x="1905803" y="1611595"/>
                  <a:pt x="1903353" y="1615827"/>
                </a:cubicBezTo>
                <a:close/>
                <a:moveTo>
                  <a:pt x="11544294" y="1515364"/>
                </a:moveTo>
                <a:cubicBezTo>
                  <a:pt x="11560186" y="1751994"/>
                  <a:pt x="11601886" y="2047223"/>
                  <a:pt x="11755210" y="2159157"/>
                </a:cubicBezTo>
                <a:cubicBezTo>
                  <a:pt x="11638730" y="1953912"/>
                  <a:pt x="11582097" y="1724179"/>
                  <a:pt x="11544294" y="1515364"/>
                </a:cubicBezTo>
                <a:close/>
                <a:moveTo>
                  <a:pt x="11571408" y="1489599"/>
                </a:moveTo>
                <a:cubicBezTo>
                  <a:pt x="11607963" y="1697676"/>
                  <a:pt x="11663078" y="1929905"/>
                  <a:pt x="11778250" y="2136760"/>
                </a:cubicBezTo>
                <a:cubicBezTo>
                  <a:pt x="11740096" y="1906710"/>
                  <a:pt x="11685166" y="1688152"/>
                  <a:pt x="11571408" y="1489599"/>
                </a:cubicBezTo>
                <a:close/>
                <a:moveTo>
                  <a:pt x="11540154" y="1438303"/>
                </a:moveTo>
                <a:cubicBezTo>
                  <a:pt x="11540302" y="1439748"/>
                  <a:pt x="11540443" y="1441186"/>
                  <a:pt x="11540380" y="1443526"/>
                </a:cubicBezTo>
                <a:lnTo>
                  <a:pt x="11542590" y="1442112"/>
                </a:lnTo>
                <a:lnTo>
                  <a:pt x="11540154" y="1438303"/>
                </a:lnTo>
                <a:close/>
                <a:moveTo>
                  <a:pt x="10567662" y="1437948"/>
                </a:moveTo>
                <a:cubicBezTo>
                  <a:pt x="10522198" y="1438672"/>
                  <a:pt x="10476263" y="1443522"/>
                  <a:pt x="10431225" y="1448568"/>
                </a:cubicBezTo>
                <a:cubicBezTo>
                  <a:pt x="10381279" y="1454457"/>
                  <a:pt x="10328981" y="1460314"/>
                  <a:pt x="10277556" y="1460247"/>
                </a:cubicBezTo>
                <a:cubicBezTo>
                  <a:pt x="10236449" y="1460475"/>
                  <a:pt x="10195262" y="1456932"/>
                  <a:pt x="10155875" y="1453769"/>
                </a:cubicBezTo>
                <a:cubicBezTo>
                  <a:pt x="10128043" y="1451639"/>
                  <a:pt x="10100420" y="1448611"/>
                  <a:pt x="10072733" y="1447924"/>
                </a:cubicBezTo>
                <a:cubicBezTo>
                  <a:pt x="10009605" y="1445377"/>
                  <a:pt x="9945053" y="1449112"/>
                  <a:pt x="9882500" y="1452330"/>
                </a:cubicBezTo>
                <a:cubicBezTo>
                  <a:pt x="9817947" y="1456065"/>
                  <a:pt x="9751031" y="1459772"/>
                  <a:pt x="9685205" y="1456650"/>
                </a:cubicBezTo>
                <a:lnTo>
                  <a:pt x="9666932" y="1456075"/>
                </a:lnTo>
                <a:cubicBezTo>
                  <a:pt x="9647413" y="1454768"/>
                  <a:pt x="9627689" y="1454349"/>
                  <a:pt x="9608662" y="1455027"/>
                </a:cubicBezTo>
                <a:cubicBezTo>
                  <a:pt x="9746940" y="1477717"/>
                  <a:pt x="9886187" y="1498258"/>
                  <a:pt x="10026230" y="1509088"/>
                </a:cubicBezTo>
                <a:cubicBezTo>
                  <a:pt x="10217917" y="1525217"/>
                  <a:pt x="10389161" y="1492336"/>
                  <a:pt x="10567662" y="1437948"/>
                </a:cubicBezTo>
                <a:close/>
                <a:moveTo>
                  <a:pt x="10221015" y="1354657"/>
                </a:moveTo>
                <a:cubicBezTo>
                  <a:pt x="10183412" y="1353731"/>
                  <a:pt x="10145345" y="1354278"/>
                  <a:pt x="10107121" y="1356091"/>
                </a:cubicBezTo>
                <a:cubicBezTo>
                  <a:pt x="9954224" y="1363347"/>
                  <a:pt x="9798826" y="1390883"/>
                  <a:pt x="9660668" y="1425595"/>
                </a:cubicBezTo>
                <a:cubicBezTo>
                  <a:pt x="9663924" y="1425814"/>
                  <a:pt x="9666276" y="1425838"/>
                  <a:pt x="9669531" y="1426057"/>
                </a:cubicBezTo>
                <a:lnTo>
                  <a:pt x="9687254" y="1426986"/>
                </a:lnTo>
                <a:cubicBezTo>
                  <a:pt x="9751279" y="1429722"/>
                  <a:pt x="9817637" y="1426370"/>
                  <a:pt x="9881290" y="1422445"/>
                </a:cubicBezTo>
                <a:cubicBezTo>
                  <a:pt x="9944395" y="1418874"/>
                  <a:pt x="10009857" y="1415334"/>
                  <a:pt x="10074432" y="1417715"/>
                </a:cubicBezTo>
                <a:cubicBezTo>
                  <a:pt x="10102466" y="1418944"/>
                  <a:pt x="10131190" y="1421269"/>
                  <a:pt x="10159369" y="1423935"/>
                </a:cubicBezTo>
                <a:cubicBezTo>
                  <a:pt x="10198208" y="1427456"/>
                  <a:pt x="10239045" y="1430459"/>
                  <a:pt x="10278706" y="1430393"/>
                </a:cubicBezTo>
                <a:cubicBezTo>
                  <a:pt x="10328324" y="1430079"/>
                  <a:pt x="10379724" y="1424023"/>
                  <a:pt x="10429120" y="1418493"/>
                </a:cubicBezTo>
                <a:cubicBezTo>
                  <a:pt x="10465435" y="1414425"/>
                  <a:pt x="10501756" y="1410354"/>
                  <a:pt x="10538565" y="1408270"/>
                </a:cubicBezTo>
                <a:cubicBezTo>
                  <a:pt x="10442450" y="1373463"/>
                  <a:pt x="10333824" y="1357435"/>
                  <a:pt x="10221015" y="1354657"/>
                </a:cubicBezTo>
                <a:close/>
                <a:moveTo>
                  <a:pt x="1979378" y="1340504"/>
                </a:moveTo>
                <a:cubicBezTo>
                  <a:pt x="2251008" y="1517802"/>
                  <a:pt x="2557265" y="1617794"/>
                  <a:pt x="2882120" y="1635547"/>
                </a:cubicBezTo>
                <a:cubicBezTo>
                  <a:pt x="2852884" y="1626476"/>
                  <a:pt x="2822307" y="1618842"/>
                  <a:pt x="2793103" y="1610699"/>
                </a:cubicBezTo>
                <a:lnTo>
                  <a:pt x="2770041" y="1604634"/>
                </a:lnTo>
                <a:cubicBezTo>
                  <a:pt x="2500352" y="1533917"/>
                  <a:pt x="2236095" y="1435963"/>
                  <a:pt x="1979378" y="1340504"/>
                </a:cubicBezTo>
                <a:close/>
                <a:moveTo>
                  <a:pt x="1927410" y="1287164"/>
                </a:moveTo>
                <a:cubicBezTo>
                  <a:pt x="1938311" y="1291848"/>
                  <a:pt x="1949172" y="1295604"/>
                  <a:pt x="1959587" y="1299849"/>
                </a:cubicBezTo>
                <a:cubicBezTo>
                  <a:pt x="2224818" y="1398692"/>
                  <a:pt x="2499050" y="1501367"/>
                  <a:pt x="2777707" y="1574991"/>
                </a:cubicBezTo>
                <a:lnTo>
                  <a:pt x="2800768" y="1581056"/>
                </a:lnTo>
                <a:lnTo>
                  <a:pt x="2879408" y="1602590"/>
                </a:lnTo>
                <a:cubicBezTo>
                  <a:pt x="2873718" y="1600024"/>
                  <a:pt x="2868475" y="1596973"/>
                  <a:pt x="2862295" y="1593958"/>
                </a:cubicBezTo>
                <a:cubicBezTo>
                  <a:pt x="2846112" y="1585292"/>
                  <a:pt x="2829972" y="1577555"/>
                  <a:pt x="2813343" y="1569369"/>
                </a:cubicBezTo>
                <a:cubicBezTo>
                  <a:pt x="2759214" y="1543589"/>
                  <a:pt x="2702010" y="1522123"/>
                  <a:pt x="2646245" y="1501999"/>
                </a:cubicBezTo>
                <a:cubicBezTo>
                  <a:pt x="2437298" y="1424662"/>
                  <a:pt x="2221285" y="1345272"/>
                  <a:pt x="1999243" y="1301524"/>
                </a:cubicBezTo>
                <a:lnTo>
                  <a:pt x="1979527" y="1297651"/>
                </a:lnTo>
                <a:lnTo>
                  <a:pt x="1927410" y="1287164"/>
                </a:lnTo>
                <a:close/>
                <a:moveTo>
                  <a:pt x="1997014" y="1269007"/>
                </a:moveTo>
                <a:lnTo>
                  <a:pt x="2005458" y="1270540"/>
                </a:lnTo>
                <a:cubicBezTo>
                  <a:pt x="2229844" y="1314659"/>
                  <a:pt x="2447268" y="1394456"/>
                  <a:pt x="2657186" y="1472687"/>
                </a:cubicBezTo>
                <a:cubicBezTo>
                  <a:pt x="2713431" y="1493259"/>
                  <a:pt x="2771565" y="1514688"/>
                  <a:pt x="2826662" y="1541362"/>
                </a:cubicBezTo>
                <a:cubicBezTo>
                  <a:pt x="2843286" y="1549544"/>
                  <a:pt x="2859914" y="1557729"/>
                  <a:pt x="2876100" y="1566397"/>
                </a:cubicBezTo>
                <a:cubicBezTo>
                  <a:pt x="2929811" y="1593592"/>
                  <a:pt x="2984941" y="1621189"/>
                  <a:pt x="3042600" y="1630532"/>
                </a:cubicBezTo>
                <a:cubicBezTo>
                  <a:pt x="2779645" y="1343909"/>
                  <a:pt x="2376891" y="1276645"/>
                  <a:pt x="1997014" y="1269007"/>
                </a:cubicBezTo>
                <a:close/>
                <a:moveTo>
                  <a:pt x="9857254" y="846904"/>
                </a:moveTo>
                <a:cubicBezTo>
                  <a:pt x="9525980" y="871770"/>
                  <a:pt x="9241479" y="935703"/>
                  <a:pt x="8989866" y="1043742"/>
                </a:cubicBezTo>
                <a:lnTo>
                  <a:pt x="8931614" y="1069508"/>
                </a:lnTo>
                <a:cubicBezTo>
                  <a:pt x="8902659" y="1082659"/>
                  <a:pt x="8873359" y="1095268"/>
                  <a:pt x="8843711" y="1107334"/>
                </a:cubicBezTo>
                <a:cubicBezTo>
                  <a:pt x="8889894" y="1093124"/>
                  <a:pt x="8937874" y="1079296"/>
                  <a:pt x="8966093" y="1073509"/>
                </a:cubicBezTo>
                <a:cubicBezTo>
                  <a:pt x="9076195" y="1052142"/>
                  <a:pt x="9187512" y="1039967"/>
                  <a:pt x="9299227" y="1025994"/>
                </a:cubicBezTo>
                <a:cubicBezTo>
                  <a:pt x="9502333" y="1000326"/>
                  <a:pt x="9654280" y="888586"/>
                  <a:pt x="9857254" y="846904"/>
                </a:cubicBezTo>
                <a:close/>
                <a:moveTo>
                  <a:pt x="9615182" y="791499"/>
                </a:moveTo>
                <a:cubicBezTo>
                  <a:pt x="9415185" y="799027"/>
                  <a:pt x="9214426" y="900700"/>
                  <a:pt x="9023688" y="996819"/>
                </a:cubicBezTo>
                <a:cubicBezTo>
                  <a:pt x="9256457" y="903127"/>
                  <a:pt x="9516545" y="844854"/>
                  <a:pt x="9814527" y="819048"/>
                </a:cubicBezTo>
                <a:cubicBezTo>
                  <a:pt x="9748431" y="796943"/>
                  <a:pt x="9681848" y="788991"/>
                  <a:pt x="9615182" y="791499"/>
                </a:cubicBezTo>
                <a:close/>
                <a:moveTo>
                  <a:pt x="2305292" y="790492"/>
                </a:moveTo>
                <a:cubicBezTo>
                  <a:pt x="2631112" y="948847"/>
                  <a:pt x="3011879" y="1106878"/>
                  <a:pt x="3360922" y="1100373"/>
                </a:cubicBezTo>
                <a:cubicBezTo>
                  <a:pt x="3408391" y="1099405"/>
                  <a:pt x="3451278" y="1088839"/>
                  <a:pt x="3492420" y="1081145"/>
                </a:cubicBezTo>
                <a:cubicBezTo>
                  <a:pt x="3448862" y="1074966"/>
                  <a:pt x="3405674" y="1066449"/>
                  <a:pt x="3364086" y="1051340"/>
                </a:cubicBezTo>
                <a:cubicBezTo>
                  <a:pt x="3314946" y="1033747"/>
                  <a:pt x="3269673" y="1008082"/>
                  <a:pt x="3225818" y="982822"/>
                </a:cubicBezTo>
                <a:cubicBezTo>
                  <a:pt x="3194830" y="964966"/>
                  <a:pt x="3162431" y="946699"/>
                  <a:pt x="3129696" y="931704"/>
                </a:cubicBezTo>
                <a:cubicBezTo>
                  <a:pt x="3030558" y="886774"/>
                  <a:pt x="2920899" y="869731"/>
                  <a:pt x="2814545" y="853955"/>
                </a:cubicBezTo>
                <a:cubicBezTo>
                  <a:pt x="2648192" y="828474"/>
                  <a:pt x="2475773" y="802762"/>
                  <a:pt x="2305292" y="790492"/>
                </a:cubicBezTo>
                <a:close/>
                <a:moveTo>
                  <a:pt x="2626982" y="777450"/>
                </a:moveTo>
                <a:cubicBezTo>
                  <a:pt x="2581807" y="776467"/>
                  <a:pt x="2536327" y="776706"/>
                  <a:pt x="2490617" y="777951"/>
                </a:cubicBezTo>
                <a:cubicBezTo>
                  <a:pt x="2601507" y="790748"/>
                  <a:pt x="2711611" y="807309"/>
                  <a:pt x="2819869" y="823936"/>
                </a:cubicBezTo>
                <a:cubicBezTo>
                  <a:pt x="2928115" y="840564"/>
                  <a:pt x="3040565" y="857495"/>
                  <a:pt x="3143018" y="903698"/>
                </a:cubicBezTo>
                <a:cubicBezTo>
                  <a:pt x="3177162" y="919099"/>
                  <a:pt x="3210046" y="937808"/>
                  <a:pt x="3241520" y="956112"/>
                </a:cubicBezTo>
                <a:cubicBezTo>
                  <a:pt x="3284409" y="980477"/>
                  <a:pt x="3328265" y="1005739"/>
                  <a:pt x="3374575" y="1022517"/>
                </a:cubicBezTo>
                <a:cubicBezTo>
                  <a:pt x="3416609" y="1037134"/>
                  <a:pt x="3460730" y="1045620"/>
                  <a:pt x="3505221" y="1051757"/>
                </a:cubicBezTo>
                <a:cubicBezTo>
                  <a:pt x="3244537" y="851088"/>
                  <a:pt x="2943211" y="784332"/>
                  <a:pt x="2626982" y="777450"/>
                </a:cubicBezTo>
                <a:close/>
                <a:moveTo>
                  <a:pt x="9258094" y="529602"/>
                </a:moveTo>
                <a:cubicBezTo>
                  <a:pt x="9013678" y="577086"/>
                  <a:pt x="8768731" y="631051"/>
                  <a:pt x="8526712" y="690804"/>
                </a:cubicBezTo>
                <a:cubicBezTo>
                  <a:pt x="8781748" y="694003"/>
                  <a:pt x="9026494" y="640940"/>
                  <a:pt x="9258094" y="529602"/>
                </a:cubicBezTo>
                <a:close/>
                <a:moveTo>
                  <a:pt x="1310106" y="514217"/>
                </a:moveTo>
                <a:cubicBezTo>
                  <a:pt x="1129544" y="634332"/>
                  <a:pt x="976804" y="783308"/>
                  <a:pt x="854994" y="970136"/>
                </a:cubicBezTo>
                <a:cubicBezTo>
                  <a:pt x="813550" y="1033067"/>
                  <a:pt x="777442" y="1099637"/>
                  <a:pt x="742462" y="1165648"/>
                </a:cubicBezTo>
                <a:cubicBezTo>
                  <a:pt x="769633" y="1130245"/>
                  <a:pt x="795392" y="1093436"/>
                  <a:pt x="820602" y="1056915"/>
                </a:cubicBezTo>
                <a:cubicBezTo>
                  <a:pt x="839644" y="1029097"/>
                  <a:pt x="858127" y="1001568"/>
                  <a:pt x="878295" y="974594"/>
                </a:cubicBezTo>
                <a:cubicBezTo>
                  <a:pt x="984168" y="830170"/>
                  <a:pt x="1114491" y="703679"/>
                  <a:pt x="1240607" y="581401"/>
                </a:cubicBezTo>
                <a:lnTo>
                  <a:pt x="1310106" y="514217"/>
                </a:lnTo>
                <a:close/>
                <a:moveTo>
                  <a:pt x="11225213" y="507722"/>
                </a:moveTo>
                <a:cubicBezTo>
                  <a:pt x="11207028" y="593695"/>
                  <a:pt x="11194593" y="681355"/>
                  <a:pt x="11182914" y="767771"/>
                </a:cubicBezTo>
                <a:cubicBezTo>
                  <a:pt x="11164076" y="906276"/>
                  <a:pt x="11145116" y="1049465"/>
                  <a:pt x="11099211" y="1184594"/>
                </a:cubicBezTo>
                <a:cubicBezTo>
                  <a:pt x="11088245" y="1216134"/>
                  <a:pt x="11076378" y="1247477"/>
                  <a:pt x="11064509" y="1278830"/>
                </a:cubicBezTo>
                <a:lnTo>
                  <a:pt x="11049349" y="1318418"/>
                </a:lnTo>
                <a:cubicBezTo>
                  <a:pt x="11022123" y="1390250"/>
                  <a:pt x="10998838" y="1463390"/>
                  <a:pt x="10978260" y="1537094"/>
                </a:cubicBezTo>
                <a:cubicBezTo>
                  <a:pt x="11216457" y="1249857"/>
                  <a:pt x="11222923" y="871706"/>
                  <a:pt x="11225213" y="507722"/>
                </a:cubicBezTo>
                <a:close/>
                <a:moveTo>
                  <a:pt x="9168987" y="490232"/>
                </a:moveTo>
                <a:cubicBezTo>
                  <a:pt x="8975366" y="483045"/>
                  <a:pt x="8788341" y="560836"/>
                  <a:pt x="8603910" y="639895"/>
                </a:cubicBezTo>
                <a:cubicBezTo>
                  <a:pt x="8818554" y="588452"/>
                  <a:pt x="9035976" y="541366"/>
                  <a:pt x="9252382" y="498759"/>
                </a:cubicBezTo>
                <a:cubicBezTo>
                  <a:pt x="9224441" y="494020"/>
                  <a:pt x="9196646" y="491259"/>
                  <a:pt x="9168987" y="490232"/>
                </a:cubicBezTo>
                <a:close/>
                <a:moveTo>
                  <a:pt x="11201005" y="471089"/>
                </a:moveTo>
                <a:cubicBezTo>
                  <a:pt x="11064705" y="787426"/>
                  <a:pt x="10958405" y="1112932"/>
                  <a:pt x="10968432" y="1456010"/>
                </a:cubicBezTo>
                <a:cubicBezTo>
                  <a:pt x="10984596" y="1405817"/>
                  <a:pt x="11001105" y="1356171"/>
                  <a:pt x="11019967" y="1306553"/>
                </a:cubicBezTo>
                <a:lnTo>
                  <a:pt x="11035125" y="1266966"/>
                </a:lnTo>
                <a:cubicBezTo>
                  <a:pt x="11047342" y="1236154"/>
                  <a:pt x="11059004" y="1205706"/>
                  <a:pt x="11069972" y="1174168"/>
                </a:cubicBezTo>
                <a:cubicBezTo>
                  <a:pt x="11114708" y="1042083"/>
                  <a:pt x="11133811" y="900343"/>
                  <a:pt x="11152239" y="763628"/>
                </a:cubicBezTo>
                <a:cubicBezTo>
                  <a:pt x="11165272" y="667160"/>
                  <a:pt x="11178361" y="568344"/>
                  <a:pt x="11201005" y="471089"/>
                </a:cubicBezTo>
                <a:close/>
                <a:moveTo>
                  <a:pt x="1423113" y="445565"/>
                </a:moveTo>
                <a:lnTo>
                  <a:pt x="1260565" y="602982"/>
                </a:lnTo>
                <a:cubicBezTo>
                  <a:pt x="1135292" y="724135"/>
                  <a:pt x="1006090" y="850065"/>
                  <a:pt x="901900" y="992236"/>
                </a:cubicBezTo>
                <a:cubicBezTo>
                  <a:pt x="882292" y="1018928"/>
                  <a:pt x="863806" y="1046465"/>
                  <a:pt x="845044" y="1073436"/>
                </a:cubicBezTo>
                <a:cubicBezTo>
                  <a:pt x="797719" y="1142828"/>
                  <a:pt x="747866" y="1214196"/>
                  <a:pt x="685926" y="1274069"/>
                </a:cubicBezTo>
                <a:cubicBezTo>
                  <a:pt x="685087" y="1275192"/>
                  <a:pt x="684806" y="1276038"/>
                  <a:pt x="684248" y="1277721"/>
                </a:cubicBezTo>
                <a:cubicBezTo>
                  <a:pt x="955830" y="1021343"/>
                  <a:pt x="1215323" y="756291"/>
                  <a:pt x="1423113" y="445565"/>
                </a:cubicBezTo>
                <a:close/>
                <a:moveTo>
                  <a:pt x="3316479" y="443136"/>
                </a:moveTo>
                <a:lnTo>
                  <a:pt x="3546806" y="927139"/>
                </a:lnTo>
                <a:cubicBezTo>
                  <a:pt x="3510992" y="788388"/>
                  <a:pt x="3440535" y="657075"/>
                  <a:pt x="3364433" y="524121"/>
                </a:cubicBezTo>
                <a:lnTo>
                  <a:pt x="3316479" y="443136"/>
                </a:lnTo>
                <a:close/>
                <a:moveTo>
                  <a:pt x="10268559" y="442054"/>
                </a:moveTo>
                <a:cubicBezTo>
                  <a:pt x="10277021" y="671939"/>
                  <a:pt x="10375577" y="877148"/>
                  <a:pt x="10494169" y="1091780"/>
                </a:cubicBezTo>
                <a:cubicBezTo>
                  <a:pt x="10447177" y="970850"/>
                  <a:pt x="10400743" y="849562"/>
                  <a:pt x="10356661" y="728302"/>
                </a:cubicBezTo>
                <a:cubicBezTo>
                  <a:pt x="10321871" y="632517"/>
                  <a:pt x="10289232" y="537669"/>
                  <a:pt x="10268559" y="442054"/>
                </a:cubicBezTo>
                <a:close/>
                <a:moveTo>
                  <a:pt x="3291335" y="338420"/>
                </a:moveTo>
                <a:cubicBezTo>
                  <a:pt x="3324815" y="395296"/>
                  <a:pt x="3358740" y="451691"/>
                  <a:pt x="3390805" y="508163"/>
                </a:cubicBezTo>
                <a:cubicBezTo>
                  <a:pt x="3469925" y="646583"/>
                  <a:pt x="3543427" y="784298"/>
                  <a:pt x="3579062" y="930040"/>
                </a:cubicBezTo>
                <a:cubicBezTo>
                  <a:pt x="3585500" y="799842"/>
                  <a:pt x="3547302" y="683076"/>
                  <a:pt x="3467355" y="559130"/>
                </a:cubicBezTo>
                <a:cubicBezTo>
                  <a:pt x="3420192" y="486029"/>
                  <a:pt x="3371016" y="420934"/>
                  <a:pt x="3310753" y="358140"/>
                </a:cubicBezTo>
                <a:cubicBezTo>
                  <a:pt x="3303466" y="350509"/>
                  <a:pt x="3297626" y="344227"/>
                  <a:pt x="3291335" y="338420"/>
                </a:cubicBezTo>
                <a:close/>
                <a:moveTo>
                  <a:pt x="1635889" y="280494"/>
                </a:moveTo>
                <a:lnTo>
                  <a:pt x="1634800" y="302111"/>
                </a:lnTo>
                <a:cubicBezTo>
                  <a:pt x="1634800" y="302111"/>
                  <a:pt x="1635342" y="287795"/>
                  <a:pt x="1635889" y="280494"/>
                </a:cubicBezTo>
                <a:close/>
                <a:moveTo>
                  <a:pt x="10277529" y="272307"/>
                </a:moveTo>
                <a:cubicBezTo>
                  <a:pt x="10277467" y="274640"/>
                  <a:pt x="10276853" y="277334"/>
                  <a:pt x="10276797" y="279672"/>
                </a:cubicBezTo>
                <a:cubicBezTo>
                  <a:pt x="10284209" y="425149"/>
                  <a:pt x="10331835" y="570199"/>
                  <a:pt x="10385906" y="718031"/>
                </a:cubicBezTo>
                <a:cubicBezTo>
                  <a:pt x="10434036" y="850493"/>
                  <a:pt x="10484873" y="983529"/>
                  <a:pt x="10536458" y="1115310"/>
                </a:cubicBezTo>
                <a:cubicBezTo>
                  <a:pt x="10537315" y="979107"/>
                  <a:pt x="10476552" y="837858"/>
                  <a:pt x="10436479" y="715570"/>
                </a:cubicBezTo>
                <a:cubicBezTo>
                  <a:pt x="10386976" y="566354"/>
                  <a:pt x="10333255" y="419072"/>
                  <a:pt x="10277529" y="272307"/>
                </a:cubicBezTo>
                <a:close/>
                <a:moveTo>
                  <a:pt x="1510397" y="255705"/>
                </a:moveTo>
                <a:cubicBezTo>
                  <a:pt x="1390337" y="300510"/>
                  <a:pt x="1267181" y="337747"/>
                  <a:pt x="1146550" y="373012"/>
                </a:cubicBezTo>
                <a:cubicBezTo>
                  <a:pt x="997862" y="416736"/>
                  <a:pt x="843568" y="461871"/>
                  <a:pt x="698834" y="523272"/>
                </a:cubicBezTo>
                <a:cubicBezTo>
                  <a:pt x="460140" y="624106"/>
                  <a:pt x="242842" y="767577"/>
                  <a:pt x="34256" y="918603"/>
                </a:cubicBezTo>
                <a:cubicBezTo>
                  <a:pt x="196048" y="819849"/>
                  <a:pt x="358125" y="721653"/>
                  <a:pt x="527241" y="636078"/>
                </a:cubicBezTo>
                <a:cubicBezTo>
                  <a:pt x="838255" y="479281"/>
                  <a:pt x="1212318" y="434093"/>
                  <a:pt x="1510397" y="255705"/>
                </a:cubicBezTo>
                <a:close/>
                <a:moveTo>
                  <a:pt x="1313114" y="226216"/>
                </a:moveTo>
                <a:cubicBezTo>
                  <a:pt x="1247578" y="225578"/>
                  <a:pt x="1180153" y="227293"/>
                  <a:pt x="1109304" y="240030"/>
                </a:cubicBezTo>
                <a:cubicBezTo>
                  <a:pt x="689821" y="315031"/>
                  <a:pt x="334655" y="603530"/>
                  <a:pt x="8129" y="901519"/>
                </a:cubicBezTo>
                <a:cubicBezTo>
                  <a:pt x="220923" y="747682"/>
                  <a:pt x="442983" y="599720"/>
                  <a:pt x="687572" y="496629"/>
                </a:cubicBezTo>
                <a:cubicBezTo>
                  <a:pt x="833705" y="435223"/>
                  <a:pt x="989118" y="389520"/>
                  <a:pt x="1138365" y="345515"/>
                </a:cubicBezTo>
                <a:cubicBezTo>
                  <a:pt x="1260121" y="309686"/>
                  <a:pt x="1384681" y="272451"/>
                  <a:pt x="1505579" y="226526"/>
                </a:cubicBezTo>
                <a:cubicBezTo>
                  <a:pt x="1442294" y="229846"/>
                  <a:pt x="1378650" y="226854"/>
                  <a:pt x="1313114" y="226216"/>
                </a:cubicBezTo>
                <a:close/>
                <a:moveTo>
                  <a:pt x="3655073" y="221884"/>
                </a:moveTo>
                <a:cubicBezTo>
                  <a:pt x="3768399" y="336347"/>
                  <a:pt x="3873410" y="455450"/>
                  <a:pt x="3989938" y="562685"/>
                </a:cubicBezTo>
                <a:cubicBezTo>
                  <a:pt x="4106468" y="669916"/>
                  <a:pt x="4234512" y="765281"/>
                  <a:pt x="4393907" y="832258"/>
                </a:cubicBezTo>
                <a:cubicBezTo>
                  <a:pt x="4484865" y="870540"/>
                  <a:pt x="4571866" y="903385"/>
                  <a:pt x="4648051" y="945051"/>
                </a:cubicBezTo>
                <a:cubicBezTo>
                  <a:pt x="4566919" y="872848"/>
                  <a:pt x="4474187" y="813216"/>
                  <a:pt x="4383389" y="755369"/>
                </a:cubicBezTo>
                <a:cubicBezTo>
                  <a:pt x="4310251" y="708460"/>
                  <a:pt x="4234739" y="660250"/>
                  <a:pt x="4165508" y="606196"/>
                </a:cubicBezTo>
                <a:cubicBezTo>
                  <a:pt x="4131846" y="579598"/>
                  <a:pt x="4099524" y="551549"/>
                  <a:pt x="4068162" y="524394"/>
                </a:cubicBezTo>
                <a:cubicBezTo>
                  <a:pt x="4039704" y="499919"/>
                  <a:pt x="4010763" y="474992"/>
                  <a:pt x="3981416" y="451482"/>
                </a:cubicBezTo>
                <a:cubicBezTo>
                  <a:pt x="3923199" y="404909"/>
                  <a:pt x="3860482" y="362236"/>
                  <a:pt x="3800147" y="320872"/>
                </a:cubicBezTo>
                <a:lnTo>
                  <a:pt x="3655073" y="221884"/>
                </a:lnTo>
                <a:close/>
                <a:moveTo>
                  <a:pt x="3670252" y="193798"/>
                </a:moveTo>
                <a:lnTo>
                  <a:pt x="3817258" y="294577"/>
                </a:lnTo>
                <a:cubicBezTo>
                  <a:pt x="3878082" y="336387"/>
                  <a:pt x="3941278" y="379498"/>
                  <a:pt x="4000461" y="426966"/>
                </a:cubicBezTo>
                <a:cubicBezTo>
                  <a:pt x="4030299" y="450926"/>
                  <a:pt x="4059233" y="475849"/>
                  <a:pt x="4088180" y="500774"/>
                </a:cubicBezTo>
                <a:cubicBezTo>
                  <a:pt x="4119532" y="527928"/>
                  <a:pt x="4151864" y="555979"/>
                  <a:pt x="4184555" y="581683"/>
                </a:cubicBezTo>
                <a:cubicBezTo>
                  <a:pt x="4252374" y="635322"/>
                  <a:pt x="4327401" y="683085"/>
                  <a:pt x="4399563" y="729106"/>
                </a:cubicBezTo>
                <a:cubicBezTo>
                  <a:pt x="4497546" y="791788"/>
                  <a:pt x="4597907" y="855772"/>
                  <a:pt x="4684469" y="935680"/>
                </a:cubicBezTo>
                <a:lnTo>
                  <a:pt x="4690271" y="941034"/>
                </a:lnTo>
                <a:cubicBezTo>
                  <a:pt x="4617960" y="705006"/>
                  <a:pt x="4326618" y="547128"/>
                  <a:pt x="4136093" y="429466"/>
                </a:cubicBezTo>
                <a:cubicBezTo>
                  <a:pt x="3985171" y="335831"/>
                  <a:pt x="3831168" y="258155"/>
                  <a:pt x="3670252" y="193798"/>
                </a:cubicBezTo>
                <a:close/>
                <a:moveTo>
                  <a:pt x="9334796" y="27584"/>
                </a:moveTo>
                <a:cubicBezTo>
                  <a:pt x="9406875" y="179228"/>
                  <a:pt x="9503788" y="329542"/>
                  <a:pt x="9651570" y="397505"/>
                </a:cubicBezTo>
                <a:cubicBezTo>
                  <a:pt x="9559808" y="257686"/>
                  <a:pt x="9456900" y="135734"/>
                  <a:pt x="9334796" y="27584"/>
                </a:cubicBezTo>
                <a:close/>
                <a:moveTo>
                  <a:pt x="4440129" y="19571"/>
                </a:moveTo>
                <a:cubicBezTo>
                  <a:pt x="4500684" y="171308"/>
                  <a:pt x="4765312" y="394987"/>
                  <a:pt x="4856525" y="486351"/>
                </a:cubicBezTo>
                <a:cubicBezTo>
                  <a:pt x="4921046" y="550838"/>
                  <a:pt x="4987678" y="618617"/>
                  <a:pt x="5059055" y="679918"/>
                </a:cubicBezTo>
                <a:cubicBezTo>
                  <a:pt x="5130436" y="741218"/>
                  <a:pt x="5206561" y="796043"/>
                  <a:pt x="5290070" y="834619"/>
                </a:cubicBezTo>
                <a:cubicBezTo>
                  <a:pt x="5126032" y="703785"/>
                  <a:pt x="4978794" y="550858"/>
                  <a:pt x="4834991" y="401985"/>
                </a:cubicBezTo>
                <a:cubicBezTo>
                  <a:pt x="4709629" y="271933"/>
                  <a:pt x="4579958" y="138796"/>
                  <a:pt x="4440129" y="19571"/>
                </a:cubicBezTo>
                <a:close/>
                <a:moveTo>
                  <a:pt x="8613009" y="0"/>
                </a:moveTo>
                <a:lnTo>
                  <a:pt x="8720364" y="0"/>
                </a:lnTo>
                <a:lnTo>
                  <a:pt x="8781165" y="82863"/>
                </a:lnTo>
                <a:cubicBezTo>
                  <a:pt x="8835159" y="149786"/>
                  <a:pt x="8896472" y="209441"/>
                  <a:pt x="8971448" y="246946"/>
                </a:cubicBezTo>
                <a:cubicBezTo>
                  <a:pt x="8910775" y="192244"/>
                  <a:pt x="8864937" y="124231"/>
                  <a:pt x="8820691" y="57482"/>
                </a:cubicBezTo>
                <a:lnTo>
                  <a:pt x="8807612" y="38256"/>
                </a:lnTo>
                <a:lnTo>
                  <a:pt x="8780258" y="0"/>
                </a:lnTo>
                <a:lnTo>
                  <a:pt x="8818949" y="0"/>
                </a:lnTo>
                <a:lnTo>
                  <a:pt x="8833783" y="20753"/>
                </a:lnTo>
                <a:lnTo>
                  <a:pt x="8846863" y="39981"/>
                </a:lnTo>
                <a:cubicBezTo>
                  <a:pt x="8881714" y="92040"/>
                  <a:pt x="8917610" y="145725"/>
                  <a:pt x="8960046" y="191389"/>
                </a:cubicBezTo>
                <a:lnTo>
                  <a:pt x="8876789" y="0"/>
                </a:lnTo>
                <a:lnTo>
                  <a:pt x="8980100" y="0"/>
                </a:lnTo>
                <a:lnTo>
                  <a:pt x="9090618" y="287225"/>
                </a:lnTo>
                <a:cubicBezTo>
                  <a:pt x="9321070" y="406548"/>
                  <a:pt x="9546131" y="530850"/>
                  <a:pt x="9762441" y="664587"/>
                </a:cubicBezTo>
                <a:cubicBezTo>
                  <a:pt x="9739891" y="606197"/>
                  <a:pt x="9720655" y="545696"/>
                  <a:pt x="9717826" y="487719"/>
                </a:cubicBezTo>
                <a:cubicBezTo>
                  <a:pt x="9716379" y="487883"/>
                  <a:pt x="9714371" y="488401"/>
                  <a:pt x="9713123" y="487663"/>
                </a:cubicBezTo>
                <a:cubicBezTo>
                  <a:pt x="9492837" y="457254"/>
                  <a:pt x="9357418" y="278154"/>
                  <a:pt x="9260878" y="87448"/>
                </a:cubicBezTo>
                <a:lnTo>
                  <a:pt x="9221522" y="0"/>
                </a:lnTo>
                <a:lnTo>
                  <a:pt x="9425221" y="0"/>
                </a:lnTo>
                <a:lnTo>
                  <a:pt x="9453548" y="23392"/>
                </a:lnTo>
                <a:cubicBezTo>
                  <a:pt x="9515298" y="81904"/>
                  <a:pt x="9572467" y="144207"/>
                  <a:pt x="9625671" y="210960"/>
                </a:cubicBezTo>
                <a:cubicBezTo>
                  <a:pt x="9624081" y="161011"/>
                  <a:pt x="9627113" y="110980"/>
                  <a:pt x="9632927" y="60128"/>
                </a:cubicBezTo>
                <a:lnTo>
                  <a:pt x="9642174" y="0"/>
                </a:lnTo>
                <a:lnTo>
                  <a:pt x="9731615" y="0"/>
                </a:lnTo>
                <a:lnTo>
                  <a:pt x="9721255" y="74242"/>
                </a:lnTo>
                <a:cubicBezTo>
                  <a:pt x="9713264" y="158966"/>
                  <a:pt x="9714814" y="243239"/>
                  <a:pt x="9736458" y="329413"/>
                </a:cubicBezTo>
                <a:cubicBezTo>
                  <a:pt x="9741385" y="251922"/>
                  <a:pt x="9752472" y="174320"/>
                  <a:pt x="9763499" y="99057"/>
                </a:cubicBezTo>
                <a:lnTo>
                  <a:pt x="9777267" y="0"/>
                </a:lnTo>
                <a:lnTo>
                  <a:pt x="9808036" y="0"/>
                </a:lnTo>
                <a:lnTo>
                  <a:pt x="9793821" y="102652"/>
                </a:lnTo>
                <a:cubicBezTo>
                  <a:pt x="9783066" y="174683"/>
                  <a:pt x="9772446" y="248150"/>
                  <a:pt x="9767436" y="321864"/>
                </a:cubicBezTo>
                <a:cubicBezTo>
                  <a:pt x="9782786" y="295954"/>
                  <a:pt x="9799440" y="268443"/>
                  <a:pt x="9814477" y="233531"/>
                </a:cubicBezTo>
                <a:cubicBezTo>
                  <a:pt x="9842546" y="169402"/>
                  <a:pt x="9861429" y="104298"/>
                  <a:pt x="9873012" y="38619"/>
                </a:cubicBezTo>
                <a:lnTo>
                  <a:pt x="9875879" y="0"/>
                </a:lnTo>
                <a:lnTo>
                  <a:pt x="9965253" y="0"/>
                </a:lnTo>
                <a:lnTo>
                  <a:pt x="9930901" y="135026"/>
                </a:lnTo>
                <a:cubicBezTo>
                  <a:pt x="9915560" y="179805"/>
                  <a:pt x="9897837" y="223903"/>
                  <a:pt x="9880832" y="271562"/>
                </a:cubicBezTo>
                <a:cubicBezTo>
                  <a:pt x="9817639" y="451472"/>
                  <a:pt x="9825316" y="573022"/>
                  <a:pt x="9896024" y="749295"/>
                </a:cubicBezTo>
                <a:cubicBezTo>
                  <a:pt x="10068034" y="860020"/>
                  <a:pt x="10235704" y="977341"/>
                  <a:pt x="10395379" y="1102843"/>
                </a:cubicBezTo>
                <a:cubicBezTo>
                  <a:pt x="10227815" y="794610"/>
                  <a:pt x="10104867" y="497696"/>
                  <a:pt x="10225980" y="132061"/>
                </a:cubicBezTo>
                <a:cubicBezTo>
                  <a:pt x="10233239" y="110559"/>
                  <a:pt x="10303382" y="80255"/>
                  <a:pt x="10314210" y="109353"/>
                </a:cubicBezTo>
                <a:cubicBezTo>
                  <a:pt x="10408734" y="350872"/>
                  <a:pt x="10497596" y="594472"/>
                  <a:pt x="10573663" y="842430"/>
                </a:cubicBezTo>
                <a:cubicBezTo>
                  <a:pt x="10618238" y="986363"/>
                  <a:pt x="10653304" y="1120296"/>
                  <a:pt x="10583736" y="1259819"/>
                </a:cubicBezTo>
                <a:cubicBezTo>
                  <a:pt x="10685909" y="1347757"/>
                  <a:pt x="10784700" y="1440157"/>
                  <a:pt x="10880472" y="1537558"/>
                </a:cubicBezTo>
                <a:cubicBezTo>
                  <a:pt x="10849056" y="1070967"/>
                  <a:pt x="11034230" y="637538"/>
                  <a:pt x="11231212" y="216474"/>
                </a:cubicBezTo>
                <a:cubicBezTo>
                  <a:pt x="11242138" y="193394"/>
                  <a:pt x="11319709" y="169841"/>
                  <a:pt x="11317765" y="209405"/>
                </a:cubicBezTo>
                <a:cubicBezTo>
                  <a:pt x="11295958" y="696233"/>
                  <a:pt x="11372236" y="1247562"/>
                  <a:pt x="10982911" y="1622260"/>
                </a:cubicBezTo>
                <a:cubicBezTo>
                  <a:pt x="10979389" y="1625277"/>
                  <a:pt x="10974419" y="1628456"/>
                  <a:pt x="10968747" y="1630552"/>
                </a:cubicBezTo>
                <a:cubicBezTo>
                  <a:pt x="11069120" y="1738803"/>
                  <a:pt x="11166116" y="1851511"/>
                  <a:pt x="11258020" y="1972078"/>
                </a:cubicBezTo>
                <a:cubicBezTo>
                  <a:pt x="11414501" y="2177795"/>
                  <a:pt x="11558425" y="2393089"/>
                  <a:pt x="11688741" y="2616312"/>
                </a:cubicBezTo>
                <a:cubicBezTo>
                  <a:pt x="11728326" y="2494422"/>
                  <a:pt x="11744133" y="2360920"/>
                  <a:pt x="11794425" y="2252109"/>
                </a:cubicBezTo>
                <a:cubicBezTo>
                  <a:pt x="11793785" y="2248682"/>
                  <a:pt x="11793359" y="2244360"/>
                  <a:pt x="11792727" y="2240934"/>
                </a:cubicBezTo>
                <a:cubicBezTo>
                  <a:pt x="11786706" y="2242483"/>
                  <a:pt x="11780344" y="2243486"/>
                  <a:pt x="11776744" y="2242723"/>
                </a:cubicBezTo>
                <a:cubicBezTo>
                  <a:pt x="11442886" y="2179574"/>
                  <a:pt x="11457436" y="1554823"/>
                  <a:pt x="11442546" y="1307592"/>
                </a:cubicBezTo>
                <a:cubicBezTo>
                  <a:pt x="11441155" y="1284728"/>
                  <a:pt x="11514076" y="1258776"/>
                  <a:pt x="11527771" y="1275317"/>
                </a:cubicBezTo>
                <a:cubicBezTo>
                  <a:pt x="11715804" y="1499943"/>
                  <a:pt x="11799388" y="1758422"/>
                  <a:pt x="11851542" y="2034703"/>
                </a:cubicBezTo>
                <a:cubicBezTo>
                  <a:pt x="11913004" y="1924500"/>
                  <a:pt x="12015977" y="1821086"/>
                  <a:pt x="12122505" y="1727948"/>
                </a:cubicBezTo>
                <a:lnTo>
                  <a:pt x="12192000" y="1669975"/>
                </a:lnTo>
                <a:lnTo>
                  <a:pt x="12192000" y="1731063"/>
                </a:lnTo>
                <a:lnTo>
                  <a:pt x="12155105" y="1762181"/>
                </a:lnTo>
                <a:cubicBezTo>
                  <a:pt x="12056052" y="1853318"/>
                  <a:pt x="11965498" y="1956071"/>
                  <a:pt x="11918903" y="2062132"/>
                </a:cubicBezTo>
                <a:cubicBezTo>
                  <a:pt x="11960691" y="1997848"/>
                  <a:pt x="12011970" y="1941101"/>
                  <a:pt x="12067554" y="1888498"/>
                </a:cubicBezTo>
                <a:lnTo>
                  <a:pt x="12192000" y="1782392"/>
                </a:lnTo>
                <a:lnTo>
                  <a:pt x="12192000" y="1822559"/>
                </a:lnTo>
                <a:lnTo>
                  <a:pt x="12087498" y="1911764"/>
                </a:lnTo>
                <a:cubicBezTo>
                  <a:pt x="12032329" y="1964102"/>
                  <a:pt x="11981742" y="2020408"/>
                  <a:pt x="11941335" y="2083809"/>
                </a:cubicBezTo>
                <a:cubicBezTo>
                  <a:pt x="11925082" y="2109523"/>
                  <a:pt x="11910985" y="2136169"/>
                  <a:pt x="11898139" y="2163553"/>
                </a:cubicBezTo>
                <a:cubicBezTo>
                  <a:pt x="11945914" y="2129922"/>
                  <a:pt x="11992854" y="2093778"/>
                  <a:pt x="12037359" y="2053816"/>
                </a:cubicBezTo>
                <a:lnTo>
                  <a:pt x="12192000" y="1901891"/>
                </a:lnTo>
                <a:lnTo>
                  <a:pt x="12192000" y="1973912"/>
                </a:lnTo>
                <a:lnTo>
                  <a:pt x="12054488" y="2104939"/>
                </a:lnTo>
                <a:cubicBezTo>
                  <a:pt x="12007570" y="2147210"/>
                  <a:pt x="11919625" y="2193495"/>
                  <a:pt x="11880977" y="2245040"/>
                </a:cubicBezTo>
                <a:cubicBezTo>
                  <a:pt x="11880428" y="2245391"/>
                  <a:pt x="11880223" y="2246288"/>
                  <a:pt x="11879666" y="2246644"/>
                </a:cubicBezTo>
                <a:cubicBezTo>
                  <a:pt x="11877599" y="2249494"/>
                  <a:pt x="11875186" y="2251803"/>
                  <a:pt x="11873674" y="2254306"/>
                </a:cubicBezTo>
                <a:cubicBezTo>
                  <a:pt x="11806563" y="2362374"/>
                  <a:pt x="11801847" y="2563131"/>
                  <a:pt x="11738608" y="2689417"/>
                </a:cubicBezTo>
                <a:cubicBezTo>
                  <a:pt x="11737642" y="2691562"/>
                  <a:pt x="11735234" y="2693876"/>
                  <a:pt x="11732820" y="2696184"/>
                </a:cubicBezTo>
                <a:cubicBezTo>
                  <a:pt x="11856220" y="2915593"/>
                  <a:pt x="11965159" y="3142523"/>
                  <a:pt x="12058063" y="3376045"/>
                </a:cubicBezTo>
                <a:lnTo>
                  <a:pt x="12077722" y="3428999"/>
                </a:lnTo>
                <a:lnTo>
                  <a:pt x="11980831" y="3428999"/>
                </a:lnTo>
                <a:lnTo>
                  <a:pt x="11842370" y="3103596"/>
                </a:lnTo>
                <a:lnTo>
                  <a:pt x="11807118" y="3032642"/>
                </a:lnTo>
                <a:cubicBezTo>
                  <a:pt x="11675874" y="2761726"/>
                  <a:pt x="11523363" y="2501353"/>
                  <a:pt x="11352410" y="2253534"/>
                </a:cubicBezTo>
                <a:cubicBezTo>
                  <a:pt x="11349154" y="2253314"/>
                  <a:pt x="11346248" y="2253642"/>
                  <a:pt x="11344098" y="2252717"/>
                </a:cubicBezTo>
                <a:cubicBezTo>
                  <a:pt x="11146884" y="2178050"/>
                  <a:pt x="10940954" y="2145737"/>
                  <a:pt x="10730809" y="2156749"/>
                </a:cubicBezTo>
                <a:cubicBezTo>
                  <a:pt x="10726045" y="2159034"/>
                  <a:pt x="10720166" y="2162021"/>
                  <a:pt x="10713050" y="2164271"/>
                </a:cubicBezTo>
                <a:cubicBezTo>
                  <a:pt x="10300570" y="2303161"/>
                  <a:pt x="9845774" y="2211588"/>
                  <a:pt x="9420192" y="2263050"/>
                </a:cubicBezTo>
                <a:cubicBezTo>
                  <a:pt x="9405112" y="2265029"/>
                  <a:pt x="9380308" y="2257903"/>
                  <a:pt x="9404066" y="2242708"/>
                </a:cubicBezTo>
                <a:cubicBezTo>
                  <a:pt x="9811305" y="1986077"/>
                  <a:pt x="10269729" y="1904413"/>
                  <a:pt x="10712309" y="2109562"/>
                </a:cubicBezTo>
                <a:cubicBezTo>
                  <a:pt x="10909559" y="2093006"/>
                  <a:pt x="11103888" y="2112041"/>
                  <a:pt x="11291486" y="2166804"/>
                </a:cubicBezTo>
                <a:cubicBezTo>
                  <a:pt x="11253937" y="2114176"/>
                  <a:pt x="11215832" y="2061905"/>
                  <a:pt x="11176624" y="2010340"/>
                </a:cubicBezTo>
                <a:cubicBezTo>
                  <a:pt x="11019444" y="1803532"/>
                  <a:pt x="10848144" y="1617247"/>
                  <a:pt x="10665962" y="1445588"/>
                </a:cubicBezTo>
                <a:cubicBezTo>
                  <a:pt x="10659400" y="1447493"/>
                  <a:pt x="10653378" y="1449043"/>
                  <a:pt x="10647017" y="1450047"/>
                </a:cubicBezTo>
                <a:cubicBezTo>
                  <a:pt x="10469841" y="1508947"/>
                  <a:pt x="10294852" y="1560315"/>
                  <a:pt x="10107096" y="1560072"/>
                </a:cubicBezTo>
                <a:cubicBezTo>
                  <a:pt x="9884392" y="1559955"/>
                  <a:pt x="9658777" y="1518776"/>
                  <a:pt x="9439953" y="1480921"/>
                </a:cubicBezTo>
                <a:cubicBezTo>
                  <a:pt x="9408584" y="1475693"/>
                  <a:pt x="9464056" y="1445580"/>
                  <a:pt x="9470279" y="1443131"/>
                </a:cubicBezTo>
                <a:cubicBezTo>
                  <a:pt x="9777078" y="1343480"/>
                  <a:pt x="10227985" y="1251296"/>
                  <a:pt x="10565024" y="1352269"/>
                </a:cubicBezTo>
                <a:cubicBezTo>
                  <a:pt x="10362949" y="1172638"/>
                  <a:pt x="10148128" y="1009593"/>
                  <a:pt x="9922490" y="858833"/>
                </a:cubicBezTo>
                <a:cubicBezTo>
                  <a:pt x="9921938" y="859186"/>
                  <a:pt x="9921032" y="858993"/>
                  <a:pt x="9920481" y="859346"/>
                </a:cubicBezTo>
                <a:cubicBezTo>
                  <a:pt x="9919033" y="859508"/>
                  <a:pt x="9917026" y="860026"/>
                  <a:pt x="9916127" y="859836"/>
                </a:cubicBezTo>
                <a:cubicBezTo>
                  <a:pt x="9902906" y="859860"/>
                  <a:pt x="9795895" y="935971"/>
                  <a:pt x="9791125" y="938248"/>
                </a:cubicBezTo>
                <a:cubicBezTo>
                  <a:pt x="9707175" y="977384"/>
                  <a:pt x="9617775" y="1003133"/>
                  <a:pt x="9528364" y="1022767"/>
                </a:cubicBezTo>
                <a:cubicBezTo>
                  <a:pt x="9228232" y="1089029"/>
                  <a:pt x="8927622" y="1097349"/>
                  <a:pt x="8629850" y="1184329"/>
                </a:cubicBezTo>
                <a:cubicBezTo>
                  <a:pt x="8609591" y="1190390"/>
                  <a:pt x="8554225" y="1189011"/>
                  <a:pt x="8600239" y="1167243"/>
                </a:cubicBezTo>
                <a:cubicBezTo>
                  <a:pt x="8928850" y="1009196"/>
                  <a:pt x="9367700" y="707057"/>
                  <a:pt x="9761570" y="753283"/>
                </a:cubicBezTo>
                <a:cubicBezTo>
                  <a:pt x="9633677" y="672602"/>
                  <a:pt x="9502269" y="594929"/>
                  <a:pt x="9368237" y="520470"/>
                </a:cubicBezTo>
                <a:cubicBezTo>
                  <a:pt x="9363677" y="521852"/>
                  <a:pt x="9358768" y="522697"/>
                  <a:pt x="9354614" y="522288"/>
                </a:cubicBezTo>
                <a:cubicBezTo>
                  <a:pt x="9045666" y="683095"/>
                  <a:pt x="8711508" y="755792"/>
                  <a:pt x="8364351" y="730267"/>
                </a:cubicBezTo>
                <a:cubicBezTo>
                  <a:pt x="8322605" y="727073"/>
                  <a:pt x="8373028" y="696362"/>
                  <a:pt x="8386567" y="690760"/>
                </a:cubicBezTo>
                <a:cubicBezTo>
                  <a:pt x="8661942" y="588222"/>
                  <a:pt x="8938634" y="428115"/>
                  <a:pt x="9231713" y="444539"/>
                </a:cubicBezTo>
                <a:lnTo>
                  <a:pt x="9023301" y="334109"/>
                </a:lnTo>
                <a:cubicBezTo>
                  <a:pt x="9018245" y="333512"/>
                  <a:pt x="9014299" y="332207"/>
                  <a:pt x="9010556" y="329998"/>
                </a:cubicBezTo>
                <a:cubicBezTo>
                  <a:pt x="8866159" y="300489"/>
                  <a:pt x="8772044" y="209935"/>
                  <a:pt x="8687367" y="101276"/>
                </a:cubicBezTo>
                <a:lnTo>
                  <a:pt x="8613009" y="0"/>
                </a:lnTo>
                <a:close/>
                <a:moveTo>
                  <a:pt x="4382818" y="0"/>
                </a:moveTo>
                <a:lnTo>
                  <a:pt x="4463614" y="0"/>
                </a:lnTo>
                <a:lnTo>
                  <a:pt x="4557150" y="81023"/>
                </a:lnTo>
                <a:cubicBezTo>
                  <a:pt x="4661606" y="177446"/>
                  <a:pt x="4760255" y="280152"/>
                  <a:pt x="4856936" y="380146"/>
                </a:cubicBezTo>
                <a:cubicBezTo>
                  <a:pt x="4939779" y="466025"/>
                  <a:pt x="5024071" y="553240"/>
                  <a:pt x="5111996" y="636759"/>
                </a:cubicBezTo>
                <a:cubicBezTo>
                  <a:pt x="5199925" y="720276"/>
                  <a:pt x="5291490" y="800096"/>
                  <a:pt x="5388878" y="871185"/>
                </a:cubicBezTo>
                <a:cubicBezTo>
                  <a:pt x="5401114" y="874421"/>
                  <a:pt x="5413353" y="877662"/>
                  <a:pt x="5425556" y="879967"/>
                </a:cubicBezTo>
                <a:cubicBezTo>
                  <a:pt x="5290970" y="693931"/>
                  <a:pt x="5119226" y="545244"/>
                  <a:pt x="4943646" y="393916"/>
                </a:cubicBezTo>
                <a:cubicBezTo>
                  <a:pt x="4828850" y="295110"/>
                  <a:pt x="4714058" y="196311"/>
                  <a:pt x="4594837" y="103274"/>
                </a:cubicBezTo>
                <a:cubicBezTo>
                  <a:pt x="4578644" y="90676"/>
                  <a:pt x="4548631" y="60178"/>
                  <a:pt x="4518536" y="31511"/>
                </a:cubicBezTo>
                <a:lnTo>
                  <a:pt x="4483543" y="0"/>
                </a:lnTo>
                <a:lnTo>
                  <a:pt x="4534233" y="0"/>
                </a:lnTo>
                <a:lnTo>
                  <a:pt x="4633631" y="74706"/>
                </a:lnTo>
                <a:cubicBezTo>
                  <a:pt x="4740433" y="159974"/>
                  <a:pt x="4845128" y="247888"/>
                  <a:pt x="4949299" y="337336"/>
                </a:cubicBezTo>
                <a:cubicBezTo>
                  <a:pt x="5065543" y="437477"/>
                  <a:pt x="5184542" y="536579"/>
                  <a:pt x="5291452" y="647801"/>
                </a:cubicBezTo>
                <a:cubicBezTo>
                  <a:pt x="5309900" y="666629"/>
                  <a:pt x="5393714" y="782504"/>
                  <a:pt x="5434998" y="825100"/>
                </a:cubicBezTo>
                <a:cubicBezTo>
                  <a:pt x="5369347" y="743892"/>
                  <a:pt x="5356822" y="407202"/>
                  <a:pt x="5351015" y="331989"/>
                </a:cubicBezTo>
                <a:cubicBezTo>
                  <a:pt x="5345883" y="264779"/>
                  <a:pt x="5343618" y="197920"/>
                  <a:pt x="5344012" y="131333"/>
                </a:cubicBezTo>
                <a:lnTo>
                  <a:pt x="5349920" y="0"/>
                </a:lnTo>
                <a:lnTo>
                  <a:pt x="5401317" y="0"/>
                </a:lnTo>
                <a:cubicBezTo>
                  <a:pt x="5401164" y="27934"/>
                  <a:pt x="5401012" y="55867"/>
                  <a:pt x="5400859" y="83801"/>
                </a:cubicBezTo>
                <a:cubicBezTo>
                  <a:pt x="5401142" y="121653"/>
                  <a:pt x="5401664" y="157291"/>
                  <a:pt x="5401644" y="188847"/>
                </a:cubicBezTo>
                <a:cubicBezTo>
                  <a:pt x="5401790" y="378859"/>
                  <a:pt x="5425483" y="563734"/>
                  <a:pt x="5467256" y="746494"/>
                </a:cubicBezTo>
                <a:cubicBezTo>
                  <a:pt x="5469824" y="542868"/>
                  <a:pt x="5459296" y="337904"/>
                  <a:pt x="5448069" y="138554"/>
                </a:cubicBezTo>
                <a:lnTo>
                  <a:pt x="5440458" y="0"/>
                </a:lnTo>
                <a:lnTo>
                  <a:pt x="5472521" y="0"/>
                </a:lnTo>
                <a:lnTo>
                  <a:pt x="5480135" y="136802"/>
                </a:lnTo>
                <a:cubicBezTo>
                  <a:pt x="5490809" y="333845"/>
                  <a:pt x="5501220" y="536024"/>
                  <a:pt x="5499023" y="737310"/>
                </a:cubicBezTo>
                <a:cubicBezTo>
                  <a:pt x="5546233" y="555186"/>
                  <a:pt x="5562118" y="370116"/>
                  <a:pt x="5547022" y="178838"/>
                </a:cubicBezTo>
                <a:lnTo>
                  <a:pt x="5522799" y="0"/>
                </a:lnTo>
                <a:lnTo>
                  <a:pt x="5573386" y="0"/>
                </a:lnTo>
                <a:lnTo>
                  <a:pt x="5587618" y="82353"/>
                </a:lnTo>
                <a:cubicBezTo>
                  <a:pt x="5626891" y="364989"/>
                  <a:pt x="5616244" y="649256"/>
                  <a:pt x="5519779" y="930223"/>
                </a:cubicBezTo>
                <a:cubicBezTo>
                  <a:pt x="5520262" y="930669"/>
                  <a:pt x="5520293" y="931602"/>
                  <a:pt x="5520293" y="931602"/>
                </a:cubicBezTo>
                <a:cubicBezTo>
                  <a:pt x="5627244" y="1008825"/>
                  <a:pt x="5699666" y="1119575"/>
                  <a:pt x="5767221" y="1236564"/>
                </a:cubicBezTo>
                <a:cubicBezTo>
                  <a:pt x="6275281" y="1270277"/>
                  <a:pt x="6739386" y="1349523"/>
                  <a:pt x="6937169" y="1386941"/>
                </a:cubicBezTo>
                <a:cubicBezTo>
                  <a:pt x="7134952" y="1424359"/>
                  <a:pt x="7020263" y="1474218"/>
                  <a:pt x="6953922" y="1461068"/>
                </a:cubicBezTo>
                <a:cubicBezTo>
                  <a:pt x="6799988" y="1430556"/>
                  <a:pt x="6485790" y="1386676"/>
                  <a:pt x="6071359" y="1341770"/>
                </a:cubicBezTo>
                <a:lnTo>
                  <a:pt x="6038839" y="1335474"/>
                </a:lnTo>
                <a:cubicBezTo>
                  <a:pt x="6038795" y="1335265"/>
                  <a:pt x="6038750" y="1335056"/>
                  <a:pt x="6038706" y="1334847"/>
                </a:cubicBezTo>
                <a:lnTo>
                  <a:pt x="6037784" y="1335270"/>
                </a:lnTo>
                <a:lnTo>
                  <a:pt x="6038839" y="1335474"/>
                </a:lnTo>
                <a:lnTo>
                  <a:pt x="6040338" y="1342418"/>
                </a:lnTo>
                <a:cubicBezTo>
                  <a:pt x="6039088" y="1352803"/>
                  <a:pt x="6034314" y="1365510"/>
                  <a:pt x="6024488" y="1380903"/>
                </a:cubicBezTo>
                <a:cubicBezTo>
                  <a:pt x="5910095" y="1629984"/>
                  <a:pt x="5773348" y="1867385"/>
                  <a:pt x="5599771" y="2080652"/>
                </a:cubicBezTo>
                <a:cubicBezTo>
                  <a:pt x="5583815" y="2100842"/>
                  <a:pt x="5566811" y="2118293"/>
                  <a:pt x="5548843" y="2134845"/>
                </a:cubicBezTo>
                <a:cubicBezTo>
                  <a:pt x="5773782" y="2216205"/>
                  <a:pt x="5890323" y="2638151"/>
                  <a:pt x="5940952" y="2821028"/>
                </a:cubicBezTo>
                <a:cubicBezTo>
                  <a:pt x="5979301" y="2958982"/>
                  <a:pt x="6009900" y="3098294"/>
                  <a:pt x="6043441" y="3236847"/>
                </a:cubicBezTo>
                <a:lnTo>
                  <a:pt x="6093432" y="3429000"/>
                </a:lnTo>
                <a:lnTo>
                  <a:pt x="6034344" y="3429000"/>
                </a:lnTo>
                <a:lnTo>
                  <a:pt x="6026679" y="3407959"/>
                </a:lnTo>
                <a:cubicBezTo>
                  <a:pt x="5958957" y="3236497"/>
                  <a:pt x="5878558" y="3069078"/>
                  <a:pt x="5800441" y="2906286"/>
                </a:cubicBezTo>
                <a:cubicBezTo>
                  <a:pt x="5703359" y="2702918"/>
                  <a:pt x="5602295" y="2493187"/>
                  <a:pt x="5526562" y="2276388"/>
                </a:cubicBezTo>
                <a:cubicBezTo>
                  <a:pt x="5523956" y="2269505"/>
                  <a:pt x="5521803" y="2262139"/>
                  <a:pt x="5519640" y="2254774"/>
                </a:cubicBezTo>
                <a:cubicBezTo>
                  <a:pt x="5523207" y="2541988"/>
                  <a:pt x="5738292" y="2877566"/>
                  <a:pt x="5844559" y="3124349"/>
                </a:cubicBezTo>
                <a:lnTo>
                  <a:pt x="5975994" y="3429000"/>
                </a:lnTo>
                <a:lnTo>
                  <a:pt x="5898547" y="3429000"/>
                </a:lnTo>
                <a:lnTo>
                  <a:pt x="5682041" y="2926860"/>
                </a:lnTo>
                <a:cubicBezTo>
                  <a:pt x="5609136" y="2757449"/>
                  <a:pt x="5505535" y="2577625"/>
                  <a:pt x="5461758" y="2391220"/>
                </a:cubicBezTo>
                <a:cubicBezTo>
                  <a:pt x="5415457" y="2654349"/>
                  <a:pt x="5335494" y="2905433"/>
                  <a:pt x="5237282" y="3150086"/>
                </a:cubicBezTo>
                <a:lnTo>
                  <a:pt x="5115009" y="3429000"/>
                </a:lnTo>
                <a:lnTo>
                  <a:pt x="5028074" y="3429000"/>
                </a:lnTo>
                <a:lnTo>
                  <a:pt x="5079508" y="3320074"/>
                </a:lnTo>
                <a:cubicBezTo>
                  <a:pt x="5200211" y="3053556"/>
                  <a:pt x="5305048" y="2781716"/>
                  <a:pt x="5371846" y="2495413"/>
                </a:cubicBezTo>
                <a:lnTo>
                  <a:pt x="5270512" y="2709975"/>
                </a:lnTo>
                <a:cubicBezTo>
                  <a:pt x="5192357" y="2875175"/>
                  <a:pt x="5112108" y="3046512"/>
                  <a:pt x="5062409" y="3224544"/>
                </a:cubicBezTo>
                <a:cubicBezTo>
                  <a:pt x="5053035" y="3257987"/>
                  <a:pt x="5045072" y="3291843"/>
                  <a:pt x="5036628" y="3325247"/>
                </a:cubicBezTo>
                <a:lnTo>
                  <a:pt x="5009112" y="3429000"/>
                </a:lnTo>
                <a:lnTo>
                  <a:pt x="4976679" y="3429000"/>
                </a:lnTo>
                <a:lnTo>
                  <a:pt x="5006537" y="3318068"/>
                </a:lnTo>
                <a:cubicBezTo>
                  <a:pt x="5014940" y="3283729"/>
                  <a:pt x="5022903" y="3249883"/>
                  <a:pt x="5032723" y="3215957"/>
                </a:cubicBezTo>
                <a:cubicBezTo>
                  <a:pt x="5083245" y="3035091"/>
                  <a:pt x="5164383" y="2862790"/>
                  <a:pt x="5242949" y="2696175"/>
                </a:cubicBezTo>
                <a:lnTo>
                  <a:pt x="5286321" y="2604555"/>
                </a:lnTo>
                <a:cubicBezTo>
                  <a:pt x="5153522" y="2789172"/>
                  <a:pt x="5058694" y="2991826"/>
                  <a:pt x="5008210" y="3220194"/>
                </a:cubicBezTo>
                <a:cubicBezTo>
                  <a:pt x="4999505" y="3258732"/>
                  <a:pt x="4992445" y="3297670"/>
                  <a:pt x="4986321" y="3336687"/>
                </a:cubicBezTo>
                <a:lnTo>
                  <a:pt x="4973474" y="3429000"/>
                </a:lnTo>
                <a:lnTo>
                  <a:pt x="4907178" y="3429000"/>
                </a:lnTo>
                <a:lnTo>
                  <a:pt x="4910810" y="3400660"/>
                </a:lnTo>
                <a:cubicBezTo>
                  <a:pt x="4927183" y="3266980"/>
                  <a:pt x="4945608" y="3133743"/>
                  <a:pt x="4987461" y="3003994"/>
                </a:cubicBezTo>
                <a:cubicBezTo>
                  <a:pt x="5033887" y="2860556"/>
                  <a:pt x="5098947" y="2728948"/>
                  <a:pt x="5179262" y="2606044"/>
                </a:cubicBezTo>
                <a:cubicBezTo>
                  <a:pt x="5016033" y="2740178"/>
                  <a:pt x="4838252" y="2859995"/>
                  <a:pt x="4689678" y="3011241"/>
                </a:cubicBezTo>
                <a:cubicBezTo>
                  <a:pt x="4615724" y="3086503"/>
                  <a:pt x="4545518" y="3165166"/>
                  <a:pt x="4477543" y="3245836"/>
                </a:cubicBezTo>
                <a:lnTo>
                  <a:pt x="4329957" y="3429000"/>
                </a:lnTo>
                <a:lnTo>
                  <a:pt x="4218595" y="3429000"/>
                </a:lnTo>
                <a:lnTo>
                  <a:pt x="4368888" y="3239412"/>
                </a:lnTo>
                <a:cubicBezTo>
                  <a:pt x="4431654" y="3162444"/>
                  <a:pt x="4495926" y="3086754"/>
                  <a:pt x="4563091" y="3013508"/>
                </a:cubicBezTo>
                <a:cubicBezTo>
                  <a:pt x="4810353" y="2744676"/>
                  <a:pt x="5160740" y="2562069"/>
                  <a:pt x="5387324" y="2276830"/>
                </a:cubicBezTo>
                <a:cubicBezTo>
                  <a:pt x="5286064" y="2365177"/>
                  <a:pt x="5178968" y="2447241"/>
                  <a:pt x="5073620" y="2526437"/>
                </a:cubicBezTo>
                <a:cubicBezTo>
                  <a:pt x="4943865" y="2624305"/>
                  <a:pt x="4809130" y="2725627"/>
                  <a:pt x="4689789" y="2839382"/>
                </a:cubicBezTo>
                <a:cubicBezTo>
                  <a:pt x="4591303" y="2932972"/>
                  <a:pt x="4502007" y="3035046"/>
                  <a:pt x="4418722" y="3141886"/>
                </a:cubicBezTo>
                <a:lnTo>
                  <a:pt x="4214944" y="3429000"/>
                </a:lnTo>
                <a:lnTo>
                  <a:pt x="4177898" y="3429000"/>
                </a:lnTo>
                <a:lnTo>
                  <a:pt x="4391597" y="3127370"/>
                </a:lnTo>
                <a:cubicBezTo>
                  <a:pt x="4476641" y="3017900"/>
                  <a:pt x="4567929" y="2913186"/>
                  <a:pt x="4668889" y="2817399"/>
                </a:cubicBezTo>
                <a:cubicBezTo>
                  <a:pt x="4789603" y="2703122"/>
                  <a:pt x="4925227" y="2600827"/>
                  <a:pt x="5055427" y="2502476"/>
                </a:cubicBezTo>
                <a:cubicBezTo>
                  <a:pt x="5161670" y="2422314"/>
                  <a:pt x="5270142" y="2339732"/>
                  <a:pt x="5371814" y="2249975"/>
                </a:cubicBezTo>
                <a:cubicBezTo>
                  <a:pt x="5250056" y="2303278"/>
                  <a:pt x="5117554" y="2332328"/>
                  <a:pt x="4987918" y="2409701"/>
                </a:cubicBezTo>
                <a:cubicBezTo>
                  <a:pt x="4699961" y="2581191"/>
                  <a:pt x="4491898" y="2857162"/>
                  <a:pt x="4317146" y="3158716"/>
                </a:cubicBezTo>
                <a:lnTo>
                  <a:pt x="4171627" y="3429000"/>
                </a:lnTo>
                <a:lnTo>
                  <a:pt x="4081585" y="3429000"/>
                </a:lnTo>
                <a:lnTo>
                  <a:pt x="4238603" y="3130341"/>
                </a:lnTo>
                <a:cubicBezTo>
                  <a:pt x="4385995" y="2870856"/>
                  <a:pt x="4555804" y="2627475"/>
                  <a:pt x="4778333" y="2444626"/>
                </a:cubicBezTo>
                <a:cubicBezTo>
                  <a:pt x="4974935" y="2283072"/>
                  <a:pt x="5214460" y="2274893"/>
                  <a:pt x="5414185" y="2144882"/>
                </a:cubicBezTo>
                <a:cubicBezTo>
                  <a:pt x="5665168" y="1980695"/>
                  <a:pt x="5834734" y="1608780"/>
                  <a:pt x="5959648" y="1331797"/>
                </a:cubicBezTo>
                <a:cubicBezTo>
                  <a:pt x="5758178" y="1313307"/>
                  <a:pt x="5556149" y="1304150"/>
                  <a:pt x="5355019" y="1305672"/>
                </a:cubicBezTo>
                <a:cubicBezTo>
                  <a:pt x="5292258" y="1471655"/>
                  <a:pt x="5203125" y="1618664"/>
                  <a:pt x="5083565" y="1750121"/>
                </a:cubicBezTo>
                <a:cubicBezTo>
                  <a:pt x="5049677" y="1950813"/>
                  <a:pt x="4862890" y="2066797"/>
                  <a:pt x="4713577" y="2187803"/>
                </a:cubicBezTo>
                <a:cubicBezTo>
                  <a:pt x="4481263" y="2376403"/>
                  <a:pt x="4239092" y="2551417"/>
                  <a:pt x="3989559" y="2716945"/>
                </a:cubicBezTo>
                <a:cubicBezTo>
                  <a:pt x="3958721" y="2737743"/>
                  <a:pt x="3915645" y="2662150"/>
                  <a:pt x="3939824" y="2637900"/>
                </a:cubicBezTo>
                <a:cubicBezTo>
                  <a:pt x="4170724" y="2402323"/>
                  <a:pt x="4361787" y="2137131"/>
                  <a:pt x="4584537" y="1895826"/>
                </a:cubicBezTo>
                <a:cubicBezTo>
                  <a:pt x="4710868" y="1758971"/>
                  <a:pt x="4848359" y="1668244"/>
                  <a:pt x="5037105" y="1659765"/>
                </a:cubicBezTo>
                <a:cubicBezTo>
                  <a:pt x="5038033" y="1659728"/>
                  <a:pt x="5039001" y="1660622"/>
                  <a:pt x="5039930" y="1660585"/>
                </a:cubicBezTo>
                <a:cubicBezTo>
                  <a:pt x="5133008" y="1553937"/>
                  <a:pt x="5207480" y="1436387"/>
                  <a:pt x="5263764" y="1306525"/>
                </a:cubicBezTo>
                <a:cubicBezTo>
                  <a:pt x="4867298" y="1314930"/>
                  <a:pt x="4472427" y="1363315"/>
                  <a:pt x="4086300" y="1455599"/>
                </a:cubicBezTo>
                <a:cubicBezTo>
                  <a:pt x="4087456" y="1461142"/>
                  <a:pt x="4087673" y="1466720"/>
                  <a:pt x="4085485" y="1470070"/>
                </a:cubicBezTo>
                <a:cubicBezTo>
                  <a:pt x="4003302" y="1581406"/>
                  <a:pt x="3928312" y="1697573"/>
                  <a:pt x="3871915" y="1824645"/>
                </a:cubicBezTo>
                <a:cubicBezTo>
                  <a:pt x="3845467" y="1885321"/>
                  <a:pt x="3832705" y="1973857"/>
                  <a:pt x="3799374" y="2037127"/>
                </a:cubicBezTo>
                <a:cubicBezTo>
                  <a:pt x="3785138" y="2416399"/>
                  <a:pt x="3675506" y="2848604"/>
                  <a:pt x="3498850" y="3232888"/>
                </a:cubicBezTo>
                <a:lnTo>
                  <a:pt x="3399216" y="3429000"/>
                </a:lnTo>
                <a:lnTo>
                  <a:pt x="3303688" y="3429000"/>
                </a:lnTo>
                <a:lnTo>
                  <a:pt x="3391774" y="3268181"/>
                </a:lnTo>
                <a:cubicBezTo>
                  <a:pt x="3573729" y="2908659"/>
                  <a:pt x="3697480" y="2493895"/>
                  <a:pt x="3735540" y="2117923"/>
                </a:cubicBezTo>
                <a:cubicBezTo>
                  <a:pt x="3733489" y="2124993"/>
                  <a:pt x="3731483" y="2132993"/>
                  <a:pt x="3729438" y="2140058"/>
                </a:cubicBezTo>
                <a:cubicBezTo>
                  <a:pt x="3722922" y="2163607"/>
                  <a:pt x="3715485" y="2187189"/>
                  <a:pt x="3707782" y="2215908"/>
                </a:cubicBezTo>
                <a:cubicBezTo>
                  <a:pt x="3671550" y="2346366"/>
                  <a:pt x="3633159" y="2481098"/>
                  <a:pt x="3583827" y="2610215"/>
                </a:cubicBezTo>
                <a:cubicBezTo>
                  <a:pt x="3571998" y="2640498"/>
                  <a:pt x="3559686" y="2670330"/>
                  <a:pt x="3547861" y="2700609"/>
                </a:cubicBezTo>
                <a:cubicBezTo>
                  <a:pt x="3528366" y="2748894"/>
                  <a:pt x="3507534" y="2798631"/>
                  <a:pt x="3490905" y="2848660"/>
                </a:cubicBezTo>
                <a:cubicBezTo>
                  <a:pt x="3477958" y="2885973"/>
                  <a:pt x="3466463" y="2924624"/>
                  <a:pt x="3455859" y="2962301"/>
                </a:cubicBezTo>
                <a:cubicBezTo>
                  <a:pt x="3447266" y="2991993"/>
                  <a:pt x="3438672" y="3021673"/>
                  <a:pt x="3429112" y="3050469"/>
                </a:cubicBezTo>
                <a:cubicBezTo>
                  <a:pt x="3394330" y="3158977"/>
                  <a:pt x="3348719" y="3264654"/>
                  <a:pt x="3304862" y="3367476"/>
                </a:cubicBezTo>
                <a:lnTo>
                  <a:pt x="3276071" y="3429000"/>
                </a:lnTo>
                <a:lnTo>
                  <a:pt x="3240805" y="3429000"/>
                </a:lnTo>
                <a:lnTo>
                  <a:pt x="3275917" y="3354192"/>
                </a:lnTo>
                <a:cubicBezTo>
                  <a:pt x="3319817" y="3252303"/>
                  <a:pt x="3364982" y="3147108"/>
                  <a:pt x="3399358" y="3040011"/>
                </a:cubicBezTo>
                <a:cubicBezTo>
                  <a:pt x="3408430" y="3010778"/>
                  <a:pt x="3417061" y="2982021"/>
                  <a:pt x="3425650" y="2952333"/>
                </a:cubicBezTo>
                <a:cubicBezTo>
                  <a:pt x="3436256" y="2914653"/>
                  <a:pt x="3448199" y="2875520"/>
                  <a:pt x="3460661" y="2837763"/>
                </a:cubicBezTo>
                <a:cubicBezTo>
                  <a:pt x="3477731" y="2787246"/>
                  <a:pt x="3498530" y="2736579"/>
                  <a:pt x="3518021" y="2688298"/>
                </a:cubicBezTo>
                <a:cubicBezTo>
                  <a:pt x="3530339" y="2658462"/>
                  <a:pt x="3542206" y="2629115"/>
                  <a:pt x="3554035" y="2598832"/>
                </a:cubicBezTo>
                <a:cubicBezTo>
                  <a:pt x="3602956" y="2471128"/>
                  <a:pt x="3640454" y="2337362"/>
                  <a:pt x="3677174" y="2207351"/>
                </a:cubicBezTo>
                <a:cubicBezTo>
                  <a:pt x="3685353" y="2179086"/>
                  <a:pt x="3692308" y="2155047"/>
                  <a:pt x="3698819" y="2131503"/>
                </a:cubicBezTo>
                <a:cubicBezTo>
                  <a:pt x="3699603" y="2127742"/>
                  <a:pt x="3701314" y="2123952"/>
                  <a:pt x="3702094" y="2120194"/>
                </a:cubicBezTo>
                <a:cubicBezTo>
                  <a:pt x="3586407" y="2255227"/>
                  <a:pt x="3491727" y="2426671"/>
                  <a:pt x="3398355" y="2665603"/>
                </a:cubicBezTo>
                <a:cubicBezTo>
                  <a:pt x="3309322" y="2893763"/>
                  <a:pt x="3241029" y="3129474"/>
                  <a:pt x="3193941" y="3369775"/>
                </a:cubicBezTo>
                <a:lnTo>
                  <a:pt x="3184140" y="3429000"/>
                </a:lnTo>
                <a:lnTo>
                  <a:pt x="3099978" y="3429000"/>
                </a:lnTo>
                <a:lnTo>
                  <a:pt x="3101556" y="3414337"/>
                </a:lnTo>
                <a:cubicBezTo>
                  <a:pt x="3144932" y="3050621"/>
                  <a:pt x="3209988" y="2683612"/>
                  <a:pt x="3370162" y="2356550"/>
                </a:cubicBezTo>
                <a:cubicBezTo>
                  <a:pt x="3467073" y="2159398"/>
                  <a:pt x="3627623" y="2109666"/>
                  <a:pt x="3746477" y="1948889"/>
                </a:cubicBezTo>
                <a:cubicBezTo>
                  <a:pt x="3800786" y="1874532"/>
                  <a:pt x="3818424" y="1744820"/>
                  <a:pt x="3863399" y="1658257"/>
                </a:cubicBezTo>
                <a:cubicBezTo>
                  <a:pt x="3894981" y="1597843"/>
                  <a:pt x="3930436" y="1541007"/>
                  <a:pt x="3968712" y="1484989"/>
                </a:cubicBezTo>
                <a:cubicBezTo>
                  <a:pt x="3564505" y="1591029"/>
                  <a:pt x="3170154" y="1745588"/>
                  <a:pt x="2792390" y="1953974"/>
                </a:cubicBezTo>
                <a:lnTo>
                  <a:pt x="2714982" y="1998051"/>
                </a:lnTo>
                <a:cubicBezTo>
                  <a:pt x="2773600" y="2194577"/>
                  <a:pt x="2823261" y="2388201"/>
                  <a:pt x="2813361" y="2594912"/>
                </a:cubicBezTo>
                <a:cubicBezTo>
                  <a:pt x="2800935" y="2854826"/>
                  <a:pt x="2738768" y="3117188"/>
                  <a:pt x="2688430" y="3372564"/>
                </a:cubicBezTo>
                <a:cubicBezTo>
                  <a:pt x="2680286" y="3413403"/>
                  <a:pt x="2633415" y="3347749"/>
                  <a:pt x="2629626" y="3334394"/>
                </a:cubicBezTo>
                <a:cubicBezTo>
                  <a:pt x="2507208" y="2928509"/>
                  <a:pt x="2389664" y="2481450"/>
                  <a:pt x="2565328" y="2087399"/>
                </a:cubicBezTo>
                <a:cubicBezTo>
                  <a:pt x="2340344" y="2226334"/>
                  <a:pt x="2126262" y="2381607"/>
                  <a:pt x="1922999" y="2551343"/>
                </a:cubicBezTo>
                <a:cubicBezTo>
                  <a:pt x="1913735" y="2692357"/>
                  <a:pt x="1951823" y="2841268"/>
                  <a:pt x="1950261" y="2976858"/>
                </a:cubicBezTo>
                <a:cubicBezTo>
                  <a:pt x="2095468" y="2974315"/>
                  <a:pt x="2243415" y="3139324"/>
                  <a:pt x="2365554" y="3330107"/>
                </a:cubicBezTo>
                <a:lnTo>
                  <a:pt x="2424142" y="3429000"/>
                </a:lnTo>
                <a:lnTo>
                  <a:pt x="2395994" y="3429000"/>
                </a:lnTo>
                <a:lnTo>
                  <a:pt x="2392863" y="3423964"/>
                </a:lnTo>
                <a:cubicBezTo>
                  <a:pt x="2286592" y="3268030"/>
                  <a:pt x="2128210" y="3101604"/>
                  <a:pt x="2017589" y="3064982"/>
                </a:cubicBezTo>
                <a:cubicBezTo>
                  <a:pt x="2065428" y="3096607"/>
                  <a:pt x="2108651" y="3129340"/>
                  <a:pt x="2147336" y="3165052"/>
                </a:cubicBezTo>
                <a:cubicBezTo>
                  <a:pt x="2168131" y="3184249"/>
                  <a:pt x="2188032" y="3204414"/>
                  <a:pt x="2207047" y="3225540"/>
                </a:cubicBezTo>
                <a:cubicBezTo>
                  <a:pt x="2240670" y="3262852"/>
                  <a:pt x="2268864" y="3304110"/>
                  <a:pt x="2299106" y="3349931"/>
                </a:cubicBezTo>
                <a:lnTo>
                  <a:pt x="2314430" y="3372144"/>
                </a:lnTo>
                <a:lnTo>
                  <a:pt x="2352406" y="3429000"/>
                </a:lnTo>
                <a:lnTo>
                  <a:pt x="2314492" y="3429000"/>
                </a:lnTo>
                <a:lnTo>
                  <a:pt x="2288095" y="3389030"/>
                </a:lnTo>
                <a:lnTo>
                  <a:pt x="2272768" y="3366822"/>
                </a:lnTo>
                <a:cubicBezTo>
                  <a:pt x="2242565" y="3321921"/>
                  <a:pt x="2214890" y="3282042"/>
                  <a:pt x="2182715" y="3246071"/>
                </a:cubicBezTo>
                <a:cubicBezTo>
                  <a:pt x="2139301" y="3197043"/>
                  <a:pt x="2090046" y="3153375"/>
                  <a:pt x="2032061" y="3112380"/>
                </a:cubicBezTo>
                <a:cubicBezTo>
                  <a:pt x="2113005" y="3203219"/>
                  <a:pt x="2185837" y="3300905"/>
                  <a:pt x="2257220" y="3397257"/>
                </a:cubicBezTo>
                <a:lnTo>
                  <a:pt x="2281324" y="3429000"/>
                </a:lnTo>
                <a:lnTo>
                  <a:pt x="2242860" y="3429000"/>
                </a:lnTo>
                <a:lnTo>
                  <a:pt x="2232818" y="3415926"/>
                </a:lnTo>
                <a:cubicBezTo>
                  <a:pt x="2156524" y="3313256"/>
                  <a:pt x="2077809" y="3208351"/>
                  <a:pt x="1990172" y="3113121"/>
                </a:cubicBezTo>
                <a:cubicBezTo>
                  <a:pt x="2025229" y="3186236"/>
                  <a:pt x="2072239" y="3261202"/>
                  <a:pt x="2124090" y="3332017"/>
                </a:cubicBezTo>
                <a:lnTo>
                  <a:pt x="2200380" y="3429000"/>
                </a:lnTo>
                <a:lnTo>
                  <a:pt x="2147507" y="3429000"/>
                </a:lnTo>
                <a:lnTo>
                  <a:pt x="2070668" y="3332520"/>
                </a:lnTo>
                <a:cubicBezTo>
                  <a:pt x="2050397" y="3303060"/>
                  <a:pt x="1955949" y="3095860"/>
                  <a:pt x="1975142" y="3156570"/>
                </a:cubicBezTo>
                <a:cubicBezTo>
                  <a:pt x="1998651" y="3232010"/>
                  <a:pt x="2025657" y="3307543"/>
                  <a:pt x="2050035" y="3384345"/>
                </a:cubicBezTo>
                <a:lnTo>
                  <a:pt x="2063025" y="3429000"/>
                </a:lnTo>
                <a:lnTo>
                  <a:pt x="2021675" y="3429000"/>
                </a:lnTo>
                <a:lnTo>
                  <a:pt x="2019308" y="3418118"/>
                </a:lnTo>
                <a:cubicBezTo>
                  <a:pt x="1994223" y="3319278"/>
                  <a:pt x="1963999" y="3221518"/>
                  <a:pt x="1938835" y="3122160"/>
                </a:cubicBezTo>
                <a:cubicBezTo>
                  <a:pt x="1929908" y="3190047"/>
                  <a:pt x="1941143" y="3261322"/>
                  <a:pt x="1953230" y="3330699"/>
                </a:cubicBezTo>
                <a:lnTo>
                  <a:pt x="1956763" y="3349191"/>
                </a:lnTo>
                <a:lnTo>
                  <a:pt x="1967925" y="3429000"/>
                </a:lnTo>
                <a:lnTo>
                  <a:pt x="1936622" y="3429000"/>
                </a:lnTo>
                <a:lnTo>
                  <a:pt x="1926261" y="3355064"/>
                </a:lnTo>
                <a:lnTo>
                  <a:pt x="1922724" y="3336577"/>
                </a:lnTo>
                <a:cubicBezTo>
                  <a:pt x="1915473" y="3294948"/>
                  <a:pt x="1907737" y="3252875"/>
                  <a:pt x="1904650" y="3210616"/>
                </a:cubicBezTo>
                <a:lnTo>
                  <a:pt x="1885273" y="3429000"/>
                </a:lnTo>
                <a:lnTo>
                  <a:pt x="1854363" y="3429000"/>
                </a:lnTo>
                <a:lnTo>
                  <a:pt x="1880391" y="3174796"/>
                </a:lnTo>
                <a:cubicBezTo>
                  <a:pt x="1857032" y="3207864"/>
                  <a:pt x="1833268" y="3242346"/>
                  <a:pt x="1818273" y="3286729"/>
                </a:cubicBezTo>
                <a:cubicBezTo>
                  <a:pt x="1804852" y="3326735"/>
                  <a:pt x="1797634" y="3369725"/>
                  <a:pt x="1794691" y="3414239"/>
                </a:cubicBezTo>
                <a:cubicBezTo>
                  <a:pt x="1794765" y="3419159"/>
                  <a:pt x="1794840" y="3424080"/>
                  <a:pt x="1794914" y="3429000"/>
                </a:cubicBezTo>
                <a:lnTo>
                  <a:pt x="1746128" y="3429000"/>
                </a:lnTo>
                <a:lnTo>
                  <a:pt x="1753934" y="3295796"/>
                </a:lnTo>
                <a:cubicBezTo>
                  <a:pt x="1761216" y="3245140"/>
                  <a:pt x="1773366" y="3194443"/>
                  <a:pt x="1792053" y="3143396"/>
                </a:cubicBezTo>
                <a:cubicBezTo>
                  <a:pt x="1831929" y="3034223"/>
                  <a:pt x="1865036" y="2965363"/>
                  <a:pt x="1862248" y="2837397"/>
                </a:cubicBezTo>
                <a:cubicBezTo>
                  <a:pt x="1860953" y="2758277"/>
                  <a:pt x="1859762" y="2681946"/>
                  <a:pt x="1862250" y="2604531"/>
                </a:cubicBezTo>
                <a:cubicBezTo>
                  <a:pt x="1629459" y="2804327"/>
                  <a:pt x="1412286" y="3022119"/>
                  <a:pt x="1211999" y="3254610"/>
                </a:cubicBezTo>
                <a:cubicBezTo>
                  <a:pt x="1212594" y="3257848"/>
                  <a:pt x="1213637" y="3260601"/>
                  <a:pt x="1213266" y="3262947"/>
                </a:cubicBezTo>
                <a:cubicBezTo>
                  <a:pt x="1207239" y="3316048"/>
                  <a:pt x="1203941" y="3368982"/>
                  <a:pt x="1203370" y="3421676"/>
                </a:cubicBezTo>
                <a:cubicBezTo>
                  <a:pt x="1203470" y="3424117"/>
                  <a:pt x="1203571" y="3426559"/>
                  <a:pt x="1203671" y="3429000"/>
                </a:cubicBezTo>
                <a:lnTo>
                  <a:pt x="1143180" y="3429000"/>
                </a:lnTo>
                <a:cubicBezTo>
                  <a:pt x="1142845" y="3398348"/>
                  <a:pt x="1142511" y="3367697"/>
                  <a:pt x="1142176" y="3337045"/>
                </a:cubicBezTo>
                <a:lnTo>
                  <a:pt x="1067484" y="3429000"/>
                </a:lnTo>
                <a:lnTo>
                  <a:pt x="953928" y="3429000"/>
                </a:lnTo>
                <a:lnTo>
                  <a:pt x="959715" y="3421185"/>
                </a:lnTo>
                <a:cubicBezTo>
                  <a:pt x="1122351" y="3213955"/>
                  <a:pt x="1297493" y="3016464"/>
                  <a:pt x="1483788" y="2830174"/>
                </a:cubicBezTo>
                <a:cubicBezTo>
                  <a:pt x="1354519" y="2823700"/>
                  <a:pt x="1219786" y="2843526"/>
                  <a:pt x="1100671" y="2823137"/>
                </a:cubicBezTo>
                <a:cubicBezTo>
                  <a:pt x="1097473" y="2824667"/>
                  <a:pt x="1093344" y="2826226"/>
                  <a:pt x="1090144" y="2827748"/>
                </a:cubicBezTo>
                <a:cubicBezTo>
                  <a:pt x="1093160" y="2833221"/>
                  <a:pt x="1095726" y="2839172"/>
                  <a:pt x="1095872" y="2842892"/>
                </a:cubicBezTo>
                <a:cubicBezTo>
                  <a:pt x="1117034" y="3185754"/>
                  <a:pt x="501310" y="3336589"/>
                  <a:pt x="262785" y="3416450"/>
                </a:cubicBezTo>
                <a:cubicBezTo>
                  <a:pt x="240730" y="3423851"/>
                  <a:pt x="197167" y="3359461"/>
                  <a:pt x="209968" y="3341713"/>
                </a:cubicBezTo>
                <a:cubicBezTo>
                  <a:pt x="383281" y="3098661"/>
                  <a:pt x="615742" y="2948713"/>
                  <a:pt x="873460" y="2824768"/>
                </a:cubicBezTo>
                <a:cubicBezTo>
                  <a:pt x="626943" y="2762900"/>
                  <a:pt x="365733" y="2531633"/>
                  <a:pt x="192686" y="2420257"/>
                </a:cubicBezTo>
                <a:cubicBezTo>
                  <a:pt x="116185" y="2370690"/>
                  <a:pt x="52073" y="2325165"/>
                  <a:pt x="4696" y="2268668"/>
                </a:cubicBezTo>
                <a:lnTo>
                  <a:pt x="0" y="2260984"/>
                </a:lnTo>
                <a:lnTo>
                  <a:pt x="0" y="2084472"/>
                </a:lnTo>
                <a:lnTo>
                  <a:pt x="174101" y="2191277"/>
                </a:lnTo>
                <a:cubicBezTo>
                  <a:pt x="413334" y="2330164"/>
                  <a:pt x="660435" y="2456160"/>
                  <a:pt x="891800" y="2607935"/>
                </a:cubicBezTo>
                <a:cubicBezTo>
                  <a:pt x="944884" y="2642606"/>
                  <a:pt x="1012106" y="2716300"/>
                  <a:pt x="1072219" y="2740443"/>
                </a:cubicBezTo>
                <a:cubicBezTo>
                  <a:pt x="1072700" y="2740886"/>
                  <a:pt x="1073629" y="2740850"/>
                  <a:pt x="1074117" y="2741301"/>
                </a:cubicBezTo>
                <a:cubicBezTo>
                  <a:pt x="1077423" y="2742567"/>
                  <a:pt x="1080285" y="2744315"/>
                  <a:pt x="1083114" y="2745131"/>
                </a:cubicBezTo>
                <a:cubicBezTo>
                  <a:pt x="1205686" y="2782148"/>
                  <a:pt x="1403553" y="2733717"/>
                  <a:pt x="1543010" y="2762140"/>
                </a:cubicBezTo>
                <a:cubicBezTo>
                  <a:pt x="1545352" y="2762516"/>
                  <a:pt x="1548218" y="2764258"/>
                  <a:pt x="1551080" y="2766006"/>
                </a:cubicBezTo>
                <a:cubicBezTo>
                  <a:pt x="1796784" y="2527970"/>
                  <a:pt x="2061981" y="2311521"/>
                  <a:pt x="2345443" y="2120882"/>
                </a:cubicBezTo>
                <a:cubicBezTo>
                  <a:pt x="2141371" y="2118786"/>
                  <a:pt x="1930334" y="2175666"/>
                  <a:pt x="1721499" y="2170969"/>
                </a:cubicBezTo>
                <a:cubicBezTo>
                  <a:pt x="1398951" y="2164309"/>
                  <a:pt x="1081337" y="2118329"/>
                  <a:pt x="767716" y="2043768"/>
                </a:cubicBezTo>
                <a:cubicBezTo>
                  <a:pt x="753133" y="2040162"/>
                  <a:pt x="700946" y="1969599"/>
                  <a:pt x="722147" y="1964091"/>
                </a:cubicBezTo>
                <a:cubicBezTo>
                  <a:pt x="968781" y="1900673"/>
                  <a:pt x="1232259" y="1897588"/>
                  <a:pt x="1485552" y="1884202"/>
                </a:cubicBezTo>
                <a:cubicBezTo>
                  <a:pt x="1722589" y="1871930"/>
                  <a:pt x="1934026" y="1883502"/>
                  <a:pt x="2143004" y="1973420"/>
                </a:cubicBezTo>
                <a:cubicBezTo>
                  <a:pt x="2072259" y="1892879"/>
                  <a:pt x="2001915" y="1810927"/>
                  <a:pt x="1933391" y="1727971"/>
                </a:cubicBezTo>
                <a:cubicBezTo>
                  <a:pt x="1884964" y="1669829"/>
                  <a:pt x="1830279" y="1618453"/>
                  <a:pt x="1827118" y="1539410"/>
                </a:cubicBezTo>
                <a:cubicBezTo>
                  <a:pt x="1826899" y="1533830"/>
                  <a:pt x="1831287" y="1527131"/>
                  <a:pt x="1837349" y="1527357"/>
                </a:cubicBezTo>
                <a:cubicBezTo>
                  <a:pt x="1954786" y="1529180"/>
                  <a:pt x="2095955" y="1670243"/>
                  <a:pt x="2162835" y="1758853"/>
                </a:cubicBezTo>
                <a:cubicBezTo>
                  <a:pt x="2223806" y="1839314"/>
                  <a:pt x="2261117" y="1933764"/>
                  <a:pt x="2257167" y="2033123"/>
                </a:cubicBezTo>
                <a:cubicBezTo>
                  <a:pt x="2258619" y="2034463"/>
                  <a:pt x="2260110" y="2036731"/>
                  <a:pt x="2261598" y="2038998"/>
                </a:cubicBezTo>
                <a:cubicBezTo>
                  <a:pt x="2319293" y="2037627"/>
                  <a:pt x="2377620" y="2040418"/>
                  <a:pt x="2437177" y="2050608"/>
                </a:cubicBezTo>
                <a:cubicBezTo>
                  <a:pt x="2440002" y="2051429"/>
                  <a:pt x="2442387" y="2052726"/>
                  <a:pt x="2445247" y="2054476"/>
                </a:cubicBezTo>
                <a:cubicBezTo>
                  <a:pt x="2542410" y="1991910"/>
                  <a:pt x="2642483" y="1932023"/>
                  <a:pt x="2743626" y="1875819"/>
                </a:cubicBezTo>
                <a:cubicBezTo>
                  <a:pt x="2843877" y="1820576"/>
                  <a:pt x="2945694" y="1769471"/>
                  <a:pt x="3048102" y="1721595"/>
                </a:cubicBezTo>
                <a:cubicBezTo>
                  <a:pt x="2585795" y="1725639"/>
                  <a:pt x="2153807" y="1567795"/>
                  <a:pt x="1799414" y="1265732"/>
                </a:cubicBezTo>
                <a:cubicBezTo>
                  <a:pt x="1791709" y="1259523"/>
                  <a:pt x="1742423" y="1191635"/>
                  <a:pt x="1771735" y="1190929"/>
                </a:cubicBezTo>
                <a:cubicBezTo>
                  <a:pt x="2256142" y="1180405"/>
                  <a:pt x="2784409" y="1241721"/>
                  <a:pt x="3104273" y="1647159"/>
                </a:cubicBezTo>
                <a:cubicBezTo>
                  <a:pt x="3108183" y="1651663"/>
                  <a:pt x="3110711" y="1656686"/>
                  <a:pt x="3113245" y="1661705"/>
                </a:cubicBezTo>
                <a:cubicBezTo>
                  <a:pt x="3118189" y="1668958"/>
                  <a:pt x="3122727" y="1677622"/>
                  <a:pt x="3126294" y="1685400"/>
                </a:cubicBezTo>
                <a:cubicBezTo>
                  <a:pt x="3390302" y="1567262"/>
                  <a:pt x="3661785" y="1473036"/>
                  <a:pt x="3937433" y="1401473"/>
                </a:cubicBezTo>
                <a:cubicBezTo>
                  <a:pt x="3836176" y="1303523"/>
                  <a:pt x="3721785" y="1191668"/>
                  <a:pt x="3590475" y="1168974"/>
                </a:cubicBezTo>
                <a:cubicBezTo>
                  <a:pt x="3435249" y="1142111"/>
                  <a:pt x="3264279" y="1187605"/>
                  <a:pt x="3100264" y="1150845"/>
                </a:cubicBezTo>
                <a:cubicBezTo>
                  <a:pt x="2787310" y="1081393"/>
                  <a:pt x="2468738" y="941372"/>
                  <a:pt x="2183576" y="798150"/>
                </a:cubicBezTo>
                <a:cubicBezTo>
                  <a:pt x="2170260" y="791226"/>
                  <a:pt x="2115765" y="721220"/>
                  <a:pt x="2151029" y="717947"/>
                </a:cubicBezTo>
                <a:cubicBezTo>
                  <a:pt x="2677991" y="665203"/>
                  <a:pt x="3159089" y="688356"/>
                  <a:pt x="3563434" y="1040115"/>
                </a:cubicBezTo>
                <a:lnTo>
                  <a:pt x="3177952" y="228386"/>
                </a:lnTo>
                <a:cubicBezTo>
                  <a:pt x="3171337" y="214210"/>
                  <a:pt x="3161442" y="176414"/>
                  <a:pt x="3189263" y="196726"/>
                </a:cubicBezTo>
                <a:cubicBezTo>
                  <a:pt x="3348177" y="315655"/>
                  <a:pt x="3463235" y="479187"/>
                  <a:pt x="3560912" y="650863"/>
                </a:cubicBezTo>
                <a:cubicBezTo>
                  <a:pt x="3646545" y="800668"/>
                  <a:pt x="3658964" y="924983"/>
                  <a:pt x="3626636" y="1083230"/>
                </a:cubicBezTo>
                <a:cubicBezTo>
                  <a:pt x="3635603" y="1086129"/>
                  <a:pt x="3644081" y="1088586"/>
                  <a:pt x="3653088" y="1092417"/>
                </a:cubicBezTo>
                <a:cubicBezTo>
                  <a:pt x="3765052" y="1143828"/>
                  <a:pt x="3892199" y="1295230"/>
                  <a:pt x="3988128" y="1388267"/>
                </a:cubicBezTo>
                <a:cubicBezTo>
                  <a:pt x="4265269" y="1318971"/>
                  <a:pt x="4547054" y="1272774"/>
                  <a:pt x="4830582" y="1247000"/>
                </a:cubicBezTo>
                <a:lnTo>
                  <a:pt x="4830100" y="1246554"/>
                </a:lnTo>
                <a:cubicBezTo>
                  <a:pt x="4727027" y="940030"/>
                  <a:pt x="4271973" y="904199"/>
                  <a:pt x="4036318" y="718013"/>
                </a:cubicBezTo>
                <a:cubicBezTo>
                  <a:pt x="3810777" y="540273"/>
                  <a:pt x="3654591" y="291297"/>
                  <a:pt x="3432098" y="108312"/>
                </a:cubicBezTo>
                <a:cubicBezTo>
                  <a:pt x="3405134" y="86099"/>
                  <a:pt x="3391592" y="15385"/>
                  <a:pt x="3446761" y="32278"/>
                </a:cubicBezTo>
                <a:cubicBezTo>
                  <a:pt x="3801752" y="139638"/>
                  <a:pt x="4119982" y="317863"/>
                  <a:pt x="4419733" y="534555"/>
                </a:cubicBezTo>
                <a:cubicBezTo>
                  <a:pt x="4597168" y="662520"/>
                  <a:pt x="4760991" y="799417"/>
                  <a:pt x="4781371" y="1029604"/>
                </a:cubicBezTo>
                <a:cubicBezTo>
                  <a:pt x="4781562" y="1034257"/>
                  <a:pt x="4780772" y="1038014"/>
                  <a:pt x="4780440" y="1041290"/>
                </a:cubicBezTo>
                <a:cubicBezTo>
                  <a:pt x="4830364" y="1090056"/>
                  <a:pt x="4870983" y="1150844"/>
                  <a:pt x="4898954" y="1233092"/>
                </a:cubicBezTo>
                <a:cubicBezTo>
                  <a:pt x="4900480" y="1236288"/>
                  <a:pt x="4900107" y="1238630"/>
                  <a:pt x="4900699" y="1241867"/>
                </a:cubicBezTo>
                <a:cubicBezTo>
                  <a:pt x="5170915" y="1220815"/>
                  <a:pt x="5442360" y="1218817"/>
                  <a:pt x="5714511" y="1234483"/>
                </a:cubicBezTo>
                <a:cubicBezTo>
                  <a:pt x="5651495" y="1126157"/>
                  <a:pt x="5582088" y="1020879"/>
                  <a:pt x="5464793" y="964556"/>
                </a:cubicBezTo>
                <a:cubicBezTo>
                  <a:pt x="5463384" y="964148"/>
                  <a:pt x="5462860" y="962770"/>
                  <a:pt x="5461897" y="961879"/>
                </a:cubicBezTo>
                <a:cubicBezTo>
                  <a:pt x="5031826" y="876789"/>
                  <a:pt x="4661031" y="392458"/>
                  <a:pt x="4399417" y="23573"/>
                </a:cubicBezTo>
                <a:lnTo>
                  <a:pt x="4382818" y="0"/>
                </a:lnTo>
                <a:close/>
                <a:moveTo>
                  <a:pt x="1890928" y="0"/>
                </a:moveTo>
                <a:lnTo>
                  <a:pt x="1994713" y="0"/>
                </a:lnTo>
                <a:lnTo>
                  <a:pt x="1931354" y="46950"/>
                </a:lnTo>
                <a:cubicBezTo>
                  <a:pt x="1877666" y="83934"/>
                  <a:pt x="1822568" y="119048"/>
                  <a:pt x="1765923" y="152043"/>
                </a:cubicBezTo>
                <a:cubicBezTo>
                  <a:pt x="1744896" y="164696"/>
                  <a:pt x="1723857" y="174555"/>
                  <a:pt x="1702258" y="183286"/>
                </a:cubicBezTo>
                <a:cubicBezTo>
                  <a:pt x="1664333" y="221747"/>
                  <a:pt x="1731601" y="160836"/>
                  <a:pt x="1538370" y="382804"/>
                </a:cubicBezTo>
                <a:cubicBezTo>
                  <a:pt x="1278852" y="821311"/>
                  <a:pt x="915356" y="1171566"/>
                  <a:pt x="542867" y="1515092"/>
                </a:cubicBezTo>
                <a:cubicBezTo>
                  <a:pt x="521291" y="1535055"/>
                  <a:pt x="503482" y="1450596"/>
                  <a:pt x="515800" y="1433180"/>
                </a:cubicBezTo>
                <a:cubicBezTo>
                  <a:pt x="664236" y="1221055"/>
                  <a:pt x="747224" y="973666"/>
                  <a:pt x="909145" y="770225"/>
                </a:cubicBezTo>
                <a:cubicBezTo>
                  <a:pt x="998789" y="657824"/>
                  <a:pt x="1101084" y="562246"/>
                  <a:pt x="1214067" y="479561"/>
                </a:cubicBezTo>
                <a:cubicBezTo>
                  <a:pt x="1023317" y="544399"/>
                  <a:pt x="824392" y="591568"/>
                  <a:pt x="640967" y="676601"/>
                </a:cubicBezTo>
                <a:cubicBezTo>
                  <a:pt x="458381" y="761213"/>
                  <a:pt x="284593" y="863005"/>
                  <a:pt x="112563" y="967952"/>
                </a:cubicBezTo>
                <a:lnTo>
                  <a:pt x="0" y="1037006"/>
                </a:lnTo>
                <a:lnTo>
                  <a:pt x="0" y="804763"/>
                </a:lnTo>
                <a:lnTo>
                  <a:pt x="36881" y="771118"/>
                </a:lnTo>
                <a:cubicBezTo>
                  <a:pt x="302143" y="533792"/>
                  <a:pt x="585478" y="311226"/>
                  <a:pt x="910534" y="200753"/>
                </a:cubicBezTo>
                <a:cubicBezTo>
                  <a:pt x="1140280" y="122663"/>
                  <a:pt x="1356783" y="195873"/>
                  <a:pt x="1578717" y="146982"/>
                </a:cubicBezTo>
                <a:cubicBezTo>
                  <a:pt x="1683404" y="123672"/>
                  <a:pt x="1787691" y="70445"/>
                  <a:pt x="1887945" y="2196"/>
                </a:cubicBezTo>
                <a:lnTo>
                  <a:pt x="1890928"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0" name="Rectangle 19">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199"/>
            <a:ext cx="11277600" cy="5943602"/>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Rectangle 1">
            <a:extLst>
              <a:ext uri="{FF2B5EF4-FFF2-40B4-BE49-F238E27FC236}">
                <a16:creationId xmlns:a16="http://schemas.microsoft.com/office/drawing/2014/main" id="{D549D843-F31C-5033-17F3-4D656D4F52D0}"/>
              </a:ext>
            </a:extLst>
          </p:cNvPr>
          <p:cNvSpPr>
            <a:spLocks noChangeArrowheads="1"/>
          </p:cNvSpPr>
          <p:nvPr/>
        </p:nvSpPr>
        <p:spPr bwMode="auto">
          <a:xfrm>
            <a:off x="1142999" y="1676401"/>
            <a:ext cx="4495801" cy="2286002"/>
          </a:xfrm>
          <a:prstGeom prst="rect">
            <a:avLst/>
          </a:prstGeom>
        </p:spPr>
        <p:txBody>
          <a:bodyPr vert="horz" lIns="91440" tIns="45720" rIns="91440" bIns="45720" numCol="1" rtlCol="0" anchor="t" anchorCtr="0" compatLnSpc="1">
            <a:prstTxWarp prst="textNoShape">
              <a:avLst/>
            </a:prstTxWarp>
            <a:normAutofit/>
          </a:bodyPr>
          <a:lstStyle>
            <a:lvl1pPr eaLnBrk="0" fontAlgn="base" hangingPunct="0">
              <a:spcBef>
                <a:spcPct val="0"/>
              </a:spcBef>
              <a:spcAft>
                <a:spcPct val="0"/>
              </a:spcAft>
              <a:tabLst>
                <a:tab pos="1370013" algn="ctr"/>
              </a:tabLst>
              <a:defRPr>
                <a:solidFill>
                  <a:schemeClr val="tx1"/>
                </a:solidFill>
                <a:latin typeface="Arial" panose="020B0604020202020204" pitchFamily="34" charset="0"/>
              </a:defRPr>
            </a:lvl1pPr>
            <a:lvl2pPr eaLnBrk="0" fontAlgn="base" hangingPunct="0">
              <a:spcBef>
                <a:spcPct val="0"/>
              </a:spcBef>
              <a:spcAft>
                <a:spcPct val="0"/>
              </a:spcAft>
              <a:tabLst>
                <a:tab pos="1370013" algn="ctr"/>
              </a:tabLst>
              <a:defRPr>
                <a:solidFill>
                  <a:schemeClr val="tx1"/>
                </a:solidFill>
                <a:latin typeface="Arial" panose="020B0604020202020204" pitchFamily="34" charset="0"/>
              </a:defRPr>
            </a:lvl2pPr>
            <a:lvl3pPr eaLnBrk="0" fontAlgn="base" hangingPunct="0">
              <a:spcBef>
                <a:spcPct val="0"/>
              </a:spcBef>
              <a:spcAft>
                <a:spcPct val="0"/>
              </a:spcAft>
              <a:tabLst>
                <a:tab pos="1370013" algn="ctr"/>
              </a:tabLst>
              <a:defRPr>
                <a:solidFill>
                  <a:schemeClr val="tx1"/>
                </a:solidFill>
                <a:latin typeface="Arial" panose="020B0604020202020204" pitchFamily="34" charset="0"/>
              </a:defRPr>
            </a:lvl3pPr>
            <a:lvl4pPr eaLnBrk="0" fontAlgn="base" hangingPunct="0">
              <a:spcBef>
                <a:spcPct val="0"/>
              </a:spcBef>
              <a:spcAft>
                <a:spcPct val="0"/>
              </a:spcAft>
              <a:tabLst>
                <a:tab pos="1370013" algn="ctr"/>
              </a:tabLst>
              <a:defRPr>
                <a:solidFill>
                  <a:schemeClr val="tx1"/>
                </a:solidFill>
                <a:latin typeface="Arial" panose="020B0604020202020204" pitchFamily="34" charset="0"/>
              </a:defRPr>
            </a:lvl4pPr>
            <a:lvl5pPr eaLnBrk="0" fontAlgn="base" hangingPunct="0">
              <a:spcBef>
                <a:spcPct val="0"/>
              </a:spcBef>
              <a:spcAft>
                <a:spcPct val="0"/>
              </a:spcAft>
              <a:tabLst>
                <a:tab pos="1370013" algn="ctr"/>
              </a:tabLst>
              <a:defRPr>
                <a:solidFill>
                  <a:schemeClr val="tx1"/>
                </a:solidFill>
                <a:latin typeface="Arial" panose="020B0604020202020204" pitchFamily="34" charset="0"/>
              </a:defRPr>
            </a:lvl5pPr>
            <a:lvl6pPr eaLnBrk="0" fontAlgn="base" hangingPunct="0">
              <a:spcBef>
                <a:spcPct val="0"/>
              </a:spcBef>
              <a:spcAft>
                <a:spcPct val="0"/>
              </a:spcAft>
              <a:tabLst>
                <a:tab pos="1370013" algn="ctr"/>
              </a:tabLst>
              <a:defRPr>
                <a:solidFill>
                  <a:schemeClr val="tx1"/>
                </a:solidFill>
                <a:latin typeface="Arial" panose="020B0604020202020204" pitchFamily="34" charset="0"/>
              </a:defRPr>
            </a:lvl6pPr>
            <a:lvl7pPr eaLnBrk="0" fontAlgn="base" hangingPunct="0">
              <a:spcBef>
                <a:spcPct val="0"/>
              </a:spcBef>
              <a:spcAft>
                <a:spcPct val="0"/>
              </a:spcAft>
              <a:tabLst>
                <a:tab pos="1370013" algn="ctr"/>
              </a:tabLst>
              <a:defRPr>
                <a:solidFill>
                  <a:schemeClr val="tx1"/>
                </a:solidFill>
                <a:latin typeface="Arial" panose="020B0604020202020204" pitchFamily="34" charset="0"/>
              </a:defRPr>
            </a:lvl7pPr>
            <a:lvl8pPr eaLnBrk="0" fontAlgn="base" hangingPunct="0">
              <a:spcBef>
                <a:spcPct val="0"/>
              </a:spcBef>
              <a:spcAft>
                <a:spcPct val="0"/>
              </a:spcAft>
              <a:tabLst>
                <a:tab pos="1370013" algn="ctr"/>
              </a:tabLst>
              <a:defRPr>
                <a:solidFill>
                  <a:schemeClr val="tx1"/>
                </a:solidFill>
                <a:latin typeface="Arial" panose="020B0604020202020204" pitchFamily="34" charset="0"/>
              </a:defRPr>
            </a:lvl8pPr>
            <a:lvl9pPr eaLnBrk="0" fontAlgn="base" hangingPunct="0">
              <a:spcBef>
                <a:spcPct val="0"/>
              </a:spcBef>
              <a:spcAft>
                <a:spcPct val="0"/>
              </a:spcAft>
              <a:tabLst>
                <a:tab pos="1370013" algn="ctr"/>
              </a:tabLst>
              <a:defRPr>
                <a:solidFill>
                  <a:schemeClr val="tx1"/>
                </a:solidFill>
                <a:latin typeface="Arial" panose="020B0604020202020204" pitchFamily="34" charset="0"/>
              </a:defRPr>
            </a:lvl9pPr>
          </a:lstStyle>
          <a:p>
            <a:pPr marL="0" marR="0" lvl="0" indent="0" eaLnBrk="1" fontAlgn="base" hangingPunct="1">
              <a:lnSpc>
                <a:spcPct val="90000"/>
              </a:lnSpc>
              <a:spcAft>
                <a:spcPts val="600"/>
              </a:spcAft>
              <a:buClrTx/>
              <a:buSzTx/>
              <a:tabLst>
                <a:tab pos="1370013" algn="ctr"/>
              </a:tabLst>
              <a:defRPr/>
            </a:pPr>
            <a:r>
              <a:rPr kumimoji="0" lang="en-US" altLang="sl-SI" sz="4800" b="0" i="0" u="none" strike="noStrike" kern="1200" cap="none" spc="0" normalizeH="0" baseline="0" noProof="0">
                <a:ln>
                  <a:noFill/>
                </a:ln>
                <a:solidFill>
                  <a:schemeClr val="tx1"/>
                </a:solidFill>
                <a:effectLst/>
                <a:uLnTx/>
                <a:uFillTx/>
                <a:latin typeface="+mj-lt"/>
                <a:ea typeface="+mj-ea"/>
                <a:cs typeface="+mj-cs"/>
              </a:rPr>
              <a:t>POGOJI JP</a:t>
            </a:r>
          </a:p>
        </p:txBody>
      </p:sp>
      <p:sp>
        <p:nvSpPr>
          <p:cNvPr id="2" name="Označba mesta številke diapozitiva 1">
            <a:extLst>
              <a:ext uri="{FF2B5EF4-FFF2-40B4-BE49-F238E27FC236}">
                <a16:creationId xmlns:a16="http://schemas.microsoft.com/office/drawing/2014/main" id="{4BE572FD-8D44-B621-B5E9-B5DACE6A2A67}"/>
              </a:ext>
            </a:extLst>
          </p:cNvPr>
          <p:cNvSpPr>
            <a:spLocks noGrp="1"/>
          </p:cNvSpPr>
          <p:nvPr>
            <p:ph type="sldNum" sz="quarter" idx="12"/>
          </p:nvPr>
        </p:nvSpPr>
        <p:spPr>
          <a:xfrm>
            <a:off x="11049000" y="6400800"/>
            <a:ext cx="685800" cy="457200"/>
          </a:xfrm>
          <a:prstGeom prst="ellipse">
            <a:avLst/>
          </a:prstGeo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FC30E9C9-987F-49A1-9782-C2FC726E5B8D}" type="slidenum">
              <a:rPr kumimoji="0" lang="en-US" sz="1000" b="0" i="0" u="none" strike="noStrike" cap="none" spc="0" normalizeH="0" baseline="0" noProof="0">
                <a:ln>
                  <a:noFill/>
                </a:ln>
                <a:solidFill>
                  <a:srgbClr val="000000">
                    <a:alpha val="70000"/>
                  </a:srgbClr>
                </a:solidFill>
                <a:effectLst/>
                <a:uLnTx/>
                <a:uFillTx/>
              </a:rPr>
              <a:pPr marR="0" lvl="0" indent="0" fontAlgn="auto">
                <a:spcBef>
                  <a:spcPts val="0"/>
                </a:spcBef>
                <a:spcAft>
                  <a:spcPts val="600"/>
                </a:spcAft>
                <a:buClrTx/>
                <a:buSzTx/>
                <a:buFontTx/>
                <a:buNone/>
                <a:tabLst/>
                <a:defRPr/>
              </a:pPr>
              <a:t>26</a:t>
            </a:fld>
            <a:endParaRPr kumimoji="0" lang="en-US" sz="1000" b="0" i="0" u="none" strike="noStrike" cap="none" spc="0" normalizeH="0" baseline="0" noProof="0">
              <a:ln>
                <a:noFill/>
              </a:ln>
              <a:solidFill>
                <a:srgbClr val="000000">
                  <a:alpha val="70000"/>
                </a:srgbClr>
              </a:solidFill>
              <a:effectLst/>
              <a:uLnTx/>
              <a:uFillTx/>
            </a:endParaRPr>
          </a:p>
        </p:txBody>
      </p:sp>
      <p:graphicFrame>
        <p:nvGraphicFramePr>
          <p:cNvPr id="4" name="Tabela 3">
            <a:extLst>
              <a:ext uri="{FF2B5EF4-FFF2-40B4-BE49-F238E27FC236}">
                <a16:creationId xmlns:a16="http://schemas.microsoft.com/office/drawing/2014/main" id="{9BB4D407-2914-35F2-4BCD-2C614A9E43BE}"/>
              </a:ext>
            </a:extLst>
          </p:cNvPr>
          <p:cNvGraphicFramePr>
            <a:graphicFrameLocks noGrp="1"/>
          </p:cNvGraphicFramePr>
          <p:nvPr>
            <p:extLst>
              <p:ext uri="{D42A27DB-BD31-4B8C-83A1-F6EECF244321}">
                <p14:modId xmlns:p14="http://schemas.microsoft.com/office/powerpoint/2010/main" val="3282269509"/>
              </p:ext>
            </p:extLst>
          </p:nvPr>
        </p:nvGraphicFramePr>
        <p:xfrm>
          <a:off x="5090160" y="1317424"/>
          <a:ext cx="6187440" cy="4992189"/>
        </p:xfrm>
        <a:graphic>
          <a:graphicData uri="http://schemas.openxmlformats.org/drawingml/2006/table">
            <a:tbl>
              <a:tblPr firstRow="1" firstCol="1" bandRow="1">
                <a:noFill/>
                <a:tableStyleId>{5C22544A-7EE6-4342-B048-85BDC9FD1C3A}</a:tableStyleId>
              </a:tblPr>
              <a:tblGrid>
                <a:gridCol w="6187440">
                  <a:extLst>
                    <a:ext uri="{9D8B030D-6E8A-4147-A177-3AD203B41FA5}">
                      <a16:colId xmlns:a16="http://schemas.microsoft.com/office/drawing/2014/main" val="2509829769"/>
                    </a:ext>
                  </a:extLst>
                </a:gridCol>
              </a:tblGrid>
              <a:tr h="4223149">
                <a:tc>
                  <a:txBody>
                    <a:bodyPr/>
                    <a:lstStyle/>
                    <a:p>
                      <a:pPr marL="0" lvl="0" indent="0" algn="just">
                        <a:buClr>
                          <a:srgbClr val="A02B93"/>
                        </a:buClr>
                        <a:buSzPts val="1200"/>
                        <a:buFont typeface="Symbol" panose="05050102010706020507" pitchFamily="18" charset="2"/>
                        <a:buNone/>
                      </a:pPr>
                      <a:r>
                        <a:rPr lang="sl-SI" sz="1400" b="0" kern="100" cap="none" spc="0" dirty="0">
                          <a:solidFill>
                            <a:schemeClr val="tx1"/>
                          </a:solidFill>
                          <a:effectLst/>
                          <a:latin typeface="Arial Nova Light" panose="020B0304020202020204" pitchFamily="34" charset="0"/>
                          <a:ea typeface="+mn-ea"/>
                          <a:cs typeface="+mn-cs"/>
                        </a:rPr>
                        <a:t>Dodatni pogoji, ki jih morajo izpolnjevati vlagatelji vloge za sklad EKSRP:</a:t>
                      </a:r>
                    </a:p>
                    <a:p>
                      <a:pPr marL="342900" lvl="0" indent="-342900" algn="just">
                        <a:buClr>
                          <a:srgbClr val="A02B93"/>
                        </a:buClr>
                        <a:buSzPts val="1200"/>
                        <a:buFont typeface="Symbol" panose="05050102010706020507" pitchFamily="18" charset="2"/>
                        <a:buChar char=""/>
                      </a:pPr>
                      <a:r>
                        <a:rPr lang="sl-SI" sz="1400" b="0" kern="100" cap="none" spc="0" dirty="0">
                          <a:solidFill>
                            <a:schemeClr val="tx1"/>
                          </a:solidFill>
                          <a:effectLst/>
                          <a:latin typeface="Arial Nova Light" panose="020B0304020202020204" pitchFamily="34" charset="0"/>
                          <a:ea typeface="+mn-ea"/>
                          <a:cs typeface="+mn-cs"/>
                        </a:rPr>
                        <a:t>vlagatelj ne sme biti izključen iz prejemanja podpore za izvajanje projektov v skladu zakonom, ki ureja kmetijstvo;</a:t>
                      </a:r>
                    </a:p>
                    <a:p>
                      <a:pPr marL="342900" lvl="0" indent="-342900" algn="just">
                        <a:buClr>
                          <a:srgbClr val="A02B93"/>
                        </a:buClr>
                        <a:buSzPts val="1200"/>
                        <a:buFont typeface="Symbol" panose="05050102010706020507" pitchFamily="18" charset="2"/>
                        <a:buChar char=""/>
                      </a:pPr>
                      <a:r>
                        <a:rPr lang="sl-SI" sz="1400" b="0" kern="100" cap="none" spc="0" dirty="0">
                          <a:solidFill>
                            <a:schemeClr val="tx1"/>
                          </a:solidFill>
                          <a:effectLst/>
                          <a:latin typeface="Arial Nova Light" panose="020B0304020202020204" pitchFamily="34" charset="0"/>
                          <a:ea typeface="+mn-ea"/>
                          <a:cs typeface="+mn-cs"/>
                        </a:rPr>
                        <a:t>vlagatelj mora imeti poravnane obvezne dajatve in druge denarne nedavčne obveznosti v skladu z zakonom, ki ureja kmetijstvo, pri čemer vrednost morebitnih neplačanih zapadlih obveznosti ne sme znašati 50 eurov ali več;</a:t>
                      </a:r>
                    </a:p>
                    <a:p>
                      <a:pPr marL="342900" lvl="0" indent="-342900" algn="just">
                        <a:buClr>
                          <a:srgbClr val="A02B93"/>
                        </a:buClr>
                        <a:buSzPts val="1200"/>
                        <a:buFont typeface="Symbol" panose="05050102010706020507" pitchFamily="18" charset="2"/>
                        <a:buChar char=""/>
                      </a:pPr>
                      <a:r>
                        <a:rPr lang="sl-SI" sz="1400" b="0" kern="100" cap="none" spc="0" dirty="0">
                          <a:solidFill>
                            <a:schemeClr val="tx1"/>
                          </a:solidFill>
                          <a:effectLst/>
                          <a:latin typeface="Arial Nova Light" panose="020B0304020202020204" pitchFamily="34" charset="0"/>
                          <a:ea typeface="+mn-ea"/>
                          <a:cs typeface="+mn-cs"/>
                        </a:rPr>
                        <a:t>ne sme imeti neporavnanih nalogov za izterjavo, izdanih s strani Evropske komisije;</a:t>
                      </a:r>
                    </a:p>
                    <a:p>
                      <a:pPr marL="342900" lvl="0" indent="-342900" algn="just">
                        <a:buClr>
                          <a:srgbClr val="A02B93"/>
                        </a:buClr>
                        <a:buSzPts val="1200"/>
                        <a:buFont typeface="Symbol" panose="05050102010706020507" pitchFamily="18" charset="2"/>
                        <a:buChar char=""/>
                      </a:pPr>
                      <a:r>
                        <a:rPr lang="sl-SI" sz="1400" b="0" kern="100" cap="none" spc="0" dirty="0">
                          <a:solidFill>
                            <a:schemeClr val="tx1"/>
                          </a:solidFill>
                          <a:effectLst/>
                          <a:latin typeface="Arial Nova Light" panose="020B0304020202020204" pitchFamily="34" charset="0"/>
                          <a:ea typeface="+mn-ea"/>
                          <a:cs typeface="+mn-cs"/>
                        </a:rPr>
                        <a:t>ne sme imeti neporavnanega naloga za vračilo preveč izplačane državne pomoči na podlagi predhodnega poziva ministrstva, pristojnega za finance.</a:t>
                      </a:r>
                    </a:p>
                    <a:p>
                      <a:pPr marL="0" lvl="0" indent="0" algn="just">
                        <a:buClr>
                          <a:srgbClr val="A02B93"/>
                        </a:buClr>
                        <a:buSzPts val="1200"/>
                        <a:buFont typeface="Symbol" panose="05050102010706020507" pitchFamily="18" charset="2"/>
                        <a:buNone/>
                      </a:pPr>
                      <a:endParaRPr lang="sl-SI" sz="1400" b="0" kern="100" cap="none" spc="0" dirty="0">
                        <a:solidFill>
                          <a:schemeClr val="tx1"/>
                        </a:solidFill>
                        <a:effectLst/>
                        <a:latin typeface="Arial Nova Light" panose="020B0304020202020204" pitchFamily="34" charset="0"/>
                        <a:ea typeface="+mn-ea"/>
                        <a:cs typeface="+mn-cs"/>
                      </a:endParaRPr>
                    </a:p>
                    <a:p>
                      <a:pPr marL="342900" lvl="0" indent="-342900" algn="just">
                        <a:buClr>
                          <a:srgbClr val="A02B93"/>
                        </a:buClr>
                        <a:buSzPts val="1200"/>
                        <a:buFont typeface="Symbol" panose="05050102010706020507" pitchFamily="18" charset="2"/>
                        <a:buChar char=""/>
                      </a:pPr>
                      <a:endParaRPr lang="sl-SI" sz="1400" b="0" kern="100" cap="none" spc="0" dirty="0">
                        <a:solidFill>
                          <a:schemeClr val="tx1"/>
                        </a:solidFill>
                        <a:effectLst/>
                        <a:latin typeface="Arial Nova Light" panose="020B0304020202020204" pitchFamily="34" charset="0"/>
                        <a:ea typeface="+mn-ea"/>
                        <a:cs typeface="+mn-cs"/>
                      </a:endParaRPr>
                    </a:p>
                    <a:p>
                      <a:pPr marL="342900" lvl="0" indent="-342900" algn="just">
                        <a:buClr>
                          <a:srgbClr val="A02B93"/>
                        </a:buClr>
                        <a:buSzPts val="1200"/>
                        <a:buFont typeface="Symbol" panose="05050102010706020507" pitchFamily="18" charset="2"/>
                        <a:buChar char=""/>
                      </a:pPr>
                      <a:endParaRPr lang="sl-SI" sz="1400" b="0" kern="100" cap="none" spc="0" dirty="0">
                        <a:solidFill>
                          <a:schemeClr val="tx1"/>
                        </a:solidFill>
                        <a:effectLst/>
                        <a:latin typeface="Arial Nova Light" panose="020B0304020202020204" pitchFamily="34" charset="0"/>
                        <a:ea typeface="+mn-ea"/>
                        <a:cs typeface="+mn-cs"/>
                      </a:endParaRPr>
                    </a:p>
                    <a:p>
                      <a:pPr marL="342900" lvl="0" indent="-342900" algn="just">
                        <a:buClr>
                          <a:srgbClr val="A02B93"/>
                        </a:buClr>
                        <a:buSzPts val="1200"/>
                        <a:buFont typeface="Symbol" panose="05050102010706020507" pitchFamily="18" charset="2"/>
                        <a:buChar char=""/>
                      </a:pPr>
                      <a:endParaRPr lang="sl-SI" sz="1400" b="0" kern="100" cap="none" spc="0" dirty="0">
                        <a:solidFill>
                          <a:schemeClr val="tx1"/>
                        </a:solidFill>
                        <a:effectLst/>
                        <a:latin typeface="Arial Nova Light" panose="020B0304020202020204" pitchFamily="34" charset="0"/>
                        <a:ea typeface="+mn-ea"/>
                        <a:cs typeface="+mn-cs"/>
                      </a:endParaRPr>
                    </a:p>
                    <a:p>
                      <a:pPr marL="342900" lvl="0" indent="-342900" algn="just">
                        <a:buClr>
                          <a:srgbClr val="A02B93"/>
                        </a:buClr>
                        <a:buSzPts val="1200"/>
                        <a:buFont typeface="Symbol" panose="05050102010706020507" pitchFamily="18" charset="2"/>
                        <a:buChar char=""/>
                      </a:pPr>
                      <a:endParaRPr lang="sl-SI" sz="1400" b="0" kern="100" cap="none" spc="0" dirty="0">
                        <a:solidFill>
                          <a:schemeClr val="tx1"/>
                        </a:solidFill>
                        <a:effectLst/>
                        <a:latin typeface="Arial Nova Light" panose="020B0304020202020204" pitchFamily="34" charset="0"/>
                        <a:ea typeface="+mn-ea"/>
                        <a:cs typeface="+mn-cs"/>
                      </a:endParaRPr>
                    </a:p>
                    <a:p>
                      <a:pPr marL="342900" lvl="0" indent="-342900" algn="just">
                        <a:buClr>
                          <a:srgbClr val="A02B93"/>
                        </a:buClr>
                        <a:buSzPts val="1200"/>
                        <a:buFont typeface="Symbol" panose="05050102010706020507" pitchFamily="18" charset="2"/>
                        <a:buChar char=""/>
                      </a:pPr>
                      <a:endParaRPr lang="sl-SI" sz="1400" b="0" kern="100" cap="none" spc="0" dirty="0">
                        <a:solidFill>
                          <a:schemeClr val="tx1"/>
                        </a:solidFill>
                        <a:effectLst/>
                        <a:latin typeface="Arial Nova Light" panose="020B0304020202020204" pitchFamily="34" charset="0"/>
                        <a:ea typeface="+mn-ea"/>
                        <a:cs typeface="+mn-cs"/>
                      </a:endParaRPr>
                    </a:p>
                    <a:p>
                      <a:pPr marL="342900" lvl="0" indent="-342900" algn="just">
                        <a:buClr>
                          <a:srgbClr val="A02B93"/>
                        </a:buClr>
                        <a:buSzPts val="1200"/>
                        <a:buFont typeface="Symbol" panose="05050102010706020507" pitchFamily="18" charset="2"/>
                        <a:buChar char=""/>
                      </a:pPr>
                      <a:endParaRPr lang="sl-SI" sz="1400" b="0" kern="100" cap="none" spc="0" dirty="0">
                        <a:solidFill>
                          <a:schemeClr val="tx1"/>
                        </a:solidFill>
                        <a:effectLst/>
                        <a:latin typeface="Arial Nova Light" panose="020B0304020202020204" pitchFamily="34" charset="0"/>
                        <a:ea typeface="+mn-ea"/>
                        <a:cs typeface="+mn-cs"/>
                      </a:endParaRPr>
                    </a:p>
                    <a:p>
                      <a:pPr marL="342900" lvl="0" indent="-342900" algn="just">
                        <a:buClr>
                          <a:srgbClr val="A02B93"/>
                        </a:buClr>
                        <a:buSzPts val="1200"/>
                        <a:buFont typeface="Symbol" panose="05050102010706020507" pitchFamily="18" charset="2"/>
                        <a:buChar char=""/>
                      </a:pPr>
                      <a:endParaRPr lang="sl-SI" sz="1400" b="0" kern="100" cap="none" spc="0" dirty="0">
                        <a:solidFill>
                          <a:schemeClr val="tx1"/>
                        </a:solidFill>
                        <a:effectLst/>
                        <a:latin typeface="Arial Nova Light" panose="020B0304020202020204" pitchFamily="34" charset="0"/>
                        <a:ea typeface="+mn-ea"/>
                        <a:cs typeface="+mn-cs"/>
                      </a:endParaRPr>
                    </a:p>
                    <a:p>
                      <a:pPr marL="342900" lvl="0" indent="-342900" algn="just">
                        <a:buClr>
                          <a:srgbClr val="A02B93"/>
                        </a:buClr>
                        <a:buSzPts val="1200"/>
                        <a:buFont typeface="Symbol" panose="05050102010706020507" pitchFamily="18" charset="2"/>
                        <a:buChar char=""/>
                      </a:pPr>
                      <a:endParaRPr lang="sl-SI" sz="1400" b="0" kern="100" cap="none" spc="0" dirty="0">
                        <a:solidFill>
                          <a:schemeClr val="tx1"/>
                        </a:solidFill>
                        <a:effectLst/>
                        <a:latin typeface="Arial Nova Light" panose="020B0304020202020204" pitchFamily="34" charset="0"/>
                        <a:ea typeface="+mn-ea"/>
                        <a:cs typeface="+mn-cs"/>
                      </a:endParaRPr>
                    </a:p>
                    <a:p>
                      <a:pPr marL="342900" lvl="0" indent="-342900" algn="just">
                        <a:buClr>
                          <a:srgbClr val="A02B93"/>
                        </a:buClr>
                        <a:buSzPts val="1200"/>
                        <a:buFont typeface="Symbol" panose="05050102010706020507" pitchFamily="18" charset="2"/>
                        <a:buChar char=""/>
                      </a:pPr>
                      <a:endParaRPr lang="sl-SI" sz="1400" b="0" kern="100" cap="none" spc="0" dirty="0">
                        <a:solidFill>
                          <a:schemeClr val="tx1"/>
                        </a:solidFill>
                        <a:effectLst/>
                        <a:latin typeface="Arial Nova Light" panose="020B0304020202020204" pitchFamily="34" charset="0"/>
                        <a:ea typeface="+mn-ea"/>
                        <a:cs typeface="+mn-cs"/>
                      </a:endParaRPr>
                    </a:p>
                    <a:p>
                      <a:pPr marL="342900" lvl="0" indent="-342900" algn="just">
                        <a:buClr>
                          <a:srgbClr val="A02B93"/>
                        </a:buClr>
                        <a:buSzPts val="1200"/>
                        <a:buFont typeface="Symbol" panose="05050102010706020507" pitchFamily="18" charset="2"/>
                        <a:buChar char=""/>
                      </a:pPr>
                      <a:endParaRPr lang="sl-SI" sz="1400" b="0" kern="100" cap="none" spc="0" dirty="0">
                        <a:solidFill>
                          <a:schemeClr val="tx1"/>
                        </a:solidFill>
                        <a:effectLst/>
                        <a:latin typeface="Arial Nova Light" panose="020B0304020202020204" pitchFamily="34" charset="0"/>
                        <a:ea typeface="+mn-ea"/>
                        <a:cs typeface="+mn-cs"/>
                      </a:endParaRPr>
                    </a:p>
                    <a:p>
                      <a:pPr marL="342900" lvl="0" indent="-342900" algn="just">
                        <a:buClr>
                          <a:srgbClr val="A02B93"/>
                        </a:buClr>
                        <a:buSzPts val="1200"/>
                        <a:buFont typeface="Symbol" panose="05050102010706020507" pitchFamily="18" charset="2"/>
                        <a:buChar char=""/>
                      </a:pPr>
                      <a:endParaRPr lang="sl-SI" sz="1400" b="0" kern="100" cap="none" spc="0" dirty="0">
                        <a:solidFill>
                          <a:schemeClr val="tx1"/>
                        </a:solidFill>
                        <a:effectLst/>
                        <a:latin typeface="Arial Nova Light" panose="020B0304020202020204" pitchFamily="34" charset="0"/>
                        <a:ea typeface="+mn-ea"/>
                        <a:cs typeface="+mn-cs"/>
                      </a:endParaRPr>
                    </a:p>
                    <a:p>
                      <a:pPr marL="342900" lvl="0" indent="-342900" algn="just">
                        <a:buClr>
                          <a:srgbClr val="A02B93"/>
                        </a:buClr>
                        <a:buSzPts val="1200"/>
                        <a:buFont typeface="Symbol" panose="05050102010706020507" pitchFamily="18" charset="2"/>
                        <a:buChar char=""/>
                      </a:pPr>
                      <a:endParaRPr lang="sl-SI" sz="1400" b="0" kern="100" cap="none" spc="0" dirty="0">
                        <a:solidFill>
                          <a:schemeClr val="tx1"/>
                        </a:solidFill>
                        <a:effectLst/>
                        <a:latin typeface="Arial Nova Light" panose="020B0304020202020204" pitchFamily="34" charset="0"/>
                        <a:ea typeface="+mn-ea"/>
                        <a:cs typeface="+mn-cs"/>
                      </a:endParaRPr>
                    </a:p>
                  </a:txBody>
                  <a:tcPr marL="34962" marR="12162" marT="9989" marB="74920"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3919286776"/>
                  </a:ext>
                </a:extLst>
              </a:tr>
            </a:tbl>
          </a:graphicData>
        </a:graphic>
      </p:graphicFrame>
    </p:spTree>
    <p:extLst>
      <p:ext uri="{BB962C8B-B14F-4D97-AF65-F5344CB8AC3E}">
        <p14:creationId xmlns:p14="http://schemas.microsoft.com/office/powerpoint/2010/main" val="3108969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A4B0030-88D4-A6B1-DDE4-1BEEE31403DA}"/>
              </a:ext>
            </a:extLst>
          </p:cNvPr>
          <p:cNvSpPr>
            <a:spLocks noGrp="1"/>
          </p:cNvSpPr>
          <p:nvPr>
            <p:ph type="title"/>
          </p:nvPr>
        </p:nvSpPr>
        <p:spPr>
          <a:xfrm>
            <a:off x="45542" y="136525"/>
            <a:ext cx="12146458" cy="557062"/>
          </a:xfrm>
          <a:solidFill>
            <a:srgbClr val="4BACC6"/>
          </a:solidFill>
        </p:spPr>
        <p:txBody>
          <a:bodyPr vert="horz" lIns="91440" tIns="45720" rIns="91440" bIns="45720" rtlCol="0" anchor="t">
            <a:normAutofit fontScale="90000"/>
          </a:bodyPr>
          <a:lstStyle/>
          <a:p>
            <a:r>
              <a:rPr lang="en-US" sz="3600" kern="1200" dirty="0">
                <a:solidFill>
                  <a:schemeClr val="tx1"/>
                </a:solidFill>
                <a:latin typeface="+mj-lt"/>
                <a:ea typeface="+mj-ea"/>
                <a:cs typeface="+mj-cs"/>
              </a:rPr>
              <a:t>PRIJAVA NA JP</a:t>
            </a:r>
          </a:p>
        </p:txBody>
      </p:sp>
      <p:sp>
        <p:nvSpPr>
          <p:cNvPr id="41" name="PoljeZBesedilom 40">
            <a:extLst>
              <a:ext uri="{FF2B5EF4-FFF2-40B4-BE49-F238E27FC236}">
                <a16:creationId xmlns:a16="http://schemas.microsoft.com/office/drawing/2014/main" id="{0A7DF69E-ECA0-C7D8-9823-5A4921E3F5B1}"/>
              </a:ext>
            </a:extLst>
          </p:cNvPr>
          <p:cNvSpPr txBox="1"/>
          <p:nvPr/>
        </p:nvSpPr>
        <p:spPr>
          <a:xfrm>
            <a:off x="3182161" y="136525"/>
            <a:ext cx="8305338" cy="5741023"/>
          </a:xfrm>
          <a:prstGeom prst="rect">
            <a:avLst/>
          </a:prstGeom>
        </p:spPr>
        <p:txBody>
          <a:bodyPr vert="horz" lIns="91440" tIns="45720" rIns="91440" bIns="45720" rtlCol="0">
            <a:normAutofit/>
          </a:bodyPr>
          <a:lstStyle/>
          <a:p>
            <a:pPr indent="-228600">
              <a:lnSpc>
                <a:spcPct val="90000"/>
              </a:lnSpc>
              <a:spcAft>
                <a:spcPts val="800"/>
              </a:spcAft>
              <a:buFont typeface="Arial" panose="020B0604020202020204" pitchFamily="34" charset="0"/>
              <a:buChar char="•"/>
            </a:pPr>
            <a:endParaRPr lang="en-US" sz="800" dirty="0">
              <a:effectLst/>
            </a:endParaRPr>
          </a:p>
        </p:txBody>
      </p:sp>
      <p:grpSp>
        <p:nvGrpSpPr>
          <p:cNvPr id="19" name="Group 18">
            <a:extLst>
              <a:ext uri="{FF2B5EF4-FFF2-40B4-BE49-F238E27FC236}">
                <a16:creationId xmlns:a16="http://schemas.microsoft.com/office/drawing/2014/main" id="{968EC965-623E-8BF3-985A-953E5C1316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222078"/>
            <a:ext cx="12207199" cy="639001"/>
            <a:chOff x="-5025" y="6222078"/>
            <a:chExt cx="12207199" cy="639001"/>
          </a:xfrm>
        </p:grpSpPr>
        <p:sp>
          <p:nvSpPr>
            <p:cNvPr id="20" name="Rectangle 19">
              <a:extLst>
                <a:ext uri="{FF2B5EF4-FFF2-40B4-BE49-F238E27FC236}">
                  <a16:creationId xmlns:a16="http://schemas.microsoft.com/office/drawing/2014/main" id="{3D95F932-C833-697F-9C8B-846A4C713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5779075" y="437979"/>
              <a:ext cx="639000"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0">
              <a:extLst>
                <a:ext uri="{FF2B5EF4-FFF2-40B4-BE49-F238E27FC236}">
                  <a16:creationId xmlns:a16="http://schemas.microsoft.com/office/drawing/2014/main" id="{6B87D2FB-6AB1-6569-F43A-2CB44F77D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08412" y="3577490"/>
              <a:ext cx="639000" cy="5928176"/>
            </a:xfrm>
            <a:prstGeom prst="rect">
              <a:avLst/>
            </a:prstGeom>
            <a:gradFill>
              <a:gsLst>
                <a:gs pos="3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Označba mesta številke diapozitiva 2">
            <a:extLst>
              <a:ext uri="{FF2B5EF4-FFF2-40B4-BE49-F238E27FC236}">
                <a16:creationId xmlns:a16="http://schemas.microsoft.com/office/drawing/2014/main" id="{DD2505F0-1317-6B68-89FC-F82E6B6A47F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FC30E9C9-987F-49A1-9782-C2FC726E5B8D}" type="slidenum">
              <a:rPr lang="en-US" smtClean="0">
                <a:solidFill>
                  <a:srgbClr val="FFFFFF"/>
                </a:solidFill>
              </a:rPr>
              <a:pPr>
                <a:spcAft>
                  <a:spcPts val="600"/>
                </a:spcAft>
              </a:pPr>
              <a:t>27</a:t>
            </a:fld>
            <a:endParaRPr lang="en-US">
              <a:solidFill>
                <a:srgbClr val="FFFFFF"/>
              </a:solidFill>
            </a:endParaRPr>
          </a:p>
        </p:txBody>
      </p:sp>
      <p:sp>
        <p:nvSpPr>
          <p:cNvPr id="6" name="PoljeZBesedilom 5">
            <a:extLst>
              <a:ext uri="{FF2B5EF4-FFF2-40B4-BE49-F238E27FC236}">
                <a16:creationId xmlns:a16="http://schemas.microsoft.com/office/drawing/2014/main" id="{D1D80AAE-CC86-C7A0-AF9D-9C43D17B9AC1}"/>
              </a:ext>
            </a:extLst>
          </p:cNvPr>
          <p:cNvSpPr txBox="1"/>
          <p:nvPr/>
        </p:nvSpPr>
        <p:spPr>
          <a:xfrm>
            <a:off x="98829" y="1495701"/>
            <a:ext cx="11430000" cy="4688666"/>
          </a:xfrm>
          <a:prstGeom prst="rect">
            <a:avLst/>
          </a:prstGeom>
        </p:spPr>
        <p:txBody>
          <a:bodyPr vert="horz" lIns="91440" tIns="45720" rIns="91440" bIns="45720" rtlCol="0">
            <a:noAutofit/>
          </a:bodyPr>
          <a:lstStyle/>
          <a:p>
            <a:pPr>
              <a:lnSpc>
                <a:spcPct val="90000"/>
              </a:lnSpc>
              <a:spcAft>
                <a:spcPts val="800"/>
              </a:spcAft>
            </a:pPr>
            <a:r>
              <a:rPr lang="en-US" sz="1400" dirty="0">
                <a:effectLst/>
                <a:latin typeface="Arial Nova Light" panose="020B0304020202020204" pitchFamily="34" charset="0"/>
              </a:rPr>
              <a:t> </a:t>
            </a:r>
          </a:p>
        </p:txBody>
      </p:sp>
      <p:sp>
        <p:nvSpPr>
          <p:cNvPr id="4" name="Naslov 1">
            <a:extLst>
              <a:ext uri="{FF2B5EF4-FFF2-40B4-BE49-F238E27FC236}">
                <a16:creationId xmlns:a16="http://schemas.microsoft.com/office/drawing/2014/main" id="{4414839A-149E-343F-554E-25FA414D7F5C}"/>
              </a:ext>
            </a:extLst>
          </p:cNvPr>
          <p:cNvSpPr txBox="1">
            <a:spLocks/>
          </p:cNvSpPr>
          <p:nvPr/>
        </p:nvSpPr>
        <p:spPr>
          <a:xfrm>
            <a:off x="526473" y="1655455"/>
            <a:ext cx="9291782" cy="19517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dirty="0">
              <a:latin typeface="Arial Nova Light" panose="020B0304020202020204" pitchFamily="34" charset="0"/>
            </a:endParaRPr>
          </a:p>
        </p:txBody>
      </p:sp>
      <p:sp>
        <p:nvSpPr>
          <p:cNvPr id="15" name="PoljeZBesedilom 14">
            <a:extLst>
              <a:ext uri="{FF2B5EF4-FFF2-40B4-BE49-F238E27FC236}">
                <a16:creationId xmlns:a16="http://schemas.microsoft.com/office/drawing/2014/main" id="{B026B4DD-A946-654D-FA39-C7F57D673FDC}"/>
              </a:ext>
            </a:extLst>
          </p:cNvPr>
          <p:cNvSpPr txBox="1"/>
          <p:nvPr/>
        </p:nvSpPr>
        <p:spPr>
          <a:xfrm>
            <a:off x="98829" y="1316883"/>
            <a:ext cx="11690188" cy="3976473"/>
          </a:xfrm>
          <a:prstGeom prst="rect">
            <a:avLst/>
          </a:prstGeom>
          <a:noFill/>
        </p:spPr>
        <p:txBody>
          <a:bodyPr wrap="square">
            <a:spAutoFit/>
          </a:bodyPr>
          <a:lstStyle/>
          <a:p>
            <a:pPr algn="just">
              <a:lnSpc>
                <a:spcPct val="115000"/>
              </a:lnSpc>
              <a:spcAft>
                <a:spcPts val="800"/>
              </a:spcAft>
            </a:pPr>
            <a:r>
              <a:rPr lang="sl-SI" sz="1400" b="1" kern="100" dirty="0">
                <a:effectLst/>
                <a:latin typeface="Arial Nova Light" panose="020B0304020202020204" pitchFamily="34" charset="0"/>
                <a:ea typeface="Aptos" panose="020B0004020202020204" pitchFamily="34" charset="0"/>
                <a:cs typeface="Times New Roman" panose="02020603050405020304" pitchFamily="18" charset="0"/>
              </a:rPr>
              <a:t>Samo z Obrazcem št. 1 – Vloga za izbor projektov </a:t>
            </a:r>
            <a:r>
              <a:rPr lang="sl-SI" sz="1400" kern="100" dirty="0">
                <a:effectLst/>
                <a:latin typeface="Arial Nova Light" panose="020B0304020202020204" pitchFamily="34" charset="0"/>
                <a:ea typeface="Aptos" panose="020B0004020202020204" pitchFamily="34" charset="0"/>
                <a:cs typeface="Times New Roman" panose="02020603050405020304" pitchFamily="18" charset="0"/>
              </a:rPr>
              <a:t>(sestavni del razpisne dokumentacije). Mora biti v celoti izpolnjen in s strani zakonitega zastopnika podpisan in žigosan.</a:t>
            </a:r>
            <a:endParaRPr lang="sl-SI" sz="1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sl-SI" sz="1400" kern="100" dirty="0">
                <a:effectLst/>
                <a:latin typeface="Arial Nova Light" panose="020B0304020202020204" pitchFamily="34" charset="0"/>
                <a:ea typeface="Aptos" panose="020B0004020202020204" pitchFamily="34" charset="0"/>
                <a:cs typeface="Times New Roman" panose="02020603050405020304" pitchFamily="18" charset="0"/>
              </a:rPr>
              <a:t>Prijavni obrazec se vlaga v tiskani obliki pisno in v elektronski obliki</a:t>
            </a:r>
            <a:r>
              <a:rPr lang="sl-SI" sz="1400" kern="100" dirty="0">
                <a:latin typeface="Arial Nova Light" panose="020B0304020202020204" pitchFamily="34" charset="0"/>
                <a:ea typeface="Aptos" panose="020B0004020202020204" pitchFamily="34" charset="0"/>
                <a:cs typeface="Times New Roman" panose="02020603050405020304" pitchFamily="18" charset="0"/>
              </a:rPr>
              <a:t> (</a:t>
            </a:r>
            <a:r>
              <a:rPr lang="sl-SI" sz="1400" kern="100" dirty="0">
                <a:effectLst/>
                <a:latin typeface="Arial Nova Light" panose="020B0304020202020204" pitchFamily="34" charset="0"/>
                <a:ea typeface="Aptos" panose="020B0004020202020204" pitchFamily="34" charset="0"/>
                <a:cs typeface="Times New Roman" panose="02020603050405020304" pitchFamily="18" charset="0"/>
              </a:rPr>
              <a:t>na USB ključku). Elektronska oblika vloge mora biti enaka vlogi v tiskani obliki.</a:t>
            </a:r>
            <a:endParaRPr lang="sl-SI" sz="1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sl-SI" sz="1400" kern="100" dirty="0">
                <a:effectLst/>
                <a:latin typeface="Arial Nova Light" panose="020B0304020202020204" pitchFamily="34" charset="0"/>
                <a:ea typeface="Aptos" panose="020B0004020202020204" pitchFamily="34" charset="0"/>
                <a:cs typeface="Times New Roman" panose="02020603050405020304" pitchFamily="18" charset="0"/>
              </a:rPr>
              <a:t>Vlogi: Prijavnemu obrazcu (Obrazcu št. 1) je potrebno priložiti vsa zahtevana dokazila in priloge.</a:t>
            </a:r>
            <a:endParaRPr lang="sl-SI" sz="1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sl-SI" sz="1400" b="1" dirty="0">
                <a:effectLst/>
                <a:latin typeface="Arial Nova Light" panose="020B0304020202020204" pitchFamily="34" charset="0"/>
                <a:ea typeface="Aptos" panose="020B0004020202020204" pitchFamily="34" charset="0"/>
                <a:cs typeface="Times New Roman" panose="02020603050405020304" pitchFamily="18" charset="0"/>
              </a:rPr>
              <a:t>Vlogo</a:t>
            </a:r>
            <a:r>
              <a:rPr lang="sl-SI" sz="1400" b="1" dirty="0">
                <a:latin typeface="Arial Nova Light" panose="020B0304020202020204" pitchFamily="34" charset="0"/>
                <a:ea typeface="Aptos" panose="020B0004020202020204" pitchFamily="34" charset="0"/>
                <a:cs typeface="Times New Roman" panose="02020603050405020304" pitchFamily="18" charset="0"/>
              </a:rPr>
              <a:t> </a:t>
            </a:r>
            <a:r>
              <a:rPr lang="sl-SI" sz="1400" b="1" dirty="0">
                <a:effectLst/>
                <a:latin typeface="Arial Nova Light" panose="020B0304020202020204" pitchFamily="34" charset="0"/>
                <a:ea typeface="Aptos" panose="020B0004020202020204" pitchFamily="34" charset="0"/>
                <a:cs typeface="Times New Roman" panose="02020603050405020304" pitchFamily="18" charset="0"/>
              </a:rPr>
              <a:t>je potrebno oddati v zaprti ovojnici, ki mora biti označena s polnim nazivom in naslovom vlagatelja (prijavitelja) ter vidno oznako: »NE ODPIRAJ – vloga za 1. javni poziv za izbor projektov LAS KP-EKSRP« oz. ESRR«.</a:t>
            </a:r>
            <a:endParaRPr lang="sl-SI" sz="1400" b="1"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sl-SI" sz="1400" dirty="0">
                <a:effectLst/>
                <a:latin typeface="Arial Nova Light" panose="020B0304020202020204" pitchFamily="34" charset="0"/>
                <a:ea typeface="Aptos" panose="020B0004020202020204" pitchFamily="34" charset="0"/>
                <a:cs typeface="Times New Roman" panose="02020603050405020304" pitchFamily="18" charset="0"/>
              </a:rPr>
              <a:t>Za označevanje vloge na ovojnici se uporabi obrazec za označbo vloge (Obrazec št. 2: Označba vloge). V kolikor prijavitelj za označbo ovojnice ne uporabi Obrazca št. 2: Označba vloge, mora označba ovojnice vsebovati vse elemente, kot izhajajo iz navedenega obrazca.</a:t>
            </a:r>
            <a:endParaRPr lang="sl-SI" sz="1400" dirty="0">
              <a:latin typeface="Aptos" panose="020B0004020202020204" pitchFamily="34" charset="0"/>
              <a:ea typeface="Aptos" panose="020B0004020202020204" pitchFamily="34" charset="0"/>
              <a:cs typeface="Times New Roman" panose="02020603050405020304" pitchFamily="18" charset="0"/>
            </a:endParaRPr>
          </a:p>
          <a:p>
            <a:pPr algn="just"/>
            <a:endParaRPr lang="sl-SI" sz="1400" b="1"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sl-SI" sz="1400" dirty="0">
                <a:effectLst/>
                <a:latin typeface="Arial Nova Light" panose="020B0304020202020204" pitchFamily="34" charset="0"/>
                <a:ea typeface="Aptos" panose="020B0004020202020204" pitchFamily="34" charset="0"/>
                <a:cs typeface="Times New Roman" panose="02020603050405020304" pitchFamily="18" charset="0"/>
              </a:rPr>
              <a:t>Vlogo je potrebno poslati priporočeno po pošti na naslov vodilnega partnerja LAS Kozjak-Pohorje: </a:t>
            </a:r>
            <a:endParaRPr lang="sl-SI" sz="1400" dirty="0">
              <a:latin typeface="Arial" panose="020B0604020202020204" pitchFamily="34" charset="0"/>
              <a:ea typeface="Aptos" panose="020B0004020202020204" pitchFamily="34" charset="0"/>
              <a:cs typeface="Times New Roman" panose="02020603050405020304" pitchFamily="18" charset="0"/>
            </a:endParaRPr>
          </a:p>
          <a:p>
            <a:pPr algn="just"/>
            <a:r>
              <a:rPr lang="sl-SI" sz="1400" dirty="0">
                <a:effectLst/>
                <a:latin typeface="Arial Nova Light" panose="020B0304020202020204" pitchFamily="34" charset="0"/>
                <a:ea typeface="Aptos" panose="020B0004020202020204" pitchFamily="34" charset="0"/>
                <a:cs typeface="Times New Roman" panose="02020603050405020304" pitchFamily="18" charset="0"/>
              </a:rPr>
              <a:t>RRA KOROŠKA d.o.o., Dobrava 44 a, 2360 Radlje ob Dravi. </a:t>
            </a:r>
            <a:r>
              <a:rPr lang="sl-SI" sz="1400" dirty="0">
                <a:latin typeface="Arial" panose="020B0604020202020204" pitchFamily="34" charset="0"/>
                <a:ea typeface="Aptos" panose="020B0004020202020204" pitchFamily="34" charset="0"/>
                <a:cs typeface="Times New Roman" panose="02020603050405020304" pitchFamily="18" charset="0"/>
              </a:rPr>
              <a:t> </a:t>
            </a:r>
            <a:r>
              <a:rPr lang="sl-SI" sz="1400" dirty="0">
                <a:effectLst/>
                <a:latin typeface="Arial Nova Light" panose="020B0304020202020204" pitchFamily="34" charset="0"/>
                <a:ea typeface="Aptos" panose="020B0004020202020204" pitchFamily="34" charset="0"/>
                <a:cs typeface="Times New Roman" panose="02020603050405020304" pitchFamily="18" charset="0"/>
              </a:rPr>
              <a:t>Zadnji rok za oddajo vloge priporočeno po pošti je petek 10. 1. 2025, do 14. ure. </a:t>
            </a:r>
            <a:endParaRPr lang="sl-SI" sz="1400" dirty="0">
              <a:latin typeface="Arial" panose="020B0604020202020204" pitchFamily="34" charset="0"/>
              <a:ea typeface="Aptos" panose="020B0004020202020204" pitchFamily="34" charset="0"/>
              <a:cs typeface="Times New Roman" panose="02020603050405020304" pitchFamily="18" charset="0"/>
            </a:endParaRPr>
          </a:p>
          <a:p>
            <a:pPr algn="just"/>
            <a:endParaRPr lang="sl-SI" sz="1400" dirty="0">
              <a:effectLst/>
              <a:latin typeface="Arial Nova Light" panose="020B0304020202020204" pitchFamily="34" charset="0"/>
              <a:ea typeface="Aptos" panose="020B0004020202020204" pitchFamily="34" charset="0"/>
              <a:cs typeface="Times New Roman" panose="02020603050405020304" pitchFamily="18" charset="0"/>
            </a:endParaRPr>
          </a:p>
          <a:p>
            <a:pPr algn="just"/>
            <a:r>
              <a:rPr lang="sl-SI" sz="1400" dirty="0">
                <a:effectLst/>
                <a:latin typeface="Arial Nova Light" panose="020B0304020202020204" pitchFamily="34" charset="0"/>
                <a:ea typeface="Aptos" panose="020B0004020202020204" pitchFamily="34" charset="0"/>
                <a:cs typeface="Times New Roman" panose="02020603050405020304" pitchFamily="18" charset="0"/>
              </a:rPr>
              <a:t>Vlogo je možno oddati tudi osebno na sedežu vodilnega partnerja LAS Kozjak-Pohorje na naslovu:</a:t>
            </a:r>
            <a:r>
              <a:rPr lang="sl-SI" sz="1400" dirty="0">
                <a:latin typeface="Arial" panose="020B0604020202020204" pitchFamily="34" charset="0"/>
                <a:ea typeface="Aptos" panose="020B0004020202020204" pitchFamily="34" charset="0"/>
                <a:cs typeface="Times New Roman" panose="02020603050405020304" pitchFamily="18" charset="0"/>
              </a:rPr>
              <a:t> </a:t>
            </a:r>
            <a:r>
              <a:rPr lang="sl-SI" sz="1400" dirty="0">
                <a:effectLst/>
                <a:latin typeface="Arial Nova Light" panose="020B0304020202020204" pitchFamily="34" charset="0"/>
                <a:ea typeface="Aptos" panose="020B0004020202020204" pitchFamily="34" charset="0"/>
                <a:cs typeface="Times New Roman" panose="02020603050405020304" pitchFamily="18" charset="0"/>
              </a:rPr>
              <a:t>RRA KOROŠKA d.o.o., Dobrava 44 a, 2360 Radlje ob Dravi, </a:t>
            </a:r>
            <a:r>
              <a:rPr lang="sl-SI" sz="1400" dirty="0">
                <a:latin typeface="Arial Nova Light" panose="020B0304020202020204" pitchFamily="34" charset="0"/>
                <a:ea typeface="Aptos" panose="020B0004020202020204" pitchFamily="34" charset="0"/>
                <a:cs typeface="Times New Roman" panose="02020603050405020304" pitchFamily="18" charset="0"/>
              </a:rPr>
              <a:t>KDAJ – določeno v javnem pozivu. </a:t>
            </a:r>
            <a:r>
              <a:rPr lang="sl-SI" sz="1400" dirty="0">
                <a:effectLst/>
                <a:latin typeface="Arial Nova Light" panose="020B0304020202020204" pitchFamily="34" charset="0"/>
                <a:ea typeface="Aptos" panose="020B0004020202020204" pitchFamily="34" charset="0"/>
                <a:cs typeface="Times New Roman" panose="02020603050405020304" pitchFamily="18" charset="0"/>
              </a:rPr>
              <a:t>Zadnji rok za oddajo vloge osebno na sedežu vodilnega partnerja je petek 10. 1. 2025, do 14. ure.</a:t>
            </a:r>
            <a:endParaRPr lang="sl-SI" sz="1400" dirty="0">
              <a:effectLst/>
              <a:latin typeface="Arial" panose="020B0604020202020204" pitchFamily="34" charset="0"/>
              <a:ea typeface="Arial" panose="020B0604020202020204" pitchFamily="34" charset="0"/>
              <a:cs typeface="Times New Roman" panose="02020603050405020304" pitchFamily="18" charset="0"/>
            </a:endParaRPr>
          </a:p>
          <a:p>
            <a:pPr algn="just"/>
            <a:endParaRPr lang="sl-SI" sz="1400" dirty="0">
              <a:effectLst/>
              <a:latin typeface="Arial Nova Light" panose="020B0304020202020204" pitchFamily="34" charset="0"/>
              <a:ea typeface="Aptos" panose="020B0004020202020204" pitchFamily="34" charset="0"/>
              <a:cs typeface="Times New Roman" panose="02020603050405020304" pitchFamily="18" charset="0"/>
            </a:endParaRPr>
          </a:p>
          <a:p>
            <a:pPr algn="just"/>
            <a:endParaRPr lang="sl-SI" sz="1400" dirty="0">
              <a:effectLst/>
              <a:latin typeface="Arial Nova Light" panose="020B03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214705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A480A-4FE7-8A5F-8638-A446544826A4}"/>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BF084AB-0285-26FC-CD21-A9F1D226510F}"/>
              </a:ext>
            </a:extLst>
          </p:cNvPr>
          <p:cNvSpPr>
            <a:spLocks noGrp="1"/>
          </p:cNvSpPr>
          <p:nvPr>
            <p:ph type="title"/>
          </p:nvPr>
        </p:nvSpPr>
        <p:spPr>
          <a:xfrm>
            <a:off x="0" y="136525"/>
            <a:ext cx="12146458" cy="557062"/>
          </a:xfrm>
          <a:solidFill>
            <a:srgbClr val="4BACC6"/>
          </a:solidFill>
        </p:spPr>
        <p:txBody>
          <a:bodyPr vert="horz" lIns="91440" tIns="45720" rIns="91440" bIns="45720" rtlCol="0" anchor="t">
            <a:normAutofit fontScale="90000"/>
          </a:bodyPr>
          <a:lstStyle/>
          <a:p>
            <a:r>
              <a:rPr lang="sl-SI" sz="3600" kern="1200" dirty="0">
                <a:solidFill>
                  <a:schemeClr val="tx1"/>
                </a:solidFill>
                <a:latin typeface="+mj-lt"/>
                <a:ea typeface="+mj-ea"/>
                <a:cs typeface="+mj-cs"/>
              </a:rPr>
              <a:t>POSTOPEK IZBORA PROJEKTOV</a:t>
            </a:r>
            <a:endParaRPr lang="en-US" sz="3600" kern="1200" dirty="0">
              <a:solidFill>
                <a:schemeClr val="tx1"/>
              </a:solidFill>
              <a:latin typeface="+mj-lt"/>
              <a:ea typeface="+mj-ea"/>
              <a:cs typeface="+mj-cs"/>
            </a:endParaRPr>
          </a:p>
        </p:txBody>
      </p:sp>
      <p:sp>
        <p:nvSpPr>
          <p:cNvPr id="41" name="PoljeZBesedilom 40">
            <a:extLst>
              <a:ext uri="{FF2B5EF4-FFF2-40B4-BE49-F238E27FC236}">
                <a16:creationId xmlns:a16="http://schemas.microsoft.com/office/drawing/2014/main" id="{CFC83E4F-D6A7-2FA5-D6AB-DC026B1C6C89}"/>
              </a:ext>
            </a:extLst>
          </p:cNvPr>
          <p:cNvSpPr txBox="1"/>
          <p:nvPr/>
        </p:nvSpPr>
        <p:spPr>
          <a:xfrm>
            <a:off x="3182161" y="136525"/>
            <a:ext cx="8305338" cy="5741023"/>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značba mesta številke diapozitiva 2">
            <a:extLst>
              <a:ext uri="{FF2B5EF4-FFF2-40B4-BE49-F238E27FC236}">
                <a16:creationId xmlns:a16="http://schemas.microsoft.com/office/drawing/2014/main" id="{8DD890E6-B359-A9B6-880D-454C6F7E526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C30E9C9-987F-49A1-9782-C2FC726E5B8D}"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28</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PoljeZBesedilom 5">
            <a:extLst>
              <a:ext uri="{FF2B5EF4-FFF2-40B4-BE49-F238E27FC236}">
                <a16:creationId xmlns:a16="http://schemas.microsoft.com/office/drawing/2014/main" id="{E5DEE09E-352C-7BE6-38E7-D4B6F30A9828}"/>
              </a:ext>
            </a:extLst>
          </p:cNvPr>
          <p:cNvSpPr txBox="1"/>
          <p:nvPr/>
        </p:nvSpPr>
        <p:spPr>
          <a:xfrm>
            <a:off x="98829" y="1495701"/>
            <a:ext cx="11430000" cy="4688666"/>
          </a:xfrm>
          <a:prstGeom prst="rect">
            <a:avLst/>
          </a:prstGeom>
        </p:spPr>
        <p:txBody>
          <a:bodyPr vert="horz" lIns="91440" tIns="45720" rIns="91440" bIns="45720" rtlCol="0">
            <a:noAutofit/>
          </a:bodyPr>
          <a:lstStyle/>
          <a:p>
            <a:pPr marL="0" marR="0" lvl="0" indent="0" algn="l" defTabSz="914400" rtl="0" eaLnBrk="1" fontAlgn="auto" latinLnBrk="0" hangingPunct="1">
              <a:lnSpc>
                <a:spcPct val="90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 </a:t>
            </a:r>
          </a:p>
        </p:txBody>
      </p:sp>
      <p:sp>
        <p:nvSpPr>
          <p:cNvPr id="4" name="Naslov 1">
            <a:extLst>
              <a:ext uri="{FF2B5EF4-FFF2-40B4-BE49-F238E27FC236}">
                <a16:creationId xmlns:a16="http://schemas.microsoft.com/office/drawing/2014/main" id="{3B9539A8-C802-5490-7846-0784608D09B3}"/>
              </a:ext>
            </a:extLst>
          </p:cNvPr>
          <p:cNvSpPr txBox="1">
            <a:spLocks/>
          </p:cNvSpPr>
          <p:nvPr/>
        </p:nvSpPr>
        <p:spPr>
          <a:xfrm>
            <a:off x="526473" y="1655455"/>
            <a:ext cx="9291782" cy="19517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sl-SI" sz="4400" b="0" i="0" u="none" strike="noStrike" kern="1200" cap="none" spc="0" normalizeH="0" baseline="0" noProof="0" dirty="0">
              <a:ln>
                <a:noFill/>
              </a:ln>
              <a:solidFill>
                <a:prstClr val="black"/>
              </a:solidFill>
              <a:effectLst/>
              <a:uLnTx/>
              <a:uFillTx/>
              <a:latin typeface="Arial Nova Light" panose="020B0304020202020204" pitchFamily="34" charset="0"/>
              <a:ea typeface="+mj-ea"/>
              <a:cs typeface="+mj-cs"/>
            </a:endParaRPr>
          </a:p>
        </p:txBody>
      </p:sp>
      <p:sp>
        <p:nvSpPr>
          <p:cNvPr id="15" name="PoljeZBesedilom 14">
            <a:extLst>
              <a:ext uri="{FF2B5EF4-FFF2-40B4-BE49-F238E27FC236}">
                <a16:creationId xmlns:a16="http://schemas.microsoft.com/office/drawing/2014/main" id="{25B26059-78F4-B08B-8DE6-9BFD2EE78DF2}"/>
              </a:ext>
            </a:extLst>
          </p:cNvPr>
          <p:cNvSpPr txBox="1"/>
          <p:nvPr/>
        </p:nvSpPr>
        <p:spPr>
          <a:xfrm>
            <a:off x="98829" y="761266"/>
            <a:ext cx="11690188" cy="5728684"/>
          </a:xfrm>
          <a:prstGeom prst="rect">
            <a:avLst/>
          </a:prstGeom>
          <a:noFill/>
        </p:spPr>
        <p:txBody>
          <a:bodyPr wrap="square">
            <a:spAutoFit/>
          </a:bodyPr>
          <a:lstStyle/>
          <a:p>
            <a:pPr algn="just">
              <a:lnSpc>
                <a:spcPct val="115000"/>
              </a:lnSpc>
              <a:spcAft>
                <a:spcPts val="800"/>
              </a:spcAft>
            </a:pPr>
            <a:r>
              <a:rPr lang="sl-SI" sz="1500" kern="100" dirty="0">
                <a:effectLst/>
                <a:latin typeface="Arial Nova Light" panose="020B0304020202020204" pitchFamily="34" charset="0"/>
                <a:ea typeface="Aptos" panose="020B0004020202020204" pitchFamily="34" charset="0"/>
                <a:cs typeface="Times New Roman" panose="02020603050405020304" pitchFamily="18" charset="0"/>
              </a:rPr>
              <a:t>Postopek izbora projektov izvaja Ocenjevalna komisija LAS Kozjak-Pohorje (3 člani – glavni ocenjevalci in 2 namestnika članov). Ocenjevalna komisija ocenjuje vloge skladno z veljavnim Pravilnikom o pogojih, merilih in postopkih izbora, financiranja, spremljanja in nadziranja razvojnih projektov LAS KP.  </a:t>
            </a:r>
            <a:r>
              <a:rPr lang="sl-SI" sz="1500" kern="100" dirty="0">
                <a:latin typeface="Arial Nova Light" panose="020B0304020202020204" pitchFamily="34" charset="0"/>
                <a:ea typeface="Aptos" panose="020B0004020202020204" pitchFamily="34" charset="0"/>
                <a:cs typeface="Times New Roman" panose="02020603050405020304" pitchFamily="18" charset="0"/>
              </a:rPr>
              <a:t>Izbrane projekte na ravni LAS KP potrdi Upravni odbor LAS KP.</a:t>
            </a:r>
            <a:endParaRPr lang="sl-SI" sz="1500" kern="100" dirty="0">
              <a:effectLst/>
              <a:latin typeface="Arial Nova Light" panose="020B03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sl-SI" sz="1500" kern="100" dirty="0">
                <a:effectLst/>
                <a:latin typeface="Arial Nova Light" panose="020B0304020202020204" pitchFamily="34" charset="0"/>
                <a:ea typeface="Aptos" panose="020B0004020202020204" pitchFamily="34" charset="0"/>
                <a:cs typeface="Times New Roman" panose="02020603050405020304" pitchFamily="18" charset="0"/>
              </a:rPr>
              <a:t>Postopek izbora projektov poteka v več fazah:</a:t>
            </a:r>
          </a:p>
          <a:p>
            <a:pPr marL="342900" lvl="0" indent="-342900" algn="just">
              <a:lnSpc>
                <a:spcPct val="115000"/>
              </a:lnSpc>
              <a:buClr>
                <a:srgbClr val="A02B93"/>
              </a:buClr>
              <a:buSzPts val="1200"/>
              <a:buFont typeface="Symbol" panose="05050102010706020507" pitchFamily="18" charset="2"/>
              <a:buChar char=""/>
            </a:pPr>
            <a:r>
              <a:rPr lang="sl-SI" sz="1500" kern="100" dirty="0">
                <a:effectLst/>
                <a:latin typeface="Arial Nova Light" panose="020B0304020202020204" pitchFamily="34" charset="0"/>
                <a:ea typeface="Aptos" panose="020B0004020202020204" pitchFamily="34" charset="0"/>
                <a:cs typeface="Times New Roman" panose="02020603050405020304" pitchFamily="18" charset="0"/>
              </a:rPr>
              <a:t>zbiranje vlog;</a:t>
            </a:r>
          </a:p>
          <a:p>
            <a:pPr marL="342900" lvl="0" indent="-342900" algn="just">
              <a:lnSpc>
                <a:spcPct val="115000"/>
              </a:lnSpc>
              <a:buClr>
                <a:srgbClr val="A02B93"/>
              </a:buClr>
              <a:buSzPts val="1200"/>
              <a:buFont typeface="Symbol" panose="05050102010706020507" pitchFamily="18" charset="2"/>
              <a:buChar char=""/>
            </a:pPr>
            <a:r>
              <a:rPr lang="sl-SI" sz="1500" kern="100" dirty="0">
                <a:effectLst/>
                <a:latin typeface="Arial Nova Light" panose="020B0304020202020204" pitchFamily="34" charset="0"/>
                <a:ea typeface="Aptos" panose="020B0004020202020204" pitchFamily="34" charset="0"/>
                <a:cs typeface="Times New Roman" panose="02020603050405020304" pitchFamily="18" charset="0"/>
              </a:rPr>
              <a:t>pregled pravočasnosti in administrativne ustreznosti vlog se izvede najkasneje v 10 delovnih dneh od zaključka javnega poziva;</a:t>
            </a:r>
            <a:endParaRPr lang="sl-SI" sz="1500" kern="100" dirty="0">
              <a:latin typeface="Arial Nova Light" panose="020B03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Clr>
                <a:srgbClr val="A02B93"/>
              </a:buClr>
              <a:buSzPts val="1200"/>
              <a:buFont typeface="Symbol" panose="05050102010706020507" pitchFamily="18" charset="2"/>
              <a:buChar char=""/>
            </a:pPr>
            <a:r>
              <a:rPr lang="sl-SI" sz="1500" kern="100" dirty="0">
                <a:effectLst/>
                <a:latin typeface="Arial Nova Light" panose="020B0304020202020204" pitchFamily="34" charset="0"/>
                <a:ea typeface="Aptos" panose="020B0004020202020204" pitchFamily="34" charset="0"/>
                <a:cs typeface="Times New Roman" panose="02020603050405020304" pitchFamily="18" charset="0"/>
              </a:rPr>
              <a:t>nepravočasne vloge ali vloge, katerih ovojnice so nepravilno označene ali odprte, se evidentirajo in s sklepom zavržejo;</a:t>
            </a:r>
          </a:p>
          <a:p>
            <a:pPr marL="342900" lvl="0" indent="-342900" algn="just">
              <a:lnSpc>
                <a:spcPct val="115000"/>
              </a:lnSpc>
              <a:buClr>
                <a:srgbClr val="A02B93"/>
              </a:buClr>
              <a:buSzPts val="1200"/>
              <a:buFont typeface="Symbol" panose="05050102010706020507" pitchFamily="18" charset="2"/>
              <a:buChar char=""/>
            </a:pPr>
            <a:r>
              <a:rPr lang="sl-SI" sz="1500" kern="100" dirty="0">
                <a:effectLst/>
                <a:latin typeface="Arial Nova Light" panose="020B0304020202020204" pitchFamily="34" charset="0"/>
                <a:ea typeface="Aptos" panose="020B0004020202020204" pitchFamily="34" charset="0"/>
                <a:cs typeface="Times New Roman" panose="02020603050405020304" pitchFamily="18" charset="0"/>
              </a:rPr>
              <a:t>v primeru ugotovljenih nepopolnosti se v 10 delovnih dneh od zaključka JP prijavitelja pozove k dopolnitvi (vsebinske dopolnitve niso dovoljene). =&gt; Preveri se ali je uporabljen in pravilno ter v celoti izpolnjen predpisan prijavni obrazec in so priloženi vsi zahtevani dokumenti;</a:t>
            </a:r>
          </a:p>
          <a:p>
            <a:pPr marL="342900" lvl="0" indent="-342900" algn="just">
              <a:lnSpc>
                <a:spcPct val="115000"/>
              </a:lnSpc>
              <a:buClr>
                <a:srgbClr val="A02B93"/>
              </a:buClr>
              <a:buSzPts val="1200"/>
              <a:buFont typeface="Symbol" panose="05050102010706020507" pitchFamily="18" charset="2"/>
              <a:buChar char=""/>
            </a:pPr>
            <a:r>
              <a:rPr lang="sl-SI" sz="1500" kern="100" dirty="0">
                <a:effectLst/>
                <a:latin typeface="Arial Nova Light" panose="020B0304020202020204" pitchFamily="34" charset="0"/>
                <a:ea typeface="Aptos" panose="020B0004020202020204" pitchFamily="34" charset="0"/>
                <a:cs typeface="Times New Roman" panose="02020603050405020304" pitchFamily="18" charset="0"/>
              </a:rPr>
              <a:t>za pravočasne, administrativno ustrezne in popolne vloge ocenjevalna komisija preveri, če izpolnjujejo vse pogoje, če jih, se vloga uvrsti v postopek ocenjevanja v nasprotnem primeru se vloga s sklepom zavrne;</a:t>
            </a:r>
          </a:p>
          <a:p>
            <a:pPr marL="342900" lvl="0" indent="-342900" algn="just">
              <a:lnSpc>
                <a:spcPct val="115000"/>
              </a:lnSpc>
              <a:spcAft>
                <a:spcPts val="800"/>
              </a:spcAft>
              <a:buClr>
                <a:srgbClr val="A02B93"/>
              </a:buClr>
              <a:buSzPts val="1200"/>
              <a:buFont typeface="Symbol" panose="05050102010706020507" pitchFamily="18" charset="2"/>
              <a:buChar char=""/>
            </a:pPr>
            <a:r>
              <a:rPr lang="sl-SI" sz="1500" kern="100" dirty="0">
                <a:effectLst/>
                <a:latin typeface="Arial Nova Light" panose="020B0304020202020204" pitchFamily="34" charset="0"/>
                <a:ea typeface="Aptos" panose="020B0004020202020204" pitchFamily="34" charset="0"/>
                <a:cs typeface="Times New Roman" panose="02020603050405020304" pitchFamily="18" charset="0"/>
              </a:rPr>
              <a:t>sledi ocenjevanje vlog po merilih in kriterijih, ki so zapisani tudi v javnem pozivu.</a:t>
            </a:r>
          </a:p>
          <a:p>
            <a:pPr lvl="0" algn="just">
              <a:lnSpc>
                <a:spcPct val="115000"/>
              </a:lnSpc>
              <a:spcAft>
                <a:spcPts val="800"/>
              </a:spcAft>
              <a:buClr>
                <a:srgbClr val="A02B93"/>
              </a:buClr>
              <a:buSzPts val="1200"/>
            </a:pPr>
            <a:r>
              <a:rPr lang="sl-SI" sz="1500" kern="100" dirty="0">
                <a:effectLst/>
                <a:latin typeface="Arial Nova Light" panose="020B0304020202020204" pitchFamily="34" charset="0"/>
                <a:ea typeface="Aptos" panose="020B0004020202020204" pitchFamily="34" charset="0"/>
                <a:cs typeface="Times New Roman" panose="02020603050405020304" pitchFamily="18" charset="0"/>
              </a:rPr>
              <a:t>Merila so točkovana. Maksimalno število točk</a:t>
            </a:r>
            <a:r>
              <a:rPr lang="sl-SI" sz="1500" kern="100" dirty="0">
                <a:latin typeface="Arial Nova Light" panose="020B0304020202020204" pitchFamily="34" charset="0"/>
                <a:ea typeface="Aptos" panose="020B0004020202020204" pitchFamily="34" charset="0"/>
                <a:cs typeface="Times New Roman" panose="02020603050405020304" pitchFamily="18" charset="0"/>
              </a:rPr>
              <a:t> </a:t>
            </a:r>
            <a:r>
              <a:rPr lang="sl-SI" sz="1500" kern="100" dirty="0">
                <a:effectLst/>
                <a:latin typeface="Arial Nova Light" panose="020B0304020202020204" pitchFamily="34" charset="0"/>
                <a:ea typeface="Aptos" panose="020B0004020202020204" pitchFamily="34" charset="0"/>
                <a:cs typeface="Times New Roman" panose="02020603050405020304" pitchFamily="18" charset="0"/>
              </a:rPr>
              <a:t>znaša 100. Minimalni prag točk, ki ga mora posamezen projekt doseči za sofinanciranje znaša 50 točk. Kadar več projektov pri ocenjevanju v skladu z merili doseže enako število točk, se upošteva večje doseženo število točk pri naslednjih merilih po vrstnem redu:</a:t>
            </a:r>
          </a:p>
          <a:p>
            <a:pPr lvl="0" algn="just">
              <a:lnSpc>
                <a:spcPct val="115000"/>
              </a:lnSpc>
              <a:spcAft>
                <a:spcPts val="800"/>
              </a:spcAft>
              <a:buClr>
                <a:srgbClr val="A02B93"/>
              </a:buClr>
              <a:buSzPts val="1200"/>
            </a:pPr>
            <a:r>
              <a:rPr lang="sl-SI" sz="1500" kern="100" dirty="0">
                <a:effectLst/>
                <a:latin typeface="Arial Nova Light" panose="020B0304020202020204" pitchFamily="34" charset="0"/>
                <a:ea typeface="Aptos" panose="020B0004020202020204" pitchFamily="34" charset="0"/>
                <a:cs typeface="Times New Roman" panose="02020603050405020304" pitchFamily="18" charset="0"/>
              </a:rPr>
              <a:t>G	SPODBUJANJE ZAPOSLOVANJA</a:t>
            </a:r>
          </a:p>
          <a:p>
            <a:pPr lvl="0" algn="just">
              <a:lnSpc>
                <a:spcPct val="115000"/>
              </a:lnSpc>
              <a:spcAft>
                <a:spcPts val="800"/>
              </a:spcAft>
              <a:buClr>
                <a:srgbClr val="A02B93"/>
              </a:buClr>
              <a:buSzPts val="1200"/>
            </a:pPr>
            <a:r>
              <a:rPr lang="sl-SI" sz="1500" kern="100" dirty="0">
                <a:effectLst/>
                <a:latin typeface="Arial Nova Light" panose="020B0304020202020204" pitchFamily="34" charset="0"/>
                <a:ea typeface="Aptos" panose="020B0004020202020204" pitchFamily="34" charset="0"/>
                <a:cs typeface="Times New Roman" panose="02020603050405020304" pitchFamily="18" charset="0"/>
              </a:rPr>
              <a:t>H	RAZVOJ NOVIH PROGRAMOV, PRODUKTOV, STORITEV</a:t>
            </a:r>
          </a:p>
          <a:p>
            <a:pPr lvl="0" algn="just">
              <a:lnSpc>
                <a:spcPct val="115000"/>
              </a:lnSpc>
              <a:spcAft>
                <a:spcPts val="800"/>
              </a:spcAft>
              <a:buClr>
                <a:srgbClr val="A02B93"/>
              </a:buClr>
              <a:buSzPts val="1200"/>
            </a:pPr>
            <a:r>
              <a:rPr lang="sl-SI" sz="1500" kern="100" dirty="0">
                <a:effectLst/>
                <a:latin typeface="Arial Nova Light" panose="020B0304020202020204" pitchFamily="34" charset="0"/>
                <a:ea typeface="Aptos" panose="020B0004020202020204" pitchFamily="34" charset="0"/>
                <a:cs typeface="Times New Roman" panose="02020603050405020304" pitchFamily="18" charset="0"/>
              </a:rPr>
              <a:t>K	VKLJUČEVANJE OPREDELJENIH RANLJIVIH CILJNIH SKUPIN IN SOCIALNA VKLJUČENOST</a:t>
            </a:r>
          </a:p>
        </p:txBody>
      </p:sp>
    </p:spTree>
    <p:extLst>
      <p:ext uri="{BB962C8B-B14F-4D97-AF65-F5344CB8AC3E}">
        <p14:creationId xmlns:p14="http://schemas.microsoft.com/office/powerpoint/2010/main" val="1737502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4F099-4E69-C6DF-0847-CD5B4ADC72D9}"/>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958CC9FF-D675-06A7-0837-5BDE046C9CF9}"/>
              </a:ext>
            </a:extLst>
          </p:cNvPr>
          <p:cNvSpPr>
            <a:spLocks noGrp="1"/>
          </p:cNvSpPr>
          <p:nvPr>
            <p:ph type="title"/>
          </p:nvPr>
        </p:nvSpPr>
        <p:spPr>
          <a:xfrm>
            <a:off x="0" y="136525"/>
            <a:ext cx="12146458" cy="557062"/>
          </a:xfrm>
          <a:solidFill>
            <a:srgbClr val="4BACC6"/>
          </a:solidFill>
        </p:spPr>
        <p:txBody>
          <a:bodyPr vert="horz" lIns="91440" tIns="45720" rIns="91440" bIns="45720" rtlCol="0" anchor="t">
            <a:normAutofit fontScale="90000"/>
          </a:bodyPr>
          <a:lstStyle/>
          <a:p>
            <a:r>
              <a:rPr lang="sl-SI" sz="3600" kern="1200" dirty="0">
                <a:solidFill>
                  <a:schemeClr val="tx1"/>
                </a:solidFill>
                <a:latin typeface="+mj-lt"/>
                <a:ea typeface="+mj-ea"/>
                <a:cs typeface="+mj-cs"/>
              </a:rPr>
              <a:t>POSTOPEK IZBORA PROJEKTOV</a:t>
            </a:r>
            <a:endParaRPr lang="en-US" sz="3600" kern="1200" dirty="0">
              <a:solidFill>
                <a:schemeClr val="tx1"/>
              </a:solidFill>
              <a:latin typeface="+mj-lt"/>
              <a:ea typeface="+mj-ea"/>
              <a:cs typeface="+mj-cs"/>
            </a:endParaRPr>
          </a:p>
        </p:txBody>
      </p:sp>
      <p:sp>
        <p:nvSpPr>
          <p:cNvPr id="41" name="PoljeZBesedilom 40">
            <a:extLst>
              <a:ext uri="{FF2B5EF4-FFF2-40B4-BE49-F238E27FC236}">
                <a16:creationId xmlns:a16="http://schemas.microsoft.com/office/drawing/2014/main" id="{22663446-3B78-0F82-1CC3-1CD544F5224A}"/>
              </a:ext>
            </a:extLst>
          </p:cNvPr>
          <p:cNvSpPr txBox="1"/>
          <p:nvPr/>
        </p:nvSpPr>
        <p:spPr>
          <a:xfrm>
            <a:off x="3182161" y="136525"/>
            <a:ext cx="8305338" cy="5741023"/>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značba mesta številke diapozitiva 2">
            <a:extLst>
              <a:ext uri="{FF2B5EF4-FFF2-40B4-BE49-F238E27FC236}">
                <a16:creationId xmlns:a16="http://schemas.microsoft.com/office/drawing/2014/main" id="{D1A1782B-3321-00B0-E415-B59A2C02321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C30E9C9-987F-49A1-9782-C2FC726E5B8D}"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29</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PoljeZBesedilom 5">
            <a:extLst>
              <a:ext uri="{FF2B5EF4-FFF2-40B4-BE49-F238E27FC236}">
                <a16:creationId xmlns:a16="http://schemas.microsoft.com/office/drawing/2014/main" id="{18030CB3-EDA7-0328-A76A-3D29550C4103}"/>
              </a:ext>
            </a:extLst>
          </p:cNvPr>
          <p:cNvSpPr txBox="1"/>
          <p:nvPr/>
        </p:nvSpPr>
        <p:spPr>
          <a:xfrm>
            <a:off x="98829" y="1495701"/>
            <a:ext cx="11430000" cy="4688666"/>
          </a:xfrm>
          <a:prstGeom prst="rect">
            <a:avLst/>
          </a:prstGeom>
        </p:spPr>
        <p:txBody>
          <a:bodyPr vert="horz" lIns="91440" tIns="45720" rIns="91440" bIns="45720" rtlCol="0">
            <a:noAutofit/>
          </a:bodyPr>
          <a:lstStyle/>
          <a:p>
            <a:pPr marL="0" marR="0" lvl="0" indent="0" algn="l" defTabSz="914400" rtl="0" eaLnBrk="1" fontAlgn="auto" latinLnBrk="0" hangingPunct="1">
              <a:lnSpc>
                <a:spcPct val="90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 </a:t>
            </a:r>
          </a:p>
        </p:txBody>
      </p:sp>
      <p:sp>
        <p:nvSpPr>
          <p:cNvPr id="4" name="Naslov 1">
            <a:extLst>
              <a:ext uri="{FF2B5EF4-FFF2-40B4-BE49-F238E27FC236}">
                <a16:creationId xmlns:a16="http://schemas.microsoft.com/office/drawing/2014/main" id="{7D68FCC9-19BF-5098-B358-42EBE4FDF97C}"/>
              </a:ext>
            </a:extLst>
          </p:cNvPr>
          <p:cNvSpPr txBox="1">
            <a:spLocks/>
          </p:cNvSpPr>
          <p:nvPr/>
        </p:nvSpPr>
        <p:spPr>
          <a:xfrm>
            <a:off x="526473" y="1655455"/>
            <a:ext cx="9291782" cy="19517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sl-SI" sz="4400" b="0" i="0" u="none" strike="noStrike" kern="1200" cap="none" spc="0" normalizeH="0" baseline="0" noProof="0" dirty="0">
              <a:ln>
                <a:noFill/>
              </a:ln>
              <a:solidFill>
                <a:prstClr val="black"/>
              </a:solidFill>
              <a:effectLst/>
              <a:uLnTx/>
              <a:uFillTx/>
              <a:latin typeface="Arial Nova Light" panose="020B0304020202020204" pitchFamily="34" charset="0"/>
              <a:ea typeface="+mj-ea"/>
              <a:cs typeface="+mj-cs"/>
            </a:endParaRPr>
          </a:p>
        </p:txBody>
      </p:sp>
      <p:sp>
        <p:nvSpPr>
          <p:cNvPr id="15" name="PoljeZBesedilom 14">
            <a:extLst>
              <a:ext uri="{FF2B5EF4-FFF2-40B4-BE49-F238E27FC236}">
                <a16:creationId xmlns:a16="http://schemas.microsoft.com/office/drawing/2014/main" id="{0A9FDFC3-23AF-7655-F775-CDFB8C2FE219}"/>
              </a:ext>
            </a:extLst>
          </p:cNvPr>
          <p:cNvSpPr txBox="1"/>
          <p:nvPr/>
        </p:nvSpPr>
        <p:spPr>
          <a:xfrm>
            <a:off x="98829" y="873771"/>
            <a:ext cx="11690188" cy="2640851"/>
          </a:xfrm>
          <a:prstGeom prst="rect">
            <a:avLst/>
          </a:prstGeom>
          <a:noFill/>
        </p:spPr>
        <p:txBody>
          <a:bodyPr wrap="square">
            <a:spAutoFit/>
          </a:bodyPr>
          <a:lstStyle/>
          <a:p>
            <a:pPr algn="just">
              <a:lnSpc>
                <a:spcPct val="115000"/>
              </a:lnSpc>
              <a:spcAft>
                <a:spcPts val="800"/>
              </a:spcAft>
            </a:pPr>
            <a:r>
              <a:rPr lang="sl-SI" sz="1600" kern="100" dirty="0">
                <a:effectLst/>
                <a:latin typeface="Arial Nova Light" panose="020B0304020202020204" pitchFamily="34" charset="0"/>
                <a:ea typeface="Aptos" panose="020B0004020202020204" pitchFamily="34" charset="0"/>
                <a:cs typeface="Times New Roman" panose="02020603050405020304" pitchFamily="18" charset="0"/>
              </a:rPr>
              <a:t>V kolikor ima več vlog še vedno enako število točk, se upošteva vrstni red prispelih vlog.</a:t>
            </a:r>
          </a:p>
          <a:p>
            <a:pPr marL="342900" lvl="0" indent="-342900" algn="just">
              <a:lnSpc>
                <a:spcPct val="115000"/>
              </a:lnSpc>
              <a:buClr>
                <a:srgbClr val="A02B93"/>
              </a:buClr>
              <a:buSzPts val="1200"/>
              <a:buFont typeface="Symbol" panose="05050102010706020507" pitchFamily="18" charset="2"/>
              <a:buChar char=""/>
            </a:pPr>
            <a:r>
              <a:rPr lang="sl-SI" sz="1600" kern="100" dirty="0">
                <a:effectLst/>
                <a:latin typeface="Arial Nova Light" panose="020B0304020202020204" pitchFamily="34" charset="0"/>
                <a:ea typeface="Aptos" panose="020B0004020202020204" pitchFamily="34" charset="0"/>
                <a:cs typeface="Times New Roman" panose="02020603050405020304" pitchFamily="18" charset="0"/>
              </a:rPr>
              <a:t>Ocenjevalna komisija posreduje poročilo o izboru projektov UO LAS KP;</a:t>
            </a:r>
          </a:p>
          <a:p>
            <a:pPr marL="342900" lvl="0" indent="-342900" algn="just">
              <a:lnSpc>
                <a:spcPct val="115000"/>
              </a:lnSpc>
              <a:spcAft>
                <a:spcPts val="800"/>
              </a:spcAft>
              <a:buClr>
                <a:srgbClr val="A02B93"/>
              </a:buClr>
              <a:buSzPts val="1200"/>
              <a:buFont typeface="Symbol" panose="05050102010706020507" pitchFamily="18" charset="2"/>
              <a:buChar char=""/>
            </a:pPr>
            <a:r>
              <a:rPr lang="sl-SI" sz="1600" kern="100" dirty="0">
                <a:effectLst/>
                <a:latin typeface="Arial Nova Light" panose="020B0304020202020204" pitchFamily="34" charset="0"/>
                <a:ea typeface="Aptos" panose="020B0004020202020204" pitchFamily="34" charset="0"/>
                <a:cs typeface="Times New Roman" panose="02020603050405020304" pitchFamily="18" charset="0"/>
              </a:rPr>
              <a:t>UO s sklepom seznani vlagatelje (prijavitelje) o uvrstitvi oz. </a:t>
            </a:r>
            <a:r>
              <a:rPr lang="sl-SI" sz="1600" kern="100" dirty="0" err="1">
                <a:effectLst/>
                <a:latin typeface="Arial Nova Light" panose="020B0304020202020204" pitchFamily="34" charset="0"/>
                <a:ea typeface="Aptos" panose="020B0004020202020204" pitchFamily="34" charset="0"/>
                <a:cs typeface="Times New Roman" panose="02020603050405020304" pitchFamily="18" charset="0"/>
              </a:rPr>
              <a:t>neuvrstivi</a:t>
            </a:r>
            <a:r>
              <a:rPr lang="sl-SI" sz="1600" kern="100" dirty="0">
                <a:effectLst/>
                <a:latin typeface="Arial Nova Light" panose="020B0304020202020204" pitchFamily="34" charset="0"/>
                <a:ea typeface="Aptos" panose="020B0004020202020204" pitchFamily="34" charset="0"/>
                <a:cs typeface="Times New Roman" panose="02020603050405020304" pitchFamily="18" charset="0"/>
              </a:rPr>
              <a:t> vloge za projekt na seznam izbranih projektov, za katere bo podana vloga na ARSKTRP oz. MKRR, v roku 60 dni od zaključka Javnega poziva;</a:t>
            </a:r>
          </a:p>
          <a:p>
            <a:pPr marL="342900" lvl="0" indent="-342900" algn="just">
              <a:lnSpc>
                <a:spcPct val="115000"/>
              </a:lnSpc>
              <a:spcAft>
                <a:spcPts val="800"/>
              </a:spcAft>
              <a:buClr>
                <a:srgbClr val="A02B93"/>
              </a:buClr>
              <a:buSzPts val="1200"/>
              <a:buFont typeface="Symbol" panose="05050102010706020507" pitchFamily="18" charset="2"/>
              <a:buChar char=""/>
            </a:pPr>
            <a:r>
              <a:rPr lang="sl-SI" sz="1600" dirty="0">
                <a:effectLst/>
                <a:latin typeface="Arial Nova Light" panose="020B0304020202020204" pitchFamily="34" charset="0"/>
                <a:ea typeface="Aptos" panose="020B0004020202020204" pitchFamily="34" charset="0"/>
                <a:cs typeface="Times New Roman" panose="02020603050405020304" pitchFamily="18" charset="0"/>
              </a:rPr>
              <a:t>dokončni izbor oziroma potrditev projektov za sofinanciranje  bo potekal s strani MKRR za sklad ESRR in strani ARSKTRP za sklad EKSRP.</a:t>
            </a:r>
          </a:p>
          <a:p>
            <a:pPr marL="342900" lvl="0" indent="-342900" algn="just">
              <a:lnSpc>
                <a:spcPct val="115000"/>
              </a:lnSpc>
              <a:spcAft>
                <a:spcPts val="800"/>
              </a:spcAft>
              <a:buClr>
                <a:srgbClr val="A02B93"/>
              </a:buClr>
              <a:buSzPts val="1200"/>
              <a:buFont typeface="Symbol" panose="05050102010706020507" pitchFamily="18" charset="2"/>
              <a:buChar char=""/>
            </a:pPr>
            <a:r>
              <a:rPr lang="sl-SI" sz="1600" dirty="0">
                <a:solidFill>
                  <a:prstClr val="black"/>
                </a:solidFill>
                <a:latin typeface="Arial Nova Light" panose="020B0304020202020204" pitchFamily="34" charset="0"/>
                <a:ea typeface="Aptos" panose="020B0004020202020204" pitchFamily="34" charset="0"/>
                <a:cs typeface="Times New Roman" panose="02020603050405020304" pitchFamily="18" charset="0"/>
              </a:rPr>
              <a:t>Za sklad ESRR bodo upravičenci z ministrstvom podpisali pogodbo o sofinanciranju / Za sklad EKSPR pa bodo upravičenci s strani ministrstva </a:t>
            </a:r>
            <a:r>
              <a:rPr lang="sl-SI" sz="1600">
                <a:solidFill>
                  <a:prstClr val="black"/>
                </a:solidFill>
                <a:latin typeface="Arial Nova Light" panose="020B0304020202020204" pitchFamily="34" charset="0"/>
                <a:ea typeface="Aptos" panose="020B0004020202020204" pitchFamily="34" charset="0"/>
                <a:cs typeface="Times New Roman" panose="02020603050405020304" pitchFamily="18" charset="0"/>
              </a:rPr>
              <a:t>prejeli odločbo. </a:t>
            </a:r>
            <a:endParaRPr kumimoji="0" lang="sl-SI" sz="1600" b="0" i="0" u="none" strike="noStrike" kern="1200" cap="none" spc="0" normalizeH="0" baseline="0" noProof="0" dirty="0">
              <a:ln>
                <a:noFill/>
              </a:ln>
              <a:solidFill>
                <a:prstClr val="black"/>
              </a:solidFill>
              <a:effectLst/>
              <a:uLnTx/>
              <a:uFillTx/>
              <a:latin typeface="Arial Nova Light" panose="020B03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547446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605531-1F28-9986-B0D8-4637C829BA59}"/>
            </a:ext>
          </a:extLst>
        </p:cNvPr>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Rectangle 7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4">
            <a:extLst>
              <a:ext uri="{FF2B5EF4-FFF2-40B4-BE49-F238E27FC236}">
                <a16:creationId xmlns:a16="http://schemas.microsoft.com/office/drawing/2014/main" id="{63EE2D45-82BF-DEF3-BDAB-D90D7BE6CB8B}"/>
              </a:ext>
            </a:extLst>
          </p:cNvPr>
          <p:cNvSpPr>
            <a:spLocks noChangeArrowheads="1"/>
          </p:cNvSpPr>
          <p:nvPr/>
        </p:nvSpPr>
        <p:spPr bwMode="auto">
          <a:xfrm>
            <a:off x="586478" y="1683756"/>
            <a:ext cx="3115265" cy="239635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p>
            <a:pPr algn="r">
              <a:lnSpc>
                <a:spcPct val="90000"/>
              </a:lnSpc>
              <a:spcBef>
                <a:spcPct val="0"/>
              </a:spcBef>
              <a:spcAft>
                <a:spcPts val="600"/>
              </a:spcAft>
            </a:pPr>
            <a:r>
              <a:rPr lang="en-US" sz="4000" b="1" kern="1200">
                <a:solidFill>
                  <a:srgbClr val="FFFFFF"/>
                </a:solidFill>
                <a:effectLst>
                  <a:outerShdw blurRad="38100" dist="38100" dir="2700000" algn="tl">
                    <a:srgbClr val="000000">
                      <a:alpha val="43137"/>
                    </a:srgbClr>
                  </a:outerShdw>
                </a:effectLst>
                <a:latin typeface="+mj-lt"/>
                <a:ea typeface="+mj-ea"/>
                <a:cs typeface="+mj-cs"/>
              </a:rPr>
              <a:t>ZAKAJ DVA JAVNA POZIVA? </a:t>
            </a:r>
          </a:p>
        </p:txBody>
      </p:sp>
      <p:sp>
        <p:nvSpPr>
          <p:cNvPr id="2" name="Označba mesta številke diapozitiva 1">
            <a:extLst>
              <a:ext uri="{FF2B5EF4-FFF2-40B4-BE49-F238E27FC236}">
                <a16:creationId xmlns:a16="http://schemas.microsoft.com/office/drawing/2014/main" id="{F78E3779-DEA6-1C3C-BC81-0DADB4C99757}"/>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FC30E9C9-987F-49A1-9782-C2FC726E5B8D}"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3</a:t>
            </a:fld>
            <a:endParaRPr kumimoji="0" lang="en-US" sz="1100" b="0" i="0" u="none" strike="noStrike" cap="none" spc="0" normalizeH="0" baseline="0" noProof="0">
              <a:ln>
                <a:noFill/>
              </a:ln>
              <a:solidFill>
                <a:schemeClr val="tx1">
                  <a:lumMod val="50000"/>
                  <a:lumOff val="50000"/>
                </a:schemeClr>
              </a:solidFill>
              <a:effectLst/>
              <a:uLnTx/>
              <a:uFillTx/>
            </a:endParaRPr>
          </a:p>
        </p:txBody>
      </p:sp>
      <p:grpSp>
        <p:nvGrpSpPr>
          <p:cNvPr id="3" name="Skupina 2">
            <a:extLst>
              <a:ext uri="{FF2B5EF4-FFF2-40B4-BE49-F238E27FC236}">
                <a16:creationId xmlns:a16="http://schemas.microsoft.com/office/drawing/2014/main" id="{451613D8-4465-1945-E20E-5F6C9F7DEC5B}"/>
              </a:ext>
            </a:extLst>
          </p:cNvPr>
          <p:cNvGrpSpPr/>
          <p:nvPr/>
        </p:nvGrpSpPr>
        <p:grpSpPr>
          <a:xfrm>
            <a:off x="3495041" y="701040"/>
            <a:ext cx="9885680" cy="5095618"/>
            <a:chOff x="586669" y="1313102"/>
            <a:chExt cx="9832719" cy="5049649"/>
          </a:xfrm>
        </p:grpSpPr>
        <p:sp>
          <p:nvSpPr>
            <p:cNvPr id="5" name="Prostoročno: oblika 4">
              <a:extLst>
                <a:ext uri="{FF2B5EF4-FFF2-40B4-BE49-F238E27FC236}">
                  <a16:creationId xmlns:a16="http://schemas.microsoft.com/office/drawing/2014/main" id="{1F986B7F-8D43-A285-FDEE-53BE7A0CFFA8}"/>
                </a:ext>
              </a:extLst>
            </p:cNvPr>
            <p:cNvSpPr/>
            <p:nvPr/>
          </p:nvSpPr>
          <p:spPr>
            <a:xfrm>
              <a:off x="4922898" y="1313102"/>
              <a:ext cx="2376241" cy="2731312"/>
            </a:xfrm>
            <a:custGeom>
              <a:avLst/>
              <a:gdLst>
                <a:gd name="connsiteX0" fmla="*/ 0 w 2731311"/>
                <a:gd name="connsiteY0" fmla="*/ 1188120 h 2376240"/>
                <a:gd name="connsiteX1" fmla="*/ 594060 w 2731311"/>
                <a:gd name="connsiteY1" fmla="*/ 1 h 2376240"/>
                <a:gd name="connsiteX2" fmla="*/ 2137251 w 2731311"/>
                <a:gd name="connsiteY2" fmla="*/ 1 h 2376240"/>
                <a:gd name="connsiteX3" fmla="*/ 2731311 w 2731311"/>
                <a:gd name="connsiteY3" fmla="*/ 1188120 h 2376240"/>
                <a:gd name="connsiteX4" fmla="*/ 2137251 w 2731311"/>
                <a:gd name="connsiteY4" fmla="*/ 2376239 h 2376240"/>
                <a:gd name="connsiteX5" fmla="*/ 594060 w 2731311"/>
                <a:gd name="connsiteY5" fmla="*/ 2376239 h 2376240"/>
                <a:gd name="connsiteX6" fmla="*/ 0 w 2731311"/>
                <a:gd name="connsiteY6" fmla="*/ 1188120 h 237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1311" h="2376240">
                  <a:moveTo>
                    <a:pt x="1365656" y="0"/>
                  </a:moveTo>
                  <a:lnTo>
                    <a:pt x="2731309" y="516832"/>
                  </a:lnTo>
                  <a:lnTo>
                    <a:pt x="2731309" y="1859408"/>
                  </a:lnTo>
                  <a:lnTo>
                    <a:pt x="1365656" y="2376240"/>
                  </a:lnTo>
                  <a:lnTo>
                    <a:pt x="2" y="1859408"/>
                  </a:lnTo>
                  <a:lnTo>
                    <a:pt x="2" y="516832"/>
                  </a:lnTo>
                  <a:lnTo>
                    <a:pt x="1365656"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6497" tIns="501830" rIns="446498" bIns="501829" numCol="1" spcCol="1270" anchor="ctr" anchorCtr="0">
              <a:noAutofit/>
            </a:bodyPr>
            <a:lstStyle/>
            <a:p>
              <a:pPr algn="ctr" defTabSz="420586">
                <a:lnSpc>
                  <a:spcPct val="90000"/>
                </a:lnSpc>
                <a:spcBef>
                  <a:spcPct val="0"/>
                </a:spcBef>
                <a:spcAft>
                  <a:spcPct val="35000"/>
                </a:spcAft>
              </a:pPr>
              <a:r>
                <a:rPr lang="sl-SI" kern="1200" dirty="0">
                  <a:solidFill>
                    <a:schemeClr val="lt1"/>
                  </a:solidFill>
                  <a:latin typeface="+mn-lt"/>
                  <a:ea typeface="+mn-ea"/>
                  <a:cs typeface="+mn-cs"/>
                </a:rPr>
                <a:t>Različna pravila in določeni pogoji v okviru posameznega sklada</a:t>
              </a:r>
              <a:endParaRPr lang="sl-SI" kern="1200" dirty="0"/>
            </a:p>
          </p:txBody>
        </p:sp>
        <p:sp>
          <p:nvSpPr>
            <p:cNvPr id="6" name="Prostoročno: oblika 5">
              <a:extLst>
                <a:ext uri="{FF2B5EF4-FFF2-40B4-BE49-F238E27FC236}">
                  <a16:creationId xmlns:a16="http://schemas.microsoft.com/office/drawing/2014/main" id="{4676BED8-1F76-B356-5A92-8F737A028A73}"/>
                </a:ext>
              </a:extLst>
            </p:cNvPr>
            <p:cNvSpPr/>
            <p:nvPr/>
          </p:nvSpPr>
          <p:spPr>
            <a:xfrm>
              <a:off x="7371245" y="1859365"/>
              <a:ext cx="3048143" cy="1638786"/>
            </a:xfrm>
            <a:custGeom>
              <a:avLst/>
              <a:gdLst>
                <a:gd name="connsiteX0" fmla="*/ 0 w 3048143"/>
                <a:gd name="connsiteY0" fmla="*/ 0 h 1638786"/>
                <a:gd name="connsiteX1" fmla="*/ 3048143 w 3048143"/>
                <a:gd name="connsiteY1" fmla="*/ 0 h 1638786"/>
                <a:gd name="connsiteX2" fmla="*/ 3048143 w 3048143"/>
                <a:gd name="connsiteY2" fmla="*/ 1638786 h 1638786"/>
                <a:gd name="connsiteX3" fmla="*/ 0 w 3048143"/>
                <a:gd name="connsiteY3" fmla="*/ 1638786 h 1638786"/>
                <a:gd name="connsiteX4" fmla="*/ 0 w 3048143"/>
                <a:gd name="connsiteY4" fmla="*/ 0 h 163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143" h="1638786">
                  <a:moveTo>
                    <a:pt x="0" y="0"/>
                  </a:moveTo>
                  <a:lnTo>
                    <a:pt x="3048143" y="0"/>
                  </a:lnTo>
                  <a:lnTo>
                    <a:pt x="3048143" y="1638786"/>
                  </a:lnTo>
                  <a:lnTo>
                    <a:pt x="0" y="16387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defTabSz="420586">
                <a:lnSpc>
                  <a:spcPct val="90000"/>
                </a:lnSpc>
                <a:spcBef>
                  <a:spcPct val="0"/>
                </a:spcBef>
                <a:spcAft>
                  <a:spcPct val="35000"/>
                </a:spcAft>
              </a:pPr>
              <a:endParaRPr lang="sl-SI" kern="1200">
                <a:solidFill>
                  <a:schemeClr val="tx1">
                    <a:hueOff val="0"/>
                    <a:satOff val="0"/>
                    <a:lumOff val="0"/>
                    <a:alphaOff val="0"/>
                  </a:schemeClr>
                </a:solidFill>
                <a:latin typeface="+mn-lt"/>
                <a:ea typeface="+mn-ea"/>
                <a:cs typeface="+mn-cs"/>
              </a:endParaRPr>
            </a:p>
            <a:p>
              <a:pPr marL="0" lvl="0" indent="0" algn="l" defTabSz="889000">
                <a:lnSpc>
                  <a:spcPct val="90000"/>
                </a:lnSpc>
                <a:spcBef>
                  <a:spcPct val="0"/>
                </a:spcBef>
                <a:spcAft>
                  <a:spcPct val="35000"/>
                </a:spcAft>
                <a:buNone/>
              </a:pPr>
              <a:endParaRPr lang="sl-SI" kern="1200"/>
            </a:p>
          </p:txBody>
        </p:sp>
        <p:sp>
          <p:nvSpPr>
            <p:cNvPr id="7" name="Prostoročno: oblika 6">
              <a:extLst>
                <a:ext uri="{FF2B5EF4-FFF2-40B4-BE49-F238E27FC236}">
                  <a16:creationId xmlns:a16="http://schemas.microsoft.com/office/drawing/2014/main" id="{E5E3315C-5EAB-995F-5352-79C7B58D702A}"/>
                </a:ext>
              </a:extLst>
            </p:cNvPr>
            <p:cNvSpPr/>
            <p:nvPr/>
          </p:nvSpPr>
          <p:spPr>
            <a:xfrm>
              <a:off x="2356558" y="1313102"/>
              <a:ext cx="2376241" cy="2731312"/>
            </a:xfrm>
            <a:custGeom>
              <a:avLst/>
              <a:gdLst>
                <a:gd name="connsiteX0" fmla="*/ 0 w 2731311"/>
                <a:gd name="connsiteY0" fmla="*/ 1188120 h 2376240"/>
                <a:gd name="connsiteX1" fmla="*/ 594060 w 2731311"/>
                <a:gd name="connsiteY1" fmla="*/ 1 h 2376240"/>
                <a:gd name="connsiteX2" fmla="*/ 2137251 w 2731311"/>
                <a:gd name="connsiteY2" fmla="*/ 1 h 2376240"/>
                <a:gd name="connsiteX3" fmla="*/ 2731311 w 2731311"/>
                <a:gd name="connsiteY3" fmla="*/ 1188120 h 2376240"/>
                <a:gd name="connsiteX4" fmla="*/ 2137251 w 2731311"/>
                <a:gd name="connsiteY4" fmla="*/ 2376239 h 2376240"/>
                <a:gd name="connsiteX5" fmla="*/ 594060 w 2731311"/>
                <a:gd name="connsiteY5" fmla="*/ 2376239 h 2376240"/>
                <a:gd name="connsiteX6" fmla="*/ 0 w 2731311"/>
                <a:gd name="connsiteY6" fmla="*/ 1188120 h 237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1311" h="2376240">
                  <a:moveTo>
                    <a:pt x="1365656" y="0"/>
                  </a:moveTo>
                  <a:lnTo>
                    <a:pt x="2731309" y="516832"/>
                  </a:lnTo>
                  <a:lnTo>
                    <a:pt x="2731309" y="1859408"/>
                  </a:lnTo>
                  <a:lnTo>
                    <a:pt x="1365656" y="2376240"/>
                  </a:lnTo>
                  <a:lnTo>
                    <a:pt x="2" y="1859408"/>
                  </a:lnTo>
                  <a:lnTo>
                    <a:pt x="2" y="516832"/>
                  </a:lnTo>
                  <a:lnTo>
                    <a:pt x="1365656"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0297" tIns="425630" rIns="370298" bIns="425629" numCol="1" spcCol="1270" anchor="ctr" anchorCtr="0">
              <a:noAutofit/>
            </a:bodyPr>
            <a:lstStyle/>
            <a:p>
              <a:pPr algn="ctr" defTabSz="567791">
                <a:lnSpc>
                  <a:spcPct val="90000"/>
                </a:lnSpc>
                <a:spcBef>
                  <a:spcPct val="0"/>
                </a:spcBef>
                <a:spcAft>
                  <a:spcPct val="35000"/>
                </a:spcAft>
              </a:pPr>
              <a:r>
                <a:rPr lang="sl-SI" kern="1200" dirty="0">
                  <a:solidFill>
                    <a:schemeClr val="lt1"/>
                  </a:solidFill>
                  <a:latin typeface="+mn-lt"/>
                  <a:ea typeface="+mn-ea"/>
                  <a:cs typeface="+mn-cs"/>
                </a:rPr>
                <a:t>Različni cilji, ki jih je potrebno doseči za sklad EKSRP in ESRR</a:t>
              </a:r>
              <a:endParaRPr lang="sl-SI" kern="1200" dirty="0"/>
            </a:p>
          </p:txBody>
        </p:sp>
        <p:sp>
          <p:nvSpPr>
            <p:cNvPr id="9" name="Prostoročno: oblika 8">
              <a:extLst>
                <a:ext uri="{FF2B5EF4-FFF2-40B4-BE49-F238E27FC236}">
                  <a16:creationId xmlns:a16="http://schemas.microsoft.com/office/drawing/2014/main" id="{D528C682-559E-2377-74AC-692F97206E37}"/>
                </a:ext>
              </a:extLst>
            </p:cNvPr>
            <p:cNvSpPr/>
            <p:nvPr/>
          </p:nvSpPr>
          <p:spPr>
            <a:xfrm>
              <a:off x="3634811" y="3631439"/>
              <a:ext cx="2376241" cy="2731312"/>
            </a:xfrm>
            <a:custGeom>
              <a:avLst/>
              <a:gdLst>
                <a:gd name="connsiteX0" fmla="*/ 0 w 2731311"/>
                <a:gd name="connsiteY0" fmla="*/ 1188120 h 2376240"/>
                <a:gd name="connsiteX1" fmla="*/ 594060 w 2731311"/>
                <a:gd name="connsiteY1" fmla="*/ 1 h 2376240"/>
                <a:gd name="connsiteX2" fmla="*/ 2137251 w 2731311"/>
                <a:gd name="connsiteY2" fmla="*/ 1 h 2376240"/>
                <a:gd name="connsiteX3" fmla="*/ 2731311 w 2731311"/>
                <a:gd name="connsiteY3" fmla="*/ 1188120 h 2376240"/>
                <a:gd name="connsiteX4" fmla="*/ 2137251 w 2731311"/>
                <a:gd name="connsiteY4" fmla="*/ 2376239 h 2376240"/>
                <a:gd name="connsiteX5" fmla="*/ 594060 w 2731311"/>
                <a:gd name="connsiteY5" fmla="*/ 2376239 h 2376240"/>
                <a:gd name="connsiteX6" fmla="*/ 0 w 2731311"/>
                <a:gd name="connsiteY6" fmla="*/ 1188120 h 237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1311" h="2376240">
                  <a:moveTo>
                    <a:pt x="1365656" y="0"/>
                  </a:moveTo>
                  <a:lnTo>
                    <a:pt x="2731309" y="516832"/>
                  </a:lnTo>
                  <a:lnTo>
                    <a:pt x="2731309" y="1859408"/>
                  </a:lnTo>
                  <a:lnTo>
                    <a:pt x="1365656" y="2376240"/>
                  </a:lnTo>
                  <a:lnTo>
                    <a:pt x="2" y="1859408"/>
                  </a:lnTo>
                  <a:lnTo>
                    <a:pt x="2" y="516832"/>
                  </a:lnTo>
                  <a:lnTo>
                    <a:pt x="1365656"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6497" tIns="501830" rIns="446498" bIns="501829" numCol="1" spcCol="1270" anchor="ctr" anchorCtr="0">
              <a:noAutofit/>
            </a:bodyPr>
            <a:lstStyle/>
            <a:p>
              <a:pPr algn="ctr" defTabSz="420586">
                <a:lnSpc>
                  <a:spcPct val="90000"/>
                </a:lnSpc>
                <a:spcBef>
                  <a:spcPct val="0"/>
                </a:spcBef>
                <a:spcAft>
                  <a:spcPct val="35000"/>
                </a:spcAft>
              </a:pPr>
              <a:r>
                <a:rPr lang="sl-SI" kern="1200" dirty="0">
                  <a:solidFill>
                    <a:schemeClr val="lt1"/>
                  </a:solidFill>
                  <a:latin typeface="+mn-lt"/>
                  <a:ea typeface="+mn-ea"/>
                  <a:cs typeface="+mn-cs"/>
                </a:rPr>
                <a:t>Zagotavljanje sredstev iz obeh skladov </a:t>
              </a:r>
              <a:endParaRPr lang="sl-SI" dirty="0"/>
            </a:p>
            <a:p>
              <a:pPr algn="ctr" defTabSz="420586">
                <a:lnSpc>
                  <a:spcPct val="90000"/>
                </a:lnSpc>
                <a:spcBef>
                  <a:spcPct val="0"/>
                </a:spcBef>
                <a:spcAft>
                  <a:spcPct val="35000"/>
                </a:spcAft>
              </a:pPr>
              <a:endParaRPr lang="sl-SI" kern="1200" dirty="0"/>
            </a:p>
          </p:txBody>
        </p:sp>
        <p:sp>
          <p:nvSpPr>
            <p:cNvPr id="10" name="Pravokotnik 9">
              <a:extLst>
                <a:ext uri="{FF2B5EF4-FFF2-40B4-BE49-F238E27FC236}">
                  <a16:creationId xmlns:a16="http://schemas.microsoft.com/office/drawing/2014/main" id="{62C765B3-C03D-8AB6-30C6-EA3D0DB519EE}"/>
                </a:ext>
              </a:extLst>
            </p:cNvPr>
            <p:cNvSpPr/>
            <p:nvPr/>
          </p:nvSpPr>
          <p:spPr>
            <a:xfrm>
              <a:off x="586669" y="4177702"/>
              <a:ext cx="2949816" cy="163878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sl-SI"/>
            </a:p>
          </p:txBody>
        </p:sp>
      </p:grpSp>
    </p:spTree>
    <p:extLst>
      <p:ext uri="{BB962C8B-B14F-4D97-AF65-F5344CB8AC3E}">
        <p14:creationId xmlns:p14="http://schemas.microsoft.com/office/powerpoint/2010/main" val="1334017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9C4A74F1-275F-4712-BA5A-915D66E7E4B4}"/>
              </a:ext>
            </a:extLst>
          </p:cNvPr>
          <p:cNvSpPr>
            <a:spLocks noGrp="1"/>
          </p:cNvSpPr>
          <p:nvPr>
            <p:ph type="sldNum" sz="quarter" idx="12"/>
          </p:nvPr>
        </p:nvSpPr>
        <p:spPr/>
        <p:txBody>
          <a:bodyPr/>
          <a:lstStyle/>
          <a:p>
            <a:fld id="{FC30E9C9-987F-49A1-9782-C2FC726E5B8D}" type="slidenum">
              <a:rPr lang="sl-SI" smtClean="0"/>
              <a:t>30</a:t>
            </a:fld>
            <a:endParaRPr lang="sl-SI"/>
          </a:p>
        </p:txBody>
      </p:sp>
      <p:sp>
        <p:nvSpPr>
          <p:cNvPr id="3" name="Rectangle 24">
            <a:extLst>
              <a:ext uri="{FF2B5EF4-FFF2-40B4-BE49-F238E27FC236}">
                <a16:creationId xmlns:a16="http://schemas.microsoft.com/office/drawing/2014/main" id="{5743BF7A-2440-4C17-8EAB-20B97B5066D2}"/>
              </a:ext>
            </a:extLst>
          </p:cNvPr>
          <p:cNvSpPr/>
          <p:nvPr/>
        </p:nvSpPr>
        <p:spPr>
          <a:xfrm>
            <a:off x="0" y="0"/>
            <a:ext cx="5029201" cy="6858000"/>
          </a:xfrm>
          <a:prstGeom prst="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endParaRPr lang="sl-SI" sz="2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Rectangle 4">
            <a:extLst>
              <a:ext uri="{FF2B5EF4-FFF2-40B4-BE49-F238E27FC236}">
                <a16:creationId xmlns:a16="http://schemas.microsoft.com/office/drawing/2014/main" id="{476A110B-A834-44FC-976B-13F4DCECC640}"/>
              </a:ext>
            </a:extLst>
          </p:cNvPr>
          <p:cNvSpPr>
            <a:spLocks noChangeArrowheads="1"/>
          </p:cNvSpPr>
          <p:nvPr/>
        </p:nvSpPr>
        <p:spPr bwMode="auto">
          <a:xfrm>
            <a:off x="430400" y="1305341"/>
            <a:ext cx="442719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sl-SI"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STRUKTURA VLOGE                 1. javnega poziva za izbor projektov strategije lokalnega razvoja območja LAS KP za programsko obdobje 2021 – 2027 sofinanciranih iz skladov </a:t>
            </a:r>
            <a:r>
              <a:rPr lang="sl-SI" sz="2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EKSRP in ESRR </a:t>
            </a:r>
          </a:p>
        </p:txBody>
      </p:sp>
      <p:pic>
        <p:nvPicPr>
          <p:cNvPr id="6" name="Slika 5" descr="Slika, ki vsebuje besede zemljevid, posnetek zaslona, besedilo&#10;&#10;Opis je samodejno ustvarjen">
            <a:extLst>
              <a:ext uri="{FF2B5EF4-FFF2-40B4-BE49-F238E27FC236}">
                <a16:creationId xmlns:a16="http://schemas.microsoft.com/office/drawing/2014/main" id="{E3937CF2-7BED-7ABF-72C2-54140E89DB21}"/>
              </a:ext>
            </a:extLst>
          </p:cNvPr>
          <p:cNvPicPr>
            <a:picLocks noChangeAspect="1"/>
          </p:cNvPicPr>
          <p:nvPr/>
        </p:nvPicPr>
        <p:blipFill rotWithShape="1">
          <a:blip r:embed="rId2">
            <a:extLst>
              <a:ext uri="{28A0092B-C50C-407E-A947-70E740481C1C}">
                <a14:useLocalDpi xmlns:a14="http://schemas.microsoft.com/office/drawing/2010/main" val="0"/>
              </a:ext>
            </a:extLst>
          </a:blip>
          <a:srcRect l="27925" r="2926"/>
          <a:stretch/>
        </p:blipFill>
        <p:spPr>
          <a:xfrm>
            <a:off x="5029200" y="0"/>
            <a:ext cx="7162800" cy="6858000"/>
          </a:xfrm>
          <a:prstGeom prst="rect">
            <a:avLst/>
          </a:prstGeom>
        </p:spPr>
      </p:pic>
    </p:spTree>
    <p:extLst>
      <p:ext uri="{BB962C8B-B14F-4D97-AF65-F5344CB8AC3E}">
        <p14:creationId xmlns:p14="http://schemas.microsoft.com/office/powerpoint/2010/main" val="2553207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89F08145-8AD9-4937-A169-853EF038947D}"/>
              </a:ext>
            </a:extLst>
          </p:cNvPr>
          <p:cNvSpPr>
            <a:spLocks noGrp="1"/>
          </p:cNvSpPr>
          <p:nvPr>
            <p:ph type="sldNum" sz="quarter" idx="12"/>
          </p:nvPr>
        </p:nvSpPr>
        <p:spPr/>
        <p:txBody>
          <a:bodyPr/>
          <a:lstStyle/>
          <a:p>
            <a:fld id="{FC30E9C9-987F-49A1-9782-C2FC726E5B8D}" type="slidenum">
              <a:rPr lang="sl-SI" smtClean="0"/>
              <a:t>31</a:t>
            </a:fld>
            <a:endParaRPr lang="sl-SI"/>
          </a:p>
        </p:txBody>
      </p:sp>
      <p:graphicFrame>
        <p:nvGraphicFramePr>
          <p:cNvPr id="4" name="Tabela 3">
            <a:extLst>
              <a:ext uri="{FF2B5EF4-FFF2-40B4-BE49-F238E27FC236}">
                <a16:creationId xmlns:a16="http://schemas.microsoft.com/office/drawing/2014/main" id="{3FEA2594-71E1-7F3A-6AA7-04DA6ED8E535}"/>
              </a:ext>
            </a:extLst>
          </p:cNvPr>
          <p:cNvGraphicFramePr>
            <a:graphicFrameLocks noGrp="1"/>
          </p:cNvGraphicFramePr>
          <p:nvPr>
            <p:extLst>
              <p:ext uri="{D42A27DB-BD31-4B8C-83A1-F6EECF244321}">
                <p14:modId xmlns:p14="http://schemas.microsoft.com/office/powerpoint/2010/main" val="2526404070"/>
              </p:ext>
            </p:extLst>
          </p:nvPr>
        </p:nvGraphicFramePr>
        <p:xfrm>
          <a:off x="165339" y="478360"/>
          <a:ext cx="11861321" cy="6060552"/>
        </p:xfrm>
        <a:graphic>
          <a:graphicData uri="http://schemas.openxmlformats.org/drawingml/2006/table">
            <a:tbl>
              <a:tblPr firstRow="1" firstCol="1" bandRow="1">
                <a:tableStyleId>{68D230F3-CF80-4859-8CE7-A43EE81993B5}</a:tableStyleId>
              </a:tblPr>
              <a:tblGrid>
                <a:gridCol w="1076865">
                  <a:extLst>
                    <a:ext uri="{9D8B030D-6E8A-4147-A177-3AD203B41FA5}">
                      <a16:colId xmlns:a16="http://schemas.microsoft.com/office/drawing/2014/main" val="838756881"/>
                    </a:ext>
                  </a:extLst>
                </a:gridCol>
                <a:gridCol w="6712406">
                  <a:extLst>
                    <a:ext uri="{9D8B030D-6E8A-4147-A177-3AD203B41FA5}">
                      <a16:colId xmlns:a16="http://schemas.microsoft.com/office/drawing/2014/main" val="745077068"/>
                    </a:ext>
                  </a:extLst>
                </a:gridCol>
                <a:gridCol w="3207971">
                  <a:extLst>
                    <a:ext uri="{9D8B030D-6E8A-4147-A177-3AD203B41FA5}">
                      <a16:colId xmlns:a16="http://schemas.microsoft.com/office/drawing/2014/main" val="284540371"/>
                    </a:ext>
                  </a:extLst>
                </a:gridCol>
                <a:gridCol w="864079">
                  <a:extLst>
                    <a:ext uri="{9D8B030D-6E8A-4147-A177-3AD203B41FA5}">
                      <a16:colId xmlns:a16="http://schemas.microsoft.com/office/drawing/2014/main" val="3374389972"/>
                    </a:ext>
                  </a:extLst>
                </a:gridCol>
              </a:tblGrid>
              <a:tr h="461836">
                <a:tc>
                  <a:txBody>
                    <a:bodyPr/>
                    <a:lstStyle/>
                    <a:p>
                      <a:pPr algn="just"/>
                      <a:endParaRPr lang="sl-SI" sz="1200" kern="100" dirty="0">
                        <a:effectLst/>
                        <a:latin typeface="Open Sans ExtraBold" panose="020B0906030804020204" pitchFamily="34" charset="0"/>
                        <a:ea typeface="Open Sans ExtraBold" panose="020B0906030804020204" pitchFamily="34" charset="0"/>
                        <a:cs typeface="Open Sans ExtraBold" panose="020B0906030804020204" pitchFamily="34" charset="0"/>
                      </a:endParaRPr>
                    </a:p>
                    <a:p>
                      <a:pPr algn="just"/>
                      <a:r>
                        <a:rPr lang="sl-SI" sz="1200" kern="100" dirty="0">
                          <a:effectLst/>
                          <a:latin typeface="Open Sans ExtraBold" panose="020B0906030804020204" pitchFamily="34" charset="0"/>
                          <a:ea typeface="Open Sans ExtraBold" panose="020B0906030804020204" pitchFamily="34" charset="0"/>
                          <a:cs typeface="Open Sans ExtraBold" panose="020B0906030804020204" pitchFamily="34" charset="0"/>
                        </a:rPr>
                        <a:t>Št. priloge</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6C1A4"/>
                    </a:solidFill>
                  </a:tcPr>
                </a:tc>
                <a:tc>
                  <a:txBody>
                    <a:bodyPr/>
                    <a:lstStyle/>
                    <a:p>
                      <a:pPr algn="l"/>
                      <a:endParaRPr lang="sl-SI" sz="1200" kern="100" dirty="0">
                        <a:effectLst/>
                        <a:latin typeface="Open Sans ExtraBold" panose="020B0906030804020204" pitchFamily="34" charset="0"/>
                        <a:ea typeface="Open Sans ExtraBold" panose="020B0906030804020204" pitchFamily="34" charset="0"/>
                        <a:cs typeface="Open Sans ExtraBold" panose="020B0906030804020204" pitchFamily="34" charset="0"/>
                      </a:endParaRPr>
                    </a:p>
                    <a:p>
                      <a:pPr algn="l"/>
                      <a:r>
                        <a:rPr lang="sl-SI" sz="1200" kern="100" dirty="0">
                          <a:effectLst/>
                          <a:latin typeface="Open Sans ExtraBold" panose="020B0906030804020204" pitchFamily="34" charset="0"/>
                          <a:ea typeface="Open Sans ExtraBold" panose="020B0906030804020204" pitchFamily="34" charset="0"/>
                          <a:cs typeface="Open Sans ExtraBold" panose="020B0906030804020204" pitchFamily="34" charset="0"/>
                        </a:rPr>
                        <a:t>NAZIV PRILOGE</a:t>
                      </a:r>
                    </a:p>
                    <a:p>
                      <a:pPr algn="l"/>
                      <a:r>
                        <a:rPr lang="sl-SI" sz="1200" kern="100" dirty="0">
                          <a:effectLst/>
                          <a:latin typeface="Open Sans ExtraBold" panose="020B0906030804020204" pitchFamily="34" charset="0"/>
                          <a:ea typeface="Open Sans ExtraBold" panose="020B0906030804020204" pitchFamily="34" charset="0"/>
                          <a:cs typeface="Open Sans ExtraBold" panose="020B0906030804020204" pitchFamily="34" charset="0"/>
                        </a:rPr>
                        <a:t>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6C1A4"/>
                    </a:solidFill>
                  </a:tcPr>
                </a:tc>
                <a:tc>
                  <a:txBody>
                    <a:bodyPr/>
                    <a:lstStyle/>
                    <a:p>
                      <a:pPr algn="r"/>
                      <a:r>
                        <a:rPr lang="sl-SI" sz="1200" kern="100" dirty="0">
                          <a:effectLst/>
                          <a:latin typeface="Open Sans ExtraBold" panose="020B0906030804020204" pitchFamily="34" charset="0"/>
                          <a:ea typeface="Open Sans ExtraBold" panose="020B0906030804020204" pitchFamily="34" charset="0"/>
                          <a:cs typeface="Open Sans ExtraBold" panose="020B0906030804020204" pitchFamily="34" charset="0"/>
                        </a:rPr>
                        <a:t>KDO MORA PRILOŽITI PRILOGE IN </a:t>
                      </a:r>
                    </a:p>
                    <a:p>
                      <a:pPr algn="r"/>
                      <a:r>
                        <a:rPr lang="sl-SI" sz="1200" kern="100" dirty="0">
                          <a:effectLst/>
                          <a:latin typeface="Open Sans ExtraBold" panose="020B0906030804020204" pitchFamily="34" charset="0"/>
                          <a:ea typeface="Open Sans ExtraBold" panose="020B0906030804020204" pitchFamily="34" charset="0"/>
                          <a:cs typeface="Open Sans ExtraBold" panose="020B0906030804020204" pitchFamily="34" charset="0"/>
                        </a:rPr>
                        <a:t>KJE JIH NAJDEM?</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6C1A4"/>
                    </a:solidFill>
                  </a:tcPr>
                </a:tc>
                <a:tc>
                  <a:txBody>
                    <a:bodyPr/>
                    <a:lstStyle/>
                    <a:p>
                      <a:pPr algn="r"/>
                      <a:endParaRPr lang="sl-SI" sz="1100" kern="100" dirty="0">
                        <a:effectLst/>
                        <a:latin typeface="Open Sans ExtraBold" panose="020B0906030804020204" pitchFamily="34" charset="0"/>
                        <a:ea typeface="Open Sans ExtraBold" panose="020B0906030804020204" pitchFamily="34" charset="0"/>
                        <a:cs typeface="Open Sans ExtraBold" panose="020B0906030804020204" pitchFamily="34" charset="0"/>
                      </a:endParaRPr>
                    </a:p>
                    <a:p>
                      <a:pPr algn="r"/>
                      <a:r>
                        <a:rPr lang="sl-SI" sz="1100" kern="100" dirty="0">
                          <a:effectLst/>
                          <a:latin typeface="Open Sans ExtraBold" panose="020B0906030804020204" pitchFamily="34" charset="0"/>
                          <a:ea typeface="Open Sans ExtraBold" panose="020B0906030804020204" pitchFamily="34" charset="0"/>
                          <a:cs typeface="Open Sans ExtraBold" panose="020B0906030804020204" pitchFamily="34" charset="0"/>
                        </a:rPr>
                        <a:t>Označite</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6C1A4"/>
                    </a:solidFill>
                  </a:tcPr>
                </a:tc>
                <a:extLst>
                  <a:ext uri="{0D108BD9-81ED-4DB2-BD59-A6C34878D82A}">
                    <a16:rowId xmlns:a16="http://schemas.microsoft.com/office/drawing/2014/main" val="2571061680"/>
                  </a:ext>
                </a:extLst>
              </a:tr>
              <a:tr h="583372">
                <a:tc>
                  <a:txBody>
                    <a:bodyPr/>
                    <a:lstStyle/>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Priloga 1</a:t>
                      </a:r>
                    </a:p>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(str. 12 - 13)</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Izjava prijavitelja / partnerjev projekta glede izpolnjevanja splošnih pogojev Uredbe LEADER / CLLD</a:t>
                      </a:r>
                    </a:p>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Vodilni partner in partnerji</a:t>
                      </a:r>
                    </a:p>
                    <a:p>
                      <a:pPr marL="0" marR="0" lvl="0" indent="0" algn="r" defTabSz="914400" rtl="0" eaLnBrk="1" fontAlgn="auto" latinLnBrk="0" hangingPunct="1">
                        <a:lnSpc>
                          <a:spcPct val="100000"/>
                        </a:lnSpc>
                        <a:spcBef>
                          <a:spcPts val="0"/>
                        </a:spcBef>
                        <a:spcAft>
                          <a:spcPts val="0"/>
                        </a:spcAft>
                        <a:buClrTx/>
                        <a:buSzTx/>
                        <a:buFontTx/>
                        <a:buNone/>
                        <a:tabLst/>
                        <a:defRPr/>
                      </a:pPr>
                      <a:r>
                        <a:rPr lang="sl-SI" sz="1100" b="1" kern="100" dirty="0">
                          <a:solidFill>
                            <a:srgbClr val="FF0000"/>
                          </a:solidFill>
                          <a:effectLst/>
                          <a:latin typeface="Open Sans Light" panose="020B0306030504020204" pitchFamily="34" charset="0"/>
                          <a:ea typeface="Open Sans Light" panose="020B0306030504020204" pitchFamily="34" charset="0"/>
                          <a:cs typeface="Open Sans Light" panose="020B0306030504020204" pitchFamily="34" charset="0"/>
                        </a:rPr>
                        <a:t>IZPOLNITE IZJAVO V VLOGI NA STRANI 12 - 13</a:t>
                      </a:r>
                    </a:p>
                    <a:p>
                      <a:pPr algn="r"/>
                      <a:endPar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lang="en-US" sz="1100" kern="10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a:t>
                      </a:r>
                      <a:endParaRPr lang="sl-SI" sz="1100" kern="10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4514255"/>
                  </a:ext>
                </a:extLst>
              </a:tr>
              <a:tr h="583372">
                <a:tc>
                  <a:txBody>
                    <a:bodyPr/>
                    <a:lstStyle/>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Priloga 2A</a:t>
                      </a:r>
                    </a:p>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(str. 14)</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Stroškovnik 2A za projekte investicijske narave</a:t>
                      </a:r>
                    </a:p>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a:t>
                      </a:r>
                    </a:p>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Vodilni partner v imenu partnerstva</a:t>
                      </a:r>
                    </a:p>
                    <a:p>
                      <a:pPr algn="r"/>
                      <a:r>
                        <a:rPr lang="sl-SI" sz="1100" b="1" kern="100" dirty="0">
                          <a:solidFill>
                            <a:srgbClr val="FF0000"/>
                          </a:solidFill>
                          <a:effectLst/>
                          <a:latin typeface="Open Sans Light" panose="020B0306030504020204" pitchFamily="34" charset="0"/>
                          <a:ea typeface="Open Sans Light" panose="020B0306030504020204" pitchFamily="34" charset="0"/>
                          <a:cs typeface="Open Sans Light" panose="020B0306030504020204" pitchFamily="34" charset="0"/>
                        </a:rPr>
                        <a:t>EXCEL PRILOGA</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lang="en-US"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a:t>
                      </a:r>
                      <a:endPar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6936775"/>
                  </a:ext>
                </a:extLst>
              </a:tr>
              <a:tr h="583372">
                <a:tc>
                  <a:txBody>
                    <a:bodyPr/>
                    <a:lstStyle/>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Priloga 2B</a:t>
                      </a:r>
                    </a:p>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(str. 14)</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Stroškovnik 2B za projekte neinvesticijske narave</a:t>
                      </a:r>
                    </a:p>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a:t>
                      </a:r>
                    </a:p>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Vodilni partner v imenu partnerstva</a:t>
                      </a:r>
                    </a:p>
                    <a:p>
                      <a:pPr marL="0" marR="0" lvl="0" indent="0" algn="r" defTabSz="914400" rtl="0" eaLnBrk="1" fontAlgn="auto" latinLnBrk="0" hangingPunct="1">
                        <a:lnSpc>
                          <a:spcPct val="100000"/>
                        </a:lnSpc>
                        <a:spcBef>
                          <a:spcPts val="0"/>
                        </a:spcBef>
                        <a:spcAft>
                          <a:spcPts val="0"/>
                        </a:spcAft>
                        <a:buClrTx/>
                        <a:buSzTx/>
                        <a:buFontTx/>
                        <a:buNone/>
                        <a:tabLst/>
                        <a:defRPr/>
                      </a:pPr>
                      <a:r>
                        <a:rPr lang="sl-SI" sz="1100" b="1" kern="100" dirty="0">
                          <a:solidFill>
                            <a:srgbClr val="FF0000"/>
                          </a:solidFill>
                          <a:effectLst/>
                          <a:latin typeface="Open Sans Light" panose="020B0306030504020204" pitchFamily="34" charset="0"/>
                          <a:ea typeface="Open Sans Light" panose="020B0306030504020204" pitchFamily="34" charset="0"/>
                          <a:cs typeface="Open Sans Light" panose="020B0306030504020204" pitchFamily="34" charset="0"/>
                        </a:rPr>
                        <a:t>EXCEL PRILOGA</a:t>
                      </a:r>
                    </a:p>
                    <a:p>
                      <a:pPr algn="r"/>
                      <a:endPar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lang="en-US" sz="1100" kern="10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a:t>
                      </a:r>
                      <a:endParaRPr lang="sl-SI" sz="1100" kern="10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6813960"/>
                  </a:ext>
                </a:extLst>
              </a:tr>
              <a:tr h="583372">
                <a:tc>
                  <a:txBody>
                    <a:bodyPr/>
                    <a:lstStyle/>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Priloga 3</a:t>
                      </a:r>
                    </a:p>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(str. 15)</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Finančna konstrukcija projekta</a:t>
                      </a:r>
                    </a:p>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a:t>
                      </a:r>
                    </a:p>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Vodilni partner v imenu partnerstva</a:t>
                      </a:r>
                    </a:p>
                    <a:p>
                      <a:pPr marL="0" marR="0" lvl="0" indent="0" algn="r" defTabSz="914400" rtl="0" eaLnBrk="1" fontAlgn="auto" latinLnBrk="0" hangingPunct="1">
                        <a:lnSpc>
                          <a:spcPct val="100000"/>
                        </a:lnSpc>
                        <a:spcBef>
                          <a:spcPts val="0"/>
                        </a:spcBef>
                        <a:spcAft>
                          <a:spcPts val="0"/>
                        </a:spcAft>
                        <a:buClrTx/>
                        <a:buSzTx/>
                        <a:buFontTx/>
                        <a:buNone/>
                        <a:tabLst/>
                        <a:defRPr/>
                      </a:pPr>
                      <a:r>
                        <a:rPr lang="sl-SI" sz="1100" b="1" kern="100" dirty="0">
                          <a:solidFill>
                            <a:srgbClr val="FF0000"/>
                          </a:solidFill>
                          <a:effectLst/>
                          <a:latin typeface="Open Sans Light" panose="020B0306030504020204" pitchFamily="34" charset="0"/>
                          <a:ea typeface="Open Sans Light" panose="020B0306030504020204" pitchFamily="34" charset="0"/>
                          <a:cs typeface="Open Sans Light" panose="020B0306030504020204" pitchFamily="34" charset="0"/>
                        </a:rPr>
                        <a:t>EXCEL PRILOGA</a:t>
                      </a:r>
                    </a:p>
                    <a:p>
                      <a:pPr algn="r"/>
                      <a:endPar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lang="en-US" sz="1100" kern="10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a:t>
                      </a:r>
                      <a:endParaRPr lang="sl-SI" sz="1100" kern="10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7744039"/>
                  </a:ext>
                </a:extLst>
              </a:tr>
              <a:tr h="583372">
                <a:tc>
                  <a:txBody>
                    <a:bodyPr/>
                    <a:lstStyle/>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Priloga 4a</a:t>
                      </a:r>
                    </a:p>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(str. 16)</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Dokazilo o poravnanih obveznostih pri Finančnem uradu RS (FURS)</a:t>
                      </a:r>
                    </a:p>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Vodilni partner in partnerji</a:t>
                      </a:r>
                    </a:p>
                    <a:p>
                      <a:pPr marL="0" marR="0" lvl="0" indent="0" algn="r" defTabSz="914400" rtl="0" eaLnBrk="1" fontAlgn="auto" latinLnBrk="0" hangingPunct="1">
                        <a:lnSpc>
                          <a:spcPct val="100000"/>
                        </a:lnSpc>
                        <a:spcBef>
                          <a:spcPts val="0"/>
                        </a:spcBef>
                        <a:spcAft>
                          <a:spcPts val="0"/>
                        </a:spcAft>
                        <a:buClrTx/>
                        <a:buSzTx/>
                        <a:buFontTx/>
                        <a:buNone/>
                        <a:tabLst/>
                        <a:defRPr/>
                      </a:pPr>
                      <a:r>
                        <a:rPr lang="sl-SI" sz="1100" b="1" kern="100" dirty="0">
                          <a:solidFill>
                            <a:srgbClr val="FF0000"/>
                          </a:solidFill>
                          <a:effectLst/>
                          <a:latin typeface="Open Sans Light" panose="020B0306030504020204" pitchFamily="34" charset="0"/>
                          <a:ea typeface="Open Sans Light" panose="020B0306030504020204" pitchFamily="34" charset="0"/>
                          <a:cs typeface="Open Sans Light" panose="020B0306030504020204" pitchFamily="34" charset="0"/>
                        </a:rPr>
                        <a:t>IZDA FURS</a:t>
                      </a:r>
                    </a:p>
                    <a:p>
                      <a:pPr algn="r"/>
                      <a:endPar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lang="en-US" sz="1100" kern="10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a:t>
                      </a:r>
                      <a:endParaRPr lang="sl-SI" sz="1100" kern="10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0528264"/>
                  </a:ext>
                </a:extLst>
              </a:tr>
              <a:tr h="583372">
                <a:tc>
                  <a:txBody>
                    <a:bodyPr/>
                    <a:lstStyle/>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Priloga 4b</a:t>
                      </a:r>
                    </a:p>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(str. 16)</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Dokazilo pristojnega sodišča, da upravičenec ni v postopku prenehanja, stečajnem postopku, prisilni poravnavi, prepovedi poslovanja, sodne likvidacije ali izbrisa iz registra</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Vodilni partner in partnerji</a:t>
                      </a:r>
                    </a:p>
                    <a:p>
                      <a:pPr marL="0" marR="0" lvl="0" indent="0" algn="r" defTabSz="914400" rtl="0" eaLnBrk="1" fontAlgn="auto" latinLnBrk="0" hangingPunct="1">
                        <a:lnSpc>
                          <a:spcPct val="100000"/>
                        </a:lnSpc>
                        <a:spcBef>
                          <a:spcPts val="0"/>
                        </a:spcBef>
                        <a:spcAft>
                          <a:spcPts val="0"/>
                        </a:spcAft>
                        <a:buClrTx/>
                        <a:buSzTx/>
                        <a:buFontTx/>
                        <a:buNone/>
                        <a:tabLst/>
                        <a:defRPr/>
                      </a:pPr>
                      <a:r>
                        <a:rPr lang="sl-SI" sz="1100" b="1" kern="100" dirty="0">
                          <a:solidFill>
                            <a:srgbClr val="FF0000"/>
                          </a:solidFill>
                          <a:effectLst/>
                          <a:latin typeface="Open Sans Light" panose="020B0306030504020204" pitchFamily="34" charset="0"/>
                          <a:ea typeface="Open Sans Light" panose="020B0306030504020204" pitchFamily="34" charset="0"/>
                          <a:cs typeface="Open Sans Light" panose="020B0306030504020204" pitchFamily="34" charset="0"/>
                        </a:rPr>
                        <a:t>IZDA VRHOVNO SODIŠČE RS</a:t>
                      </a:r>
                    </a:p>
                    <a:p>
                      <a:pPr marL="0" marR="0" lvl="0" indent="0" algn="r" defTabSz="914400" rtl="0" eaLnBrk="1" fontAlgn="auto" latinLnBrk="0" hangingPunct="1">
                        <a:lnSpc>
                          <a:spcPct val="100000"/>
                        </a:lnSpc>
                        <a:spcBef>
                          <a:spcPts val="0"/>
                        </a:spcBef>
                        <a:spcAft>
                          <a:spcPts val="0"/>
                        </a:spcAft>
                        <a:buClrTx/>
                        <a:buSzTx/>
                        <a:buFontTx/>
                        <a:buNone/>
                        <a:tabLst/>
                        <a:defRPr/>
                      </a:pPr>
                      <a:r>
                        <a:rPr lang="sl-SI" sz="1100" b="1" kern="100" dirty="0">
                          <a:solidFill>
                            <a:srgbClr val="FF0000"/>
                          </a:solidFill>
                          <a:effectLst/>
                          <a:latin typeface="Open Sans Light" panose="020B0306030504020204" pitchFamily="34" charset="0"/>
                          <a:ea typeface="Open Sans Light" panose="020B0306030504020204" pitchFamily="34" charset="0"/>
                          <a:cs typeface="Open Sans Light" panose="020B0306030504020204" pitchFamily="34" charset="0"/>
                        </a:rPr>
                        <a:t>VIDNO TUDI NA AJPES-u: </a:t>
                      </a:r>
                    </a:p>
                    <a:p>
                      <a:pPr algn="r"/>
                      <a:r>
                        <a:rPr lang="sl-SI" sz="1100" dirty="0">
                          <a:solidFill>
                            <a:srgbClr val="00B0F0"/>
                          </a:solidFill>
                          <a:latin typeface="Open Sans Light" panose="020B0306030504020204" pitchFamily="34" charset="0"/>
                          <a:ea typeface="Open Sans Light" panose="020B0306030504020204" pitchFamily="34" charset="0"/>
                          <a:cs typeface="Open Sans Light" panose="020B0306030504020204" pitchFamily="34" charset="0"/>
                          <a:hlinkClick r:id="rId2">
                            <a:extLst>
                              <a:ext uri="{A12FA001-AC4F-418D-AE19-62706E023703}">
                                <ahyp:hlinkClr xmlns:ahyp="http://schemas.microsoft.com/office/drawing/2018/hyperlinkcolor" val="tx"/>
                              </a:ext>
                            </a:extLst>
                          </a:hlinkClick>
                        </a:rPr>
                        <a:t>http://www.ajpes.si/eobjave/default.asp?s=51</a:t>
                      </a:r>
                      <a:r>
                        <a:rPr lang="sl-SI" sz="1100" dirty="0">
                          <a:solidFill>
                            <a:srgbClr val="00B0F0"/>
                          </a:solidFill>
                          <a:latin typeface="Open Sans Light" panose="020B0306030504020204" pitchFamily="34" charset="0"/>
                          <a:ea typeface="Open Sans Light" panose="020B0306030504020204" pitchFamily="34" charset="0"/>
                          <a:cs typeface="Open Sans Light" panose="020B0306030504020204" pitchFamily="34" charset="0"/>
                        </a:rPr>
                        <a:t>. </a:t>
                      </a:r>
                      <a:endParaRPr lang="sl-SI" sz="1100" kern="100" dirty="0">
                        <a:solidFill>
                          <a:srgbClr val="00B0F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lang="en-US"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a:t>
                      </a:r>
                      <a:endPar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2843992"/>
                  </a:ext>
                </a:extLst>
              </a:tr>
              <a:tr h="583372">
                <a:tc>
                  <a:txBody>
                    <a:bodyPr/>
                    <a:lstStyle/>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Priloga 5</a:t>
                      </a:r>
                    </a:p>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(str. 17 - 19)</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Izjave prijavitelja/partnerjev glede dvojnega financiranja</a:t>
                      </a:r>
                    </a:p>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a:t>
                      </a:r>
                    </a:p>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Vodilni partner in partnerji</a:t>
                      </a:r>
                    </a:p>
                    <a:p>
                      <a:pPr marL="0" marR="0" lvl="0" indent="0" algn="r" defTabSz="914400" rtl="0" eaLnBrk="1" fontAlgn="auto" latinLnBrk="0" hangingPunct="1">
                        <a:lnSpc>
                          <a:spcPct val="100000"/>
                        </a:lnSpc>
                        <a:spcBef>
                          <a:spcPts val="0"/>
                        </a:spcBef>
                        <a:spcAft>
                          <a:spcPts val="0"/>
                        </a:spcAft>
                        <a:buClrTx/>
                        <a:buSzTx/>
                        <a:buFontTx/>
                        <a:buNone/>
                        <a:tabLst/>
                        <a:defRPr/>
                      </a:pPr>
                      <a:r>
                        <a:rPr lang="sl-SI" sz="1100" b="1" kern="100" dirty="0">
                          <a:solidFill>
                            <a:srgbClr val="FF0000"/>
                          </a:solidFill>
                          <a:effectLst/>
                          <a:latin typeface="Open Sans Light" panose="020B0306030504020204" pitchFamily="34" charset="0"/>
                          <a:ea typeface="Open Sans Light" panose="020B0306030504020204" pitchFamily="34" charset="0"/>
                          <a:cs typeface="Open Sans Light" panose="020B0306030504020204" pitchFamily="34" charset="0"/>
                        </a:rPr>
                        <a:t>IZPOLNITE IZJAVO V VLOGI NA STRANI 17 - 19</a:t>
                      </a:r>
                    </a:p>
                    <a:p>
                      <a:pPr algn="r"/>
                      <a:endPar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lang="en-US"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a:t>
                      </a:r>
                      <a:endPar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7393080"/>
                  </a:ext>
                </a:extLst>
              </a:tr>
              <a:tr h="583372">
                <a:tc>
                  <a:txBody>
                    <a:bodyPr/>
                    <a:lstStyle/>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Priloga 6</a:t>
                      </a:r>
                    </a:p>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(str. 20 - 22)</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Pisne izjave glede enotnega podjetja in kumulacije pomoči de </a:t>
                      </a:r>
                      <a:r>
                        <a:rPr lang="sl-SI" sz="1100" b="0" kern="100" dirty="0" err="1">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minimis</a:t>
                      </a: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(v skladu Uredbo 2023/2831/EU priložijo samo velika podjetja)</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Vodilni partner/partner, če je upravičenec veliko podjetje</a:t>
                      </a:r>
                    </a:p>
                    <a:p>
                      <a:pPr marL="0" marR="0" lvl="0" indent="0" algn="r" defTabSz="914400" rtl="0" eaLnBrk="1" fontAlgn="auto" latinLnBrk="0" hangingPunct="1">
                        <a:lnSpc>
                          <a:spcPct val="100000"/>
                        </a:lnSpc>
                        <a:spcBef>
                          <a:spcPts val="0"/>
                        </a:spcBef>
                        <a:spcAft>
                          <a:spcPts val="0"/>
                        </a:spcAft>
                        <a:buClrTx/>
                        <a:buSzTx/>
                        <a:buFontTx/>
                        <a:buNone/>
                        <a:tabLst/>
                        <a:defRPr/>
                      </a:pPr>
                      <a:r>
                        <a:rPr lang="sl-SI" sz="1100" b="1" kern="100" dirty="0">
                          <a:solidFill>
                            <a:srgbClr val="FF0000"/>
                          </a:solidFill>
                          <a:effectLst/>
                          <a:latin typeface="Open Sans Light" panose="020B0306030504020204" pitchFamily="34" charset="0"/>
                          <a:ea typeface="Open Sans Light" panose="020B0306030504020204" pitchFamily="34" charset="0"/>
                          <a:cs typeface="Open Sans Light" panose="020B0306030504020204" pitchFamily="34" charset="0"/>
                        </a:rPr>
                        <a:t>IZPOLNITE IZJAVO V VLOGI NA STRANI 20 - 22</a:t>
                      </a:r>
                    </a:p>
                    <a:p>
                      <a:pPr algn="r"/>
                      <a:endPar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lang="en-US"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a:t>
                      </a:r>
                      <a:endPar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1122750"/>
                  </a:ext>
                </a:extLst>
              </a:tr>
              <a:tr h="583372">
                <a:tc>
                  <a:txBody>
                    <a:bodyPr/>
                    <a:lstStyle/>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Priloga 7</a:t>
                      </a:r>
                    </a:p>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(str. 23 - 24)</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Izjave prijavitelja/partnerjev glede uveljavljanja DDV kot upravičenega stroška</a:t>
                      </a:r>
                    </a:p>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Vodilni partner in/ali partnerji, ki bodo uveljavljali DDV kot upravičen strošek</a:t>
                      </a:r>
                    </a:p>
                    <a:p>
                      <a:pPr marL="0" marR="0" lvl="0" indent="0" algn="r" defTabSz="914400" rtl="0" eaLnBrk="1" fontAlgn="auto" latinLnBrk="0" hangingPunct="1">
                        <a:lnSpc>
                          <a:spcPct val="100000"/>
                        </a:lnSpc>
                        <a:spcBef>
                          <a:spcPts val="0"/>
                        </a:spcBef>
                        <a:spcAft>
                          <a:spcPts val="0"/>
                        </a:spcAft>
                        <a:buClrTx/>
                        <a:buSzTx/>
                        <a:buFontTx/>
                        <a:buNone/>
                        <a:tabLst/>
                        <a:defRPr/>
                      </a:pPr>
                      <a:r>
                        <a:rPr lang="sl-SI" sz="1100" b="1" kern="100" dirty="0">
                          <a:solidFill>
                            <a:srgbClr val="FF0000"/>
                          </a:solidFill>
                          <a:effectLst/>
                          <a:latin typeface="Open Sans Light" panose="020B0306030504020204" pitchFamily="34" charset="0"/>
                          <a:ea typeface="Open Sans Light" panose="020B0306030504020204" pitchFamily="34" charset="0"/>
                          <a:cs typeface="Open Sans Light" panose="020B0306030504020204" pitchFamily="34" charset="0"/>
                        </a:rPr>
                        <a:t>IZPOLNITE IZJAVO NA STRANI 23 - 24</a:t>
                      </a:r>
                    </a:p>
                    <a:p>
                      <a:pPr algn="r"/>
                      <a:endPar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lang="en-US"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a:t>
                      </a:r>
                      <a:endPar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3630732"/>
                  </a:ext>
                </a:extLst>
              </a:tr>
            </a:tbl>
          </a:graphicData>
        </a:graphic>
      </p:graphicFrame>
    </p:spTree>
    <p:extLst>
      <p:ext uri="{BB962C8B-B14F-4D97-AF65-F5344CB8AC3E}">
        <p14:creationId xmlns:p14="http://schemas.microsoft.com/office/powerpoint/2010/main" val="191541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a:extLst>
            <a:ext uri="{FF2B5EF4-FFF2-40B4-BE49-F238E27FC236}">
              <a16:creationId xmlns:a16="http://schemas.microsoft.com/office/drawing/2014/main" id="{166B1BB3-FAF0-EF09-13DF-BDA8508A7857}"/>
            </a:ext>
          </a:extLst>
        </p:cNvPr>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FF48136A-895E-C1CB-0A5F-77C7AD6663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0E9C9-987F-49A1-9782-C2FC726E5B8D}"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Tabela 4">
            <a:extLst>
              <a:ext uri="{FF2B5EF4-FFF2-40B4-BE49-F238E27FC236}">
                <a16:creationId xmlns:a16="http://schemas.microsoft.com/office/drawing/2014/main" id="{491D52DD-D0B3-0D7D-DE21-AFFCEC887CCB}"/>
              </a:ext>
            </a:extLst>
          </p:cNvPr>
          <p:cNvGraphicFramePr>
            <a:graphicFrameLocks noGrp="1"/>
          </p:cNvGraphicFramePr>
          <p:nvPr>
            <p:extLst>
              <p:ext uri="{D42A27DB-BD31-4B8C-83A1-F6EECF244321}">
                <p14:modId xmlns:p14="http://schemas.microsoft.com/office/powerpoint/2010/main" val="3398380682"/>
              </p:ext>
            </p:extLst>
          </p:nvPr>
        </p:nvGraphicFramePr>
        <p:xfrm>
          <a:off x="165341" y="926719"/>
          <a:ext cx="11861319" cy="5617135"/>
        </p:xfrm>
        <a:graphic>
          <a:graphicData uri="http://schemas.openxmlformats.org/drawingml/2006/table">
            <a:tbl>
              <a:tblPr firstRow="1" firstCol="1" bandRow="1">
                <a:tableStyleId>{68D230F3-CF80-4859-8CE7-A43EE81993B5}</a:tableStyleId>
              </a:tblPr>
              <a:tblGrid>
                <a:gridCol w="947467">
                  <a:extLst>
                    <a:ext uri="{9D8B030D-6E8A-4147-A177-3AD203B41FA5}">
                      <a16:colId xmlns:a16="http://schemas.microsoft.com/office/drawing/2014/main" val="792885628"/>
                    </a:ext>
                  </a:extLst>
                </a:gridCol>
                <a:gridCol w="6841802">
                  <a:extLst>
                    <a:ext uri="{9D8B030D-6E8A-4147-A177-3AD203B41FA5}">
                      <a16:colId xmlns:a16="http://schemas.microsoft.com/office/drawing/2014/main" val="1760033490"/>
                    </a:ext>
                  </a:extLst>
                </a:gridCol>
                <a:gridCol w="3242477">
                  <a:extLst>
                    <a:ext uri="{9D8B030D-6E8A-4147-A177-3AD203B41FA5}">
                      <a16:colId xmlns:a16="http://schemas.microsoft.com/office/drawing/2014/main" val="3778635033"/>
                    </a:ext>
                  </a:extLst>
                </a:gridCol>
                <a:gridCol w="829573">
                  <a:extLst>
                    <a:ext uri="{9D8B030D-6E8A-4147-A177-3AD203B41FA5}">
                      <a16:colId xmlns:a16="http://schemas.microsoft.com/office/drawing/2014/main" val="3192903719"/>
                    </a:ext>
                  </a:extLst>
                </a:gridCol>
              </a:tblGrid>
              <a:tr h="494179">
                <a:tc>
                  <a:txBody>
                    <a:bodyPr/>
                    <a:lstStyle/>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Priloga 8</a:t>
                      </a:r>
                    </a:p>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(str. 25 - 27)</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Izjava partnerstva glede koriščenja do 30 % predplačila</a:t>
                      </a:r>
                    </a:p>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a:t>
                      </a:r>
                    </a:p>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Vodilni partner v imenu partnerstva</a:t>
                      </a:r>
                    </a:p>
                    <a:p>
                      <a:pPr marL="0" marR="0" lvl="0" indent="0" algn="r" defTabSz="914400" rtl="0" eaLnBrk="1" fontAlgn="auto" latinLnBrk="0" hangingPunct="1">
                        <a:lnSpc>
                          <a:spcPct val="100000"/>
                        </a:lnSpc>
                        <a:spcBef>
                          <a:spcPts val="0"/>
                        </a:spcBef>
                        <a:spcAft>
                          <a:spcPts val="0"/>
                        </a:spcAft>
                        <a:buClrTx/>
                        <a:buSzTx/>
                        <a:buFontTx/>
                        <a:buNone/>
                        <a:tabLst/>
                        <a:defRPr/>
                      </a:pPr>
                      <a:r>
                        <a:rPr lang="sl-SI" sz="1100" b="1" kern="100" dirty="0">
                          <a:solidFill>
                            <a:srgbClr val="FF0000"/>
                          </a:solidFill>
                          <a:effectLst/>
                          <a:latin typeface="Open Sans Light" panose="020B0306030504020204" pitchFamily="34" charset="0"/>
                          <a:ea typeface="Open Sans Light" panose="020B0306030504020204" pitchFamily="34" charset="0"/>
                          <a:cs typeface="Open Sans Light" panose="020B0306030504020204" pitchFamily="34" charset="0"/>
                        </a:rPr>
                        <a:t>IZPOLNITE IZJAVOV VLOGI  NA STRANI 25 - 27</a:t>
                      </a:r>
                    </a:p>
                    <a:p>
                      <a:pPr algn="r"/>
                      <a:endPar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r"/>
                      <a:r>
                        <a:rPr lang="en-US"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a:t>
                      </a:r>
                      <a:endPar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70014604"/>
                  </a:ext>
                </a:extLst>
              </a:tr>
              <a:tr h="494179">
                <a:tc>
                  <a:txBody>
                    <a:bodyPr/>
                    <a:lstStyle/>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Priloga 9</a:t>
                      </a:r>
                    </a:p>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(str. 28)</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Uvrstitev projekta v plane oz. načrte</a:t>
                      </a:r>
                    </a:p>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a:t>
                      </a:r>
                    </a:p>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r"/>
                      <a:r>
                        <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Vodilni partner in partnerji</a:t>
                      </a:r>
                    </a:p>
                    <a:p>
                      <a:pPr algn="r"/>
                      <a:r>
                        <a:rPr lang="sl-SI" sz="1100" b="1" kern="100" dirty="0">
                          <a:solidFill>
                            <a:srgbClr val="FF0000"/>
                          </a:solidFill>
                          <a:effectLst/>
                          <a:latin typeface="Open Sans Light" panose="020B0306030504020204" pitchFamily="34" charset="0"/>
                          <a:ea typeface="Open Sans Light" panose="020B0306030504020204" pitchFamily="34" charset="0"/>
                          <a:cs typeface="Open Sans Light" panose="020B0306030504020204" pitchFamily="34" charset="0"/>
                        </a:rPr>
                        <a:t>DOKUMENTI ZNOTRAJ SUBJEKTA</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r"/>
                      <a:r>
                        <a:rPr lang="en-US"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a:t>
                      </a:r>
                      <a:endPar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484870729"/>
                  </a:ext>
                </a:extLst>
              </a:tr>
              <a:tr h="494179">
                <a:tc>
                  <a:txBody>
                    <a:bodyPr/>
                    <a:lstStyle/>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Priloga 10</a:t>
                      </a:r>
                    </a:p>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(str. 29)</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Investicijsko tehnična dokumentacija</a:t>
                      </a:r>
                    </a:p>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a:t>
                      </a:r>
                    </a:p>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r"/>
                      <a:r>
                        <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V kolikor projekt vsebuje investicijo, jo priloži partner, ki bo izvedel investicijo</a:t>
                      </a:r>
                    </a:p>
                    <a:p>
                      <a:pPr marL="0" marR="0" lvl="0" indent="0" algn="r" defTabSz="914400" rtl="0" eaLnBrk="1" fontAlgn="auto" latinLnBrk="0" hangingPunct="1">
                        <a:lnSpc>
                          <a:spcPct val="100000"/>
                        </a:lnSpc>
                        <a:spcBef>
                          <a:spcPts val="0"/>
                        </a:spcBef>
                        <a:spcAft>
                          <a:spcPts val="0"/>
                        </a:spcAft>
                        <a:buClrTx/>
                        <a:buSzTx/>
                        <a:buFontTx/>
                        <a:buNone/>
                        <a:tabLst/>
                        <a:defRPr/>
                      </a:pPr>
                      <a:r>
                        <a:rPr lang="sl-SI" sz="1100" b="1" kern="100" dirty="0">
                          <a:solidFill>
                            <a:srgbClr val="FF0000"/>
                          </a:solidFill>
                          <a:effectLst/>
                          <a:latin typeface="Open Sans Light" panose="020B0306030504020204" pitchFamily="34" charset="0"/>
                          <a:ea typeface="Open Sans Light" panose="020B0306030504020204" pitchFamily="34" charset="0"/>
                          <a:cs typeface="Open Sans Light" panose="020B0306030504020204" pitchFamily="34" charset="0"/>
                        </a:rPr>
                        <a:t>DOKUMENTI ZNOTRAJ SUBJEKTA</a:t>
                      </a:r>
                    </a:p>
                    <a:p>
                      <a:pPr algn="r"/>
                      <a:endPar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r"/>
                      <a:r>
                        <a:rPr lang="en-US" sz="1100" kern="10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a:t>
                      </a:r>
                      <a:endParaRPr lang="sl-SI" sz="1100" kern="10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4133762572"/>
                  </a:ext>
                </a:extLst>
              </a:tr>
              <a:tr h="494179">
                <a:tc>
                  <a:txBody>
                    <a:bodyPr/>
                    <a:lstStyle/>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Priloga 11</a:t>
                      </a:r>
                    </a:p>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(str. 30)</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Dokazila o lastništvu nepremičnin (objektov, zemljišč) kjer se izvaja investicija (če gre za projekt investicijske narave)</a:t>
                      </a:r>
                    </a:p>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r"/>
                      <a:r>
                        <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V kolikor projekt vsebuje investicijo, priloži partner, ki bo izvedel investicijo</a:t>
                      </a:r>
                    </a:p>
                    <a:p>
                      <a:pPr algn="r"/>
                      <a:r>
                        <a:rPr lang="sl-SI" sz="1100" b="1" kern="100" dirty="0">
                          <a:solidFill>
                            <a:srgbClr val="FF0000"/>
                          </a:solidFill>
                          <a:effectLst/>
                          <a:latin typeface="Open Sans Light" panose="020B0306030504020204" pitchFamily="34" charset="0"/>
                          <a:ea typeface="Open Sans Light" panose="020B0306030504020204" pitchFamily="34" charset="0"/>
                          <a:cs typeface="Open Sans Light" panose="020B0306030504020204" pitchFamily="34" charset="0"/>
                        </a:rPr>
                        <a:t>ZKI (ZEMLJIŠKO KNJIŽNI IZPISEK) DOSEGLJIVO NA: </a:t>
                      </a:r>
                      <a:r>
                        <a:rPr lang="sl-SI" sz="1100" kern="100" dirty="0">
                          <a:solidFill>
                            <a:srgbClr val="00B0F0"/>
                          </a:solidFill>
                          <a:effectLst/>
                          <a:latin typeface="Open Sans Light" panose="020B0306030504020204" pitchFamily="34" charset="0"/>
                          <a:ea typeface="Open Sans Light" panose="020B0306030504020204" pitchFamily="34" charset="0"/>
                          <a:cs typeface="Open Sans Light" panose="020B0306030504020204" pitchFamily="34" charset="0"/>
                          <a:hlinkClick r:id="rId2">
                            <a:extLst>
                              <a:ext uri="{A12FA001-AC4F-418D-AE19-62706E023703}">
                                <ahyp:hlinkClr xmlns:ahyp="http://schemas.microsoft.com/office/drawing/2018/hyperlinkcolor" val="tx"/>
                              </a:ext>
                            </a:extLst>
                          </a:hlinkClick>
                        </a:rPr>
                        <a:t>https://evlozisce.sodisce.si/esodstvo/index.html</a:t>
                      </a:r>
                      <a:r>
                        <a:rPr lang="sl-SI" sz="1100" kern="100" dirty="0">
                          <a:solidFill>
                            <a:srgbClr val="00B0F0"/>
                          </a:solidFill>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r"/>
                      <a:r>
                        <a:rPr lang="en-US" sz="1100" kern="10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a:t>
                      </a:r>
                      <a:endParaRPr lang="sl-SI" sz="1100" kern="10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1760482470"/>
                  </a:ext>
                </a:extLst>
              </a:tr>
              <a:tr h="648351">
                <a:tc>
                  <a:txBody>
                    <a:bodyPr/>
                    <a:lstStyle/>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Priloga 12</a:t>
                      </a:r>
                    </a:p>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(str. 31)</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Priloge, ki izhajajo iz predpisov EU ali nacionalne zakonodaje glede na tip projekta</a:t>
                      </a:r>
                    </a:p>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a:t>
                      </a:r>
                    </a:p>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r"/>
                      <a:r>
                        <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Partner, ki izvaja aktivnost</a:t>
                      </a:r>
                    </a:p>
                    <a:p>
                      <a:pPr algn="r"/>
                      <a:r>
                        <a:rPr lang="sl-SI" sz="1100" b="1" kern="100" dirty="0">
                          <a:solidFill>
                            <a:srgbClr val="FF0000"/>
                          </a:solidFill>
                          <a:effectLst/>
                          <a:latin typeface="Open Sans Light" panose="020B0306030504020204" pitchFamily="34" charset="0"/>
                          <a:ea typeface="Open Sans Light" panose="020B0306030504020204" pitchFamily="34" charset="0"/>
                          <a:cs typeface="Open Sans Light" panose="020B0306030504020204" pitchFamily="34" charset="0"/>
                        </a:rPr>
                        <a:t>E-UPRAVA DOSEGLJIVO NA:</a:t>
                      </a:r>
                    </a:p>
                    <a:p>
                      <a:pPr algn="r"/>
                      <a:r>
                        <a:rPr lang="sl-SI" sz="1000" kern="100" dirty="0">
                          <a:solidFill>
                            <a:srgbClr val="00B0F0"/>
                          </a:solidFill>
                          <a:effectLst/>
                          <a:latin typeface="Open Sans Light" panose="020B0306030504020204" pitchFamily="34" charset="0"/>
                          <a:ea typeface="Open Sans Light" panose="020B0306030504020204" pitchFamily="34" charset="0"/>
                          <a:cs typeface="Open Sans Light" panose="020B0306030504020204" pitchFamily="34" charset="0"/>
                          <a:hlinkClick r:id="rId3">
                            <a:extLst>
                              <a:ext uri="{A12FA001-AC4F-418D-AE19-62706E023703}">
                                <ahyp:hlinkClr xmlns:ahyp="http://schemas.microsoft.com/office/drawing/2018/hyperlinkcolor" val="tx"/>
                              </a:ext>
                            </a:extLst>
                          </a:hlinkClick>
                        </a:rPr>
                        <a:t>https://e-uprava.gov.si/si/podrocja/vloge/vloga.html?id=1354</a:t>
                      </a:r>
                      <a:r>
                        <a:rPr lang="sl-SI" sz="1000" kern="100" dirty="0">
                          <a:solidFill>
                            <a:srgbClr val="00B0F0"/>
                          </a:solidFill>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r"/>
                      <a:r>
                        <a:rPr lang="en-US"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a:t>
                      </a:r>
                      <a:endPar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993434631"/>
                  </a:ext>
                </a:extLst>
              </a:tr>
              <a:tr h="486262">
                <a:tc>
                  <a:txBody>
                    <a:bodyPr/>
                    <a:lstStyle/>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Priloga 13</a:t>
                      </a:r>
                    </a:p>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(str. 32)</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Konzorcijska pogodba sklenjena med partnerji v projektu (določitev vodilnega partnerja in medsebojnih razmerij partnerjev v projektu)</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r"/>
                      <a:r>
                        <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Vodilni partner s partnerji</a:t>
                      </a:r>
                    </a:p>
                    <a:p>
                      <a:pPr marL="0" marR="0" lvl="0" indent="0" algn="r" defTabSz="914400" rtl="0" eaLnBrk="1" fontAlgn="auto" latinLnBrk="0" hangingPunct="1">
                        <a:lnSpc>
                          <a:spcPct val="100000"/>
                        </a:lnSpc>
                        <a:spcBef>
                          <a:spcPts val="0"/>
                        </a:spcBef>
                        <a:spcAft>
                          <a:spcPts val="0"/>
                        </a:spcAft>
                        <a:buClrTx/>
                        <a:buSzTx/>
                        <a:buFontTx/>
                        <a:buNone/>
                        <a:tabLst/>
                        <a:defRPr/>
                      </a:pPr>
                      <a:r>
                        <a:rPr lang="sl-SI" sz="1100" b="1" kern="100" dirty="0">
                          <a:solidFill>
                            <a:srgbClr val="FF0000"/>
                          </a:solidFill>
                          <a:effectLst/>
                          <a:latin typeface="Open Sans Light" panose="020B0306030504020204" pitchFamily="34" charset="0"/>
                          <a:ea typeface="Open Sans Light" panose="020B0306030504020204" pitchFamily="34" charset="0"/>
                          <a:cs typeface="Open Sans Light" panose="020B0306030504020204" pitchFamily="34" charset="0"/>
                        </a:rPr>
                        <a:t>WORD PRILOGA</a:t>
                      </a:r>
                    </a:p>
                    <a:p>
                      <a:pPr algn="r"/>
                      <a:endPar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r"/>
                      <a:r>
                        <a:rPr lang="en-US" sz="1100" kern="10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a:t>
                      </a:r>
                      <a:endParaRPr lang="sl-SI" sz="1100" kern="10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733724491"/>
                  </a:ext>
                </a:extLst>
              </a:tr>
              <a:tr h="494179">
                <a:tc>
                  <a:txBody>
                    <a:bodyPr/>
                    <a:lstStyle/>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Priloga 14</a:t>
                      </a:r>
                    </a:p>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(str. 33)</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Potrdilo o vpisu v Vpisnik prostovoljskih organizacij in organizacij s prostovoljskim programom</a:t>
                      </a:r>
                    </a:p>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r"/>
                      <a:r>
                        <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Vodilni partner in/ali partnerji, če uveljavljajo prostovoljsko delo kot strošek dela</a:t>
                      </a:r>
                    </a:p>
                    <a:p>
                      <a:pPr marL="0" marR="0" lvl="0" indent="0" algn="r" defTabSz="914400" rtl="0" eaLnBrk="1" fontAlgn="auto" latinLnBrk="0" hangingPunct="1">
                        <a:lnSpc>
                          <a:spcPct val="100000"/>
                        </a:lnSpc>
                        <a:spcBef>
                          <a:spcPts val="0"/>
                        </a:spcBef>
                        <a:spcAft>
                          <a:spcPts val="0"/>
                        </a:spcAft>
                        <a:buClrTx/>
                        <a:buSzTx/>
                        <a:buFontTx/>
                        <a:buNone/>
                        <a:tabLst/>
                        <a:defRPr/>
                      </a:pPr>
                      <a:r>
                        <a:rPr lang="sl-SI" sz="1100" b="1" kern="100" dirty="0">
                          <a:solidFill>
                            <a:srgbClr val="FF0000"/>
                          </a:solidFill>
                          <a:effectLst/>
                          <a:latin typeface="Open Sans Light" panose="020B0306030504020204" pitchFamily="34" charset="0"/>
                          <a:ea typeface="Open Sans Light" panose="020B0306030504020204" pitchFamily="34" charset="0"/>
                          <a:cs typeface="Open Sans Light" panose="020B0306030504020204" pitchFamily="34" charset="0"/>
                        </a:rPr>
                        <a:t>WORD PRILOGA</a:t>
                      </a:r>
                    </a:p>
                    <a:p>
                      <a:pPr algn="r"/>
                      <a:endPar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r"/>
                      <a:r>
                        <a:rPr lang="en-US" sz="1100" kern="10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a:t>
                      </a:r>
                      <a:endParaRPr lang="sl-SI" sz="1100" kern="10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144853536"/>
                  </a:ext>
                </a:extLst>
              </a:tr>
              <a:tr h="486262">
                <a:tc>
                  <a:txBody>
                    <a:bodyPr/>
                    <a:lstStyle/>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Priloga 15</a:t>
                      </a:r>
                    </a:p>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(str. 34)</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Terminski načrt izvedbe projekta – </a:t>
                      </a:r>
                      <a:r>
                        <a:rPr lang="sl-SI" sz="1100" b="0" kern="100" dirty="0" err="1">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Gantogram</a:t>
                      </a: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(neobvezna priloga)</a:t>
                      </a:r>
                    </a:p>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r"/>
                      <a:r>
                        <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Vodilni partner v imenu partnerstva</a:t>
                      </a:r>
                    </a:p>
                    <a:p>
                      <a:pPr marL="0" marR="0" lvl="0" indent="0" algn="r" defTabSz="914400" rtl="0" eaLnBrk="1" fontAlgn="auto" latinLnBrk="0" hangingPunct="1">
                        <a:lnSpc>
                          <a:spcPct val="100000"/>
                        </a:lnSpc>
                        <a:spcBef>
                          <a:spcPts val="0"/>
                        </a:spcBef>
                        <a:spcAft>
                          <a:spcPts val="0"/>
                        </a:spcAft>
                        <a:buClrTx/>
                        <a:buSzTx/>
                        <a:buFontTx/>
                        <a:buNone/>
                        <a:tabLst/>
                        <a:defRPr/>
                      </a:pPr>
                      <a:r>
                        <a:rPr lang="sl-SI" sz="1100" b="1" kern="100" dirty="0">
                          <a:solidFill>
                            <a:srgbClr val="FF0000"/>
                          </a:solidFill>
                          <a:effectLst/>
                          <a:latin typeface="Open Sans Light" panose="020B0306030504020204" pitchFamily="34" charset="0"/>
                          <a:ea typeface="Open Sans Light" panose="020B0306030504020204" pitchFamily="34" charset="0"/>
                          <a:cs typeface="Open Sans Light" panose="020B0306030504020204" pitchFamily="34" charset="0"/>
                        </a:rPr>
                        <a:t>EXCEL PRILOGA</a:t>
                      </a:r>
                    </a:p>
                    <a:p>
                      <a:pPr algn="r"/>
                      <a:endPar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r"/>
                      <a:r>
                        <a:rPr lang="en-US"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a:t>
                      </a:r>
                      <a:endPar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3213544084"/>
                  </a:ext>
                </a:extLst>
              </a:tr>
              <a:tr h="610144">
                <a:tc>
                  <a:txBody>
                    <a:bodyPr/>
                    <a:lstStyle/>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Priloga 16</a:t>
                      </a:r>
                    </a:p>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(str. 35)</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Potrdilo o poravnanih obveznih dajatvah in drugih denarnih nedavčnih obveznosti v skladu z zakonom, ki ureja kmetijstvo.</a:t>
                      </a:r>
                    </a:p>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(pri čemer vrednost morebitnih neplačanih zapadlih obveznosti ne sme znašati 50 eurov ali več)</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r"/>
                      <a:r>
                        <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Vodilni partner in partnerji</a:t>
                      </a:r>
                    </a:p>
                    <a:p>
                      <a:pPr algn="r"/>
                      <a:r>
                        <a:rPr lang="sl-SI" sz="1100" b="1" kern="100" dirty="0">
                          <a:solidFill>
                            <a:srgbClr val="FF0000"/>
                          </a:solidFill>
                          <a:effectLst/>
                          <a:latin typeface="Open Sans Light" panose="020B0306030504020204" pitchFamily="34" charset="0"/>
                          <a:ea typeface="Open Sans Light" panose="020B0306030504020204" pitchFamily="34" charset="0"/>
                          <a:cs typeface="Open Sans Light" panose="020B0306030504020204" pitchFamily="34" charset="0"/>
                        </a:rPr>
                        <a:t>IZDA FURS</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r"/>
                      <a:r>
                        <a:rPr lang="en-US"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a:t>
                      </a:r>
                      <a:endPar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48062999"/>
                  </a:ext>
                </a:extLst>
              </a:tr>
              <a:tr h="329453">
                <a:tc>
                  <a:txBody>
                    <a:bodyPr/>
                    <a:lstStyle/>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Priloga 17</a:t>
                      </a:r>
                    </a:p>
                    <a:p>
                      <a:pPr algn="r"/>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(str. 36)</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just"/>
                      <a:r>
                        <a:rPr lang="sl-SI" sz="1100" b="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DIIP in NRP</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r"/>
                      <a:r>
                        <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Vodilni partner in / ali partner, če je občina</a:t>
                      </a:r>
                    </a:p>
                    <a:p>
                      <a:pPr marL="0" marR="0" lvl="0" indent="0" algn="r" defTabSz="914400" rtl="0" eaLnBrk="1" fontAlgn="auto" latinLnBrk="0" hangingPunct="1">
                        <a:lnSpc>
                          <a:spcPct val="100000"/>
                        </a:lnSpc>
                        <a:spcBef>
                          <a:spcPts val="0"/>
                        </a:spcBef>
                        <a:spcAft>
                          <a:spcPts val="0"/>
                        </a:spcAft>
                        <a:buClrTx/>
                        <a:buSzTx/>
                        <a:buFontTx/>
                        <a:buNone/>
                        <a:tabLst/>
                        <a:defRPr/>
                      </a:pPr>
                      <a:r>
                        <a:rPr lang="sl-SI" sz="1100" b="1" kern="100" dirty="0">
                          <a:solidFill>
                            <a:srgbClr val="FF0000"/>
                          </a:solidFill>
                          <a:effectLst/>
                          <a:latin typeface="Open Sans Light" panose="020B0306030504020204" pitchFamily="34" charset="0"/>
                          <a:ea typeface="Open Sans Light" panose="020B0306030504020204" pitchFamily="34" charset="0"/>
                          <a:cs typeface="Open Sans Light" panose="020B0306030504020204" pitchFamily="34" charset="0"/>
                        </a:rPr>
                        <a:t>DOKUMENTI ZNOTRAJ SUBJEKTA</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r"/>
                      <a:r>
                        <a:rPr lang="en-US"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a:t>
                      </a:r>
                      <a:endParaRPr lang="sl-SI" sz="1100" kern="1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3057318662"/>
                  </a:ext>
                </a:extLst>
              </a:tr>
            </a:tbl>
          </a:graphicData>
        </a:graphic>
      </p:graphicFrame>
      <p:graphicFrame>
        <p:nvGraphicFramePr>
          <p:cNvPr id="6" name="Tabela 5">
            <a:extLst>
              <a:ext uri="{FF2B5EF4-FFF2-40B4-BE49-F238E27FC236}">
                <a16:creationId xmlns:a16="http://schemas.microsoft.com/office/drawing/2014/main" id="{A31602D3-4546-BC79-463E-92FA914F77B3}"/>
              </a:ext>
            </a:extLst>
          </p:cNvPr>
          <p:cNvGraphicFramePr>
            <a:graphicFrameLocks noGrp="1"/>
          </p:cNvGraphicFramePr>
          <p:nvPr>
            <p:extLst>
              <p:ext uri="{D42A27DB-BD31-4B8C-83A1-F6EECF244321}">
                <p14:modId xmlns:p14="http://schemas.microsoft.com/office/powerpoint/2010/main" val="3370820492"/>
              </p:ext>
            </p:extLst>
          </p:nvPr>
        </p:nvGraphicFramePr>
        <p:xfrm>
          <a:off x="165341" y="365851"/>
          <a:ext cx="11861321" cy="548640"/>
        </p:xfrm>
        <a:graphic>
          <a:graphicData uri="http://schemas.openxmlformats.org/drawingml/2006/table">
            <a:tbl>
              <a:tblPr firstRow="1" firstCol="1" bandRow="1">
                <a:tableStyleId>{68D230F3-CF80-4859-8CE7-A43EE81993B5}</a:tableStyleId>
              </a:tblPr>
              <a:tblGrid>
                <a:gridCol w="947469">
                  <a:extLst>
                    <a:ext uri="{9D8B030D-6E8A-4147-A177-3AD203B41FA5}">
                      <a16:colId xmlns:a16="http://schemas.microsoft.com/office/drawing/2014/main" val="3212306340"/>
                    </a:ext>
                  </a:extLst>
                </a:gridCol>
                <a:gridCol w="6841802">
                  <a:extLst>
                    <a:ext uri="{9D8B030D-6E8A-4147-A177-3AD203B41FA5}">
                      <a16:colId xmlns:a16="http://schemas.microsoft.com/office/drawing/2014/main" val="2579847886"/>
                    </a:ext>
                  </a:extLst>
                </a:gridCol>
                <a:gridCol w="3233849">
                  <a:extLst>
                    <a:ext uri="{9D8B030D-6E8A-4147-A177-3AD203B41FA5}">
                      <a16:colId xmlns:a16="http://schemas.microsoft.com/office/drawing/2014/main" val="2817960158"/>
                    </a:ext>
                  </a:extLst>
                </a:gridCol>
                <a:gridCol w="838201">
                  <a:extLst>
                    <a:ext uri="{9D8B030D-6E8A-4147-A177-3AD203B41FA5}">
                      <a16:colId xmlns:a16="http://schemas.microsoft.com/office/drawing/2014/main" val="2186026001"/>
                    </a:ext>
                  </a:extLst>
                </a:gridCol>
              </a:tblGrid>
              <a:tr h="489735">
                <a:tc>
                  <a:txBody>
                    <a:bodyPr/>
                    <a:lstStyle/>
                    <a:p>
                      <a:pPr algn="just"/>
                      <a:endParaRPr lang="sl-SI" sz="1200" kern="100" dirty="0">
                        <a:effectLst/>
                        <a:latin typeface="Open Sans ExtraBold" panose="020B0906030804020204" pitchFamily="34" charset="0"/>
                        <a:ea typeface="Open Sans ExtraBold" panose="020B0906030804020204" pitchFamily="34" charset="0"/>
                        <a:cs typeface="Open Sans ExtraBold" panose="020B0906030804020204" pitchFamily="34" charset="0"/>
                      </a:endParaRPr>
                    </a:p>
                    <a:p>
                      <a:pPr algn="just"/>
                      <a:r>
                        <a:rPr lang="sl-SI" sz="1200" kern="100" dirty="0">
                          <a:effectLst/>
                          <a:latin typeface="Open Sans ExtraBold" panose="020B0906030804020204" pitchFamily="34" charset="0"/>
                          <a:ea typeface="Open Sans ExtraBold" panose="020B0906030804020204" pitchFamily="34" charset="0"/>
                          <a:cs typeface="Open Sans ExtraBold" panose="020B0906030804020204" pitchFamily="34" charset="0"/>
                        </a:rPr>
                        <a:t>Št. priloge</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6C1A4"/>
                    </a:solidFill>
                  </a:tcPr>
                </a:tc>
                <a:tc>
                  <a:txBody>
                    <a:bodyPr/>
                    <a:lstStyle/>
                    <a:p>
                      <a:pPr algn="l"/>
                      <a:endParaRPr lang="sl-SI" sz="1200" kern="100" dirty="0">
                        <a:effectLst/>
                        <a:latin typeface="Open Sans ExtraBold" panose="020B0906030804020204" pitchFamily="34" charset="0"/>
                        <a:ea typeface="Open Sans ExtraBold" panose="020B0906030804020204" pitchFamily="34" charset="0"/>
                        <a:cs typeface="Open Sans ExtraBold" panose="020B09060308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00" dirty="0">
                          <a:effectLst/>
                          <a:latin typeface="Open Sans ExtraBold" panose="020B0906030804020204" pitchFamily="34" charset="0"/>
                          <a:ea typeface="Open Sans ExtraBold" panose="020B0906030804020204" pitchFamily="34" charset="0"/>
                          <a:cs typeface="Open Sans ExtraBold" panose="020B0906030804020204" pitchFamily="34" charset="0"/>
                        </a:rPr>
                        <a:t>NAZIV PRILOGE</a:t>
                      </a:r>
                    </a:p>
                    <a:p>
                      <a:pPr algn="l"/>
                      <a:endParaRPr lang="sl-SI" sz="1200" kern="100" dirty="0">
                        <a:effectLst/>
                        <a:latin typeface="Open Sans ExtraBold" panose="020B0906030804020204" pitchFamily="34" charset="0"/>
                        <a:ea typeface="Open Sans ExtraBold" panose="020B0906030804020204" pitchFamily="34" charset="0"/>
                        <a:cs typeface="Open Sans ExtraBold" panose="020B0906030804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6C1A4"/>
                    </a:solidFill>
                  </a:tcPr>
                </a:tc>
                <a:tc>
                  <a:txBody>
                    <a:bodyPr/>
                    <a:lstStyle/>
                    <a:p>
                      <a:pPr algn="r"/>
                      <a:r>
                        <a:rPr lang="sl-SI" sz="1200" kern="100" dirty="0">
                          <a:effectLst/>
                          <a:latin typeface="Open Sans ExtraBold" panose="020B0906030804020204" pitchFamily="34" charset="0"/>
                          <a:ea typeface="Open Sans ExtraBold" panose="020B0906030804020204" pitchFamily="34" charset="0"/>
                          <a:cs typeface="Open Sans ExtraBold" panose="020B0906030804020204" pitchFamily="34" charset="0"/>
                        </a:rPr>
                        <a:t>KDO MORA PRILOŽITI PRILOGE IN </a:t>
                      </a:r>
                    </a:p>
                    <a:p>
                      <a:pPr algn="r"/>
                      <a:r>
                        <a:rPr lang="sl-SI" sz="1200" kern="100" dirty="0">
                          <a:effectLst/>
                          <a:latin typeface="Open Sans ExtraBold" panose="020B0906030804020204" pitchFamily="34" charset="0"/>
                          <a:ea typeface="Open Sans ExtraBold" panose="020B0906030804020204" pitchFamily="34" charset="0"/>
                          <a:cs typeface="Open Sans ExtraBold" panose="020B0906030804020204" pitchFamily="34" charset="0"/>
                        </a:rPr>
                        <a:t>KJE JIH NAJDEM?</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6C1A4"/>
                    </a:solidFill>
                  </a:tcPr>
                </a:tc>
                <a:tc>
                  <a:txBody>
                    <a:bodyPr/>
                    <a:lstStyle/>
                    <a:p>
                      <a:pPr algn="r"/>
                      <a:endParaRPr lang="sl-SI" sz="1100" kern="100" dirty="0">
                        <a:effectLst/>
                        <a:latin typeface="Open Sans ExtraBold" panose="020B0906030804020204" pitchFamily="34" charset="0"/>
                        <a:ea typeface="Open Sans ExtraBold" panose="020B0906030804020204" pitchFamily="34" charset="0"/>
                        <a:cs typeface="Open Sans ExtraBold" panose="020B0906030804020204" pitchFamily="34" charset="0"/>
                      </a:endParaRPr>
                    </a:p>
                    <a:p>
                      <a:pPr algn="r"/>
                      <a:r>
                        <a:rPr lang="sl-SI" sz="1100" kern="100" dirty="0">
                          <a:effectLst/>
                          <a:latin typeface="Open Sans ExtraBold" panose="020B0906030804020204" pitchFamily="34" charset="0"/>
                          <a:ea typeface="Open Sans ExtraBold" panose="020B0906030804020204" pitchFamily="34" charset="0"/>
                          <a:cs typeface="Open Sans ExtraBold" panose="020B0906030804020204" pitchFamily="34" charset="0"/>
                        </a:rPr>
                        <a:t>Označite</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6C1A4"/>
                    </a:solidFill>
                  </a:tcPr>
                </a:tc>
                <a:extLst>
                  <a:ext uri="{0D108BD9-81ED-4DB2-BD59-A6C34878D82A}">
                    <a16:rowId xmlns:a16="http://schemas.microsoft.com/office/drawing/2014/main" val="959850653"/>
                  </a:ext>
                </a:extLst>
              </a:tr>
            </a:tbl>
          </a:graphicData>
        </a:graphic>
      </p:graphicFrame>
    </p:spTree>
    <p:extLst>
      <p:ext uri="{BB962C8B-B14F-4D97-AF65-F5344CB8AC3E}">
        <p14:creationId xmlns:p14="http://schemas.microsoft.com/office/powerpoint/2010/main" val="1515449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9C4A74F1-275F-4712-BA5A-915D66E7E4B4}"/>
              </a:ext>
            </a:extLst>
          </p:cNvPr>
          <p:cNvSpPr>
            <a:spLocks noGrp="1"/>
          </p:cNvSpPr>
          <p:nvPr>
            <p:ph type="sldNum" sz="quarter" idx="12"/>
          </p:nvPr>
        </p:nvSpPr>
        <p:spPr/>
        <p:txBody>
          <a:bodyPr/>
          <a:lstStyle/>
          <a:p>
            <a:fld id="{FC30E9C9-987F-49A1-9782-C2FC726E5B8D}" type="slidenum">
              <a:rPr lang="sl-SI" smtClean="0"/>
              <a:t>33</a:t>
            </a:fld>
            <a:endParaRPr lang="sl-SI"/>
          </a:p>
        </p:txBody>
      </p:sp>
      <p:sp>
        <p:nvSpPr>
          <p:cNvPr id="3" name="Rectangle 24">
            <a:extLst>
              <a:ext uri="{FF2B5EF4-FFF2-40B4-BE49-F238E27FC236}">
                <a16:creationId xmlns:a16="http://schemas.microsoft.com/office/drawing/2014/main" id="{5743BF7A-2440-4C17-8EAB-20B97B5066D2}"/>
              </a:ext>
            </a:extLst>
          </p:cNvPr>
          <p:cNvSpPr/>
          <p:nvPr/>
        </p:nvSpPr>
        <p:spPr>
          <a:xfrm>
            <a:off x="0" y="0"/>
            <a:ext cx="5029201" cy="6858000"/>
          </a:xfrm>
          <a:prstGeom prst="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Rectangle 4">
            <a:extLst>
              <a:ext uri="{FF2B5EF4-FFF2-40B4-BE49-F238E27FC236}">
                <a16:creationId xmlns:a16="http://schemas.microsoft.com/office/drawing/2014/main" id="{476A110B-A834-44FC-976B-13F4DCECC640}"/>
              </a:ext>
            </a:extLst>
          </p:cNvPr>
          <p:cNvSpPr>
            <a:spLocks noChangeArrowheads="1"/>
          </p:cNvSpPr>
          <p:nvPr/>
        </p:nvSpPr>
        <p:spPr bwMode="auto">
          <a:xfrm>
            <a:off x="607679" y="3066194"/>
            <a:ext cx="420474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sl-SI"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RAZPRAVA</a:t>
            </a:r>
          </a:p>
          <a:p>
            <a:pPr algn="ctr"/>
            <a:r>
              <a:rPr lang="sl-SI" sz="5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endParaRPr lang="en-US" sz="5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8" name="Slika 7" descr="Slika, ki vsebuje besede oblačila, oseba, zaprt prostor, človeški obraz&#10;&#10;Opis je samodejno ustvarjen">
            <a:extLst>
              <a:ext uri="{FF2B5EF4-FFF2-40B4-BE49-F238E27FC236}">
                <a16:creationId xmlns:a16="http://schemas.microsoft.com/office/drawing/2014/main" id="{B320E696-406E-4CE8-3337-CFE752A67478}"/>
              </a:ext>
            </a:extLst>
          </p:cNvPr>
          <p:cNvPicPr>
            <a:picLocks noChangeAspect="1"/>
          </p:cNvPicPr>
          <p:nvPr/>
        </p:nvPicPr>
        <p:blipFill rotWithShape="1">
          <a:blip r:embed="rId2">
            <a:extLst>
              <a:ext uri="{28A0092B-C50C-407E-A947-70E740481C1C}">
                <a14:useLocalDpi xmlns:a14="http://schemas.microsoft.com/office/drawing/2010/main" val="0"/>
              </a:ext>
            </a:extLst>
          </a:blip>
          <a:srcRect l="11671" r="15807"/>
          <a:stretch/>
        </p:blipFill>
        <p:spPr>
          <a:xfrm>
            <a:off x="5029200" y="0"/>
            <a:ext cx="7162800" cy="6858000"/>
          </a:xfrm>
          <a:prstGeom prst="rect">
            <a:avLst/>
          </a:prstGeom>
        </p:spPr>
      </p:pic>
    </p:spTree>
    <p:extLst>
      <p:ext uri="{BB962C8B-B14F-4D97-AF65-F5344CB8AC3E}">
        <p14:creationId xmlns:p14="http://schemas.microsoft.com/office/powerpoint/2010/main" val="71360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C768E1-9F93-DD63-A23A-3EF2B55577A2}"/>
            </a:ext>
          </a:extLst>
        </p:cNvPr>
        <p:cNvGrpSpPr/>
        <p:nvPr/>
      </p:nvGrpSpPr>
      <p:grpSpPr>
        <a:xfrm>
          <a:off x="0" y="0"/>
          <a:ext cx="0" cy="0"/>
          <a:chOff x="0" y="0"/>
          <a:chExt cx="0" cy="0"/>
        </a:xfrm>
      </p:grpSpPr>
      <p:sp>
        <p:nvSpPr>
          <p:cNvPr id="84" name="Rectangle 54">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6" name="Group 56">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90" name="Freeform: Shape 57">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58">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Rectangle 6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Isosceles Triangle 62">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značba mesta številke diapozitiva 1">
            <a:extLst>
              <a:ext uri="{FF2B5EF4-FFF2-40B4-BE49-F238E27FC236}">
                <a16:creationId xmlns:a16="http://schemas.microsoft.com/office/drawing/2014/main" id="{137C9070-675C-3151-9B8E-BE4C2A88E96D}"/>
              </a:ext>
            </a:extLst>
          </p:cNvPr>
          <p:cNvSpPr>
            <a:spLocks noGrp="1"/>
          </p:cNvSpPr>
          <p:nvPr>
            <p:ph type="sldNum" sz="quarter" idx="12"/>
          </p:nvPr>
        </p:nvSpPr>
        <p:spPr>
          <a:xfrm>
            <a:off x="8805333" y="6356350"/>
            <a:ext cx="2743200" cy="365125"/>
          </a:xfrm>
        </p:spPr>
        <p:txBody>
          <a:bodyPr vert="horz" lIns="91440" tIns="45720" rIns="91440" bIns="45720" rtlCol="0">
            <a:normAutofit/>
          </a:bodyPr>
          <a:lstStyle/>
          <a:p>
            <a:pPr marL="0" marR="0" lvl="0" indent="0" defTabSz="914400" rtl="0" eaLnBrk="1" fontAlgn="auto" latinLnBrk="0" hangingPunct="1">
              <a:spcBef>
                <a:spcPts val="0"/>
              </a:spcBef>
              <a:spcAft>
                <a:spcPts val="600"/>
              </a:spcAft>
              <a:buClrTx/>
              <a:buSzTx/>
              <a:buFontTx/>
              <a:buNone/>
              <a:tabLst/>
              <a:defRPr/>
            </a:pPr>
            <a:fld id="{FC30E9C9-987F-49A1-9782-C2FC726E5B8D}" type="slidenum">
              <a:rPr kumimoji="0" lang="en-US"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4</a:t>
            </a:fld>
            <a:endParaRPr kumimoji="0" lang="en-US" b="0" i="0" u="none" strike="noStrike" kern="1200" cap="none" spc="0" normalizeH="0" baseline="0" noProof="0">
              <a:ln>
                <a:noFill/>
              </a:ln>
              <a:effectLst/>
              <a:uLnTx/>
              <a:uFillTx/>
              <a:latin typeface="Calibri" panose="020F0502020204030204"/>
              <a:ea typeface="+mn-ea"/>
              <a:cs typeface="+mn-cs"/>
            </a:endParaRPr>
          </a:p>
        </p:txBody>
      </p:sp>
      <p:graphicFrame>
        <p:nvGraphicFramePr>
          <p:cNvPr id="5" name="Tabela 4">
            <a:extLst>
              <a:ext uri="{FF2B5EF4-FFF2-40B4-BE49-F238E27FC236}">
                <a16:creationId xmlns:a16="http://schemas.microsoft.com/office/drawing/2014/main" id="{D581A066-7E73-A1ED-17E8-F07FC398E71A}"/>
              </a:ext>
            </a:extLst>
          </p:cNvPr>
          <p:cNvGraphicFramePr>
            <a:graphicFrameLocks noGrp="1"/>
          </p:cNvGraphicFramePr>
          <p:nvPr>
            <p:extLst>
              <p:ext uri="{D42A27DB-BD31-4B8C-83A1-F6EECF244321}">
                <p14:modId xmlns:p14="http://schemas.microsoft.com/office/powerpoint/2010/main" val="1479118524"/>
              </p:ext>
            </p:extLst>
          </p:nvPr>
        </p:nvGraphicFramePr>
        <p:xfrm>
          <a:off x="467361" y="335281"/>
          <a:ext cx="11081172" cy="5624171"/>
        </p:xfrm>
        <a:graphic>
          <a:graphicData uri="http://schemas.openxmlformats.org/drawingml/2006/table">
            <a:tbl>
              <a:tblPr firstRow="1" firstCol="1" bandRow="1">
                <a:tableStyleId>{8799B23B-EC83-4686-B30A-512413B5E67A}</a:tableStyleId>
              </a:tblPr>
              <a:tblGrid>
                <a:gridCol w="1952566">
                  <a:extLst>
                    <a:ext uri="{9D8B030D-6E8A-4147-A177-3AD203B41FA5}">
                      <a16:colId xmlns:a16="http://schemas.microsoft.com/office/drawing/2014/main" val="4103265830"/>
                    </a:ext>
                  </a:extLst>
                </a:gridCol>
                <a:gridCol w="4627418">
                  <a:extLst>
                    <a:ext uri="{9D8B030D-6E8A-4147-A177-3AD203B41FA5}">
                      <a16:colId xmlns:a16="http://schemas.microsoft.com/office/drawing/2014/main" val="402271165"/>
                    </a:ext>
                  </a:extLst>
                </a:gridCol>
                <a:gridCol w="4501188">
                  <a:extLst>
                    <a:ext uri="{9D8B030D-6E8A-4147-A177-3AD203B41FA5}">
                      <a16:colId xmlns:a16="http://schemas.microsoft.com/office/drawing/2014/main" val="3746692056"/>
                    </a:ext>
                  </a:extLst>
                </a:gridCol>
              </a:tblGrid>
              <a:tr h="643774">
                <a:tc>
                  <a:txBody>
                    <a:bodyPr/>
                    <a:lstStyle/>
                    <a:p>
                      <a:pPr algn="just">
                        <a:lnSpc>
                          <a:spcPct val="107000"/>
                        </a:lnSpc>
                        <a:spcAft>
                          <a:spcPts val="800"/>
                        </a:spcAft>
                      </a:pPr>
                      <a:r>
                        <a:rPr lang="sl-SI" sz="1400" b="1" kern="100" cap="none" spc="0" dirty="0">
                          <a:solidFill>
                            <a:schemeClr val="tx1"/>
                          </a:solidFill>
                          <a:effectLst/>
                          <a:latin typeface="Arial Nova Light" panose="020B0304020202020204" pitchFamily="34" charset="0"/>
                        </a:rPr>
                        <a:t> </a:t>
                      </a:r>
                      <a:endParaRPr lang="sl-SI" sz="1400" b="1" kern="100" cap="none" spc="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4613" marR="46152" marT="92305" marB="92305" anchor="ctr"/>
                </a:tc>
                <a:tc>
                  <a:txBody>
                    <a:bodyPr/>
                    <a:lstStyle/>
                    <a:p>
                      <a:pPr algn="just">
                        <a:lnSpc>
                          <a:spcPct val="107000"/>
                        </a:lnSpc>
                        <a:spcAft>
                          <a:spcPts val="800"/>
                        </a:spcAft>
                      </a:pPr>
                      <a:r>
                        <a:rPr lang="sl-SI" sz="2000" b="1" kern="100" cap="none" spc="0" dirty="0">
                          <a:solidFill>
                            <a:schemeClr val="tx1"/>
                          </a:solidFill>
                          <a:effectLst/>
                          <a:latin typeface="Arial Nova Light" panose="020B0304020202020204" pitchFamily="34" charset="0"/>
                        </a:rPr>
                        <a:t>JP sofinanciranje iz sklada EKSRP</a:t>
                      </a:r>
                      <a:endParaRPr lang="sl-SI" sz="2000" b="1" kern="100" cap="none" spc="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4613" marR="46152" marT="92305" marB="92305" anchor="ctr"/>
                </a:tc>
                <a:tc>
                  <a:txBody>
                    <a:bodyPr/>
                    <a:lstStyle/>
                    <a:p>
                      <a:r>
                        <a:rPr lang="sl-SI" sz="2000" b="1" kern="100" cap="none" spc="0" dirty="0">
                          <a:solidFill>
                            <a:schemeClr val="tx1"/>
                          </a:solidFill>
                          <a:effectLst/>
                          <a:latin typeface="Arial Nova Light" panose="020B0304020202020204" pitchFamily="34" charset="0"/>
                        </a:rPr>
                        <a:t>JP sofinanciranje iz sklada ESRR</a:t>
                      </a:r>
                      <a:endParaRPr lang="sl-SI" sz="2000" dirty="0">
                        <a:latin typeface="Arial Nova Light" panose="020B0304020202020204" pitchFamily="34" charset="0"/>
                      </a:endParaRPr>
                    </a:p>
                  </a:txBody>
                  <a:tcPr marL="64613" marR="46152" marT="92305" marB="92305" anchor="ctr"/>
                </a:tc>
                <a:extLst>
                  <a:ext uri="{0D108BD9-81ED-4DB2-BD59-A6C34878D82A}">
                    <a16:rowId xmlns:a16="http://schemas.microsoft.com/office/drawing/2014/main" val="2981312276"/>
                  </a:ext>
                </a:extLst>
              </a:tr>
              <a:tr h="570322">
                <a:tc>
                  <a:txBody>
                    <a:bodyPr/>
                    <a:lstStyle/>
                    <a:p>
                      <a:pPr>
                        <a:lnSpc>
                          <a:spcPct val="107000"/>
                        </a:lnSpc>
                        <a:spcAft>
                          <a:spcPts val="800"/>
                        </a:spcAft>
                      </a:pPr>
                      <a:r>
                        <a:rPr lang="sl-SI" sz="1400" b="1" kern="100" cap="none" spc="0" dirty="0">
                          <a:solidFill>
                            <a:schemeClr val="tx1"/>
                          </a:solidFill>
                          <a:effectLst/>
                          <a:latin typeface="Arial Nova Light" panose="020B0304020202020204" pitchFamily="34" charset="0"/>
                        </a:rPr>
                        <a:t>Upravičenci -vlagatelji z območja LAS Kozjak-Pohorje</a:t>
                      </a:r>
                      <a:endParaRPr lang="sl-SI" sz="1400" b="1" kern="100" cap="none" spc="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4613" marR="46152" marT="0" marB="92305"/>
                </a:tc>
                <a:tc>
                  <a:txBody>
                    <a:bodyPr/>
                    <a:lstStyle/>
                    <a:p>
                      <a:pPr algn="just">
                        <a:lnSpc>
                          <a:spcPct val="107000"/>
                        </a:lnSpc>
                        <a:spcAft>
                          <a:spcPts val="800"/>
                        </a:spcAft>
                      </a:pPr>
                      <a:r>
                        <a:rPr lang="sl-SI" sz="1400" kern="100" cap="none" spc="0" dirty="0">
                          <a:solidFill>
                            <a:schemeClr val="tx1"/>
                          </a:solidFill>
                          <a:effectLst/>
                          <a:latin typeface="Arial Nova Light" panose="020B0304020202020204" pitchFamily="34" charset="0"/>
                        </a:rPr>
                        <a:t>samostojni podjetniki posamezniki, fizične osebe </a:t>
                      </a:r>
                      <a:r>
                        <a:rPr lang="sl-SI" sz="1400" u="sng" kern="100" cap="none" spc="0" dirty="0">
                          <a:solidFill>
                            <a:schemeClr val="tx1"/>
                          </a:solidFill>
                          <a:effectLst/>
                          <a:latin typeface="Arial Nova Light" panose="020B0304020202020204" pitchFamily="34" charset="0"/>
                        </a:rPr>
                        <a:t>z dejavnostjo</a:t>
                      </a:r>
                      <a:r>
                        <a:rPr lang="sl-SI" sz="1400" kern="100" cap="none" spc="0" dirty="0">
                          <a:solidFill>
                            <a:schemeClr val="tx1"/>
                          </a:solidFill>
                          <a:effectLst/>
                          <a:latin typeface="Arial Nova Light" panose="020B0304020202020204" pitchFamily="34" charset="0"/>
                        </a:rPr>
                        <a:t> ter pravne osebe zasebnega in javnega prava. </a:t>
                      </a:r>
                      <a:endParaRPr lang="sl-SI" sz="1400" kern="100" cap="none" spc="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4613" marR="46152" marT="0" marB="92305"/>
                </a:tc>
                <a:tc>
                  <a:txBody>
                    <a:bodyPr/>
                    <a:lstStyle/>
                    <a:p>
                      <a:r>
                        <a:rPr lang="sl-SI" sz="1400" kern="100" cap="none" spc="0" dirty="0">
                          <a:solidFill>
                            <a:schemeClr val="tx1"/>
                          </a:solidFill>
                          <a:effectLst/>
                          <a:latin typeface="Arial Nova Light" panose="020B0304020202020204" pitchFamily="34" charset="0"/>
                        </a:rPr>
                        <a:t>samostojni podjetniki posamezniki ter pravne osebe zasebnega in javnega prava.  </a:t>
                      </a:r>
                      <a:endParaRPr lang="sl-SI" sz="1400" dirty="0">
                        <a:latin typeface="Arial Nova Light" panose="020B0304020202020204" pitchFamily="34" charset="0"/>
                      </a:endParaRPr>
                    </a:p>
                  </a:txBody>
                  <a:tcPr marL="64613" marR="46152" marT="0" marB="92305"/>
                </a:tc>
                <a:extLst>
                  <a:ext uri="{0D108BD9-81ED-4DB2-BD59-A6C34878D82A}">
                    <a16:rowId xmlns:a16="http://schemas.microsoft.com/office/drawing/2014/main" val="2549490537"/>
                  </a:ext>
                </a:extLst>
              </a:tr>
              <a:tr h="638123">
                <a:tc>
                  <a:txBody>
                    <a:bodyPr/>
                    <a:lstStyle/>
                    <a:p>
                      <a:pPr algn="just">
                        <a:lnSpc>
                          <a:spcPct val="107000"/>
                        </a:lnSpc>
                        <a:spcAft>
                          <a:spcPts val="800"/>
                        </a:spcAft>
                      </a:pPr>
                      <a:r>
                        <a:rPr lang="sl-SI" sz="1400" b="1" kern="100" cap="none" spc="0">
                          <a:solidFill>
                            <a:schemeClr val="tx1"/>
                          </a:solidFill>
                          <a:effectLst/>
                          <a:latin typeface="Arial Nova Light" panose="020B0304020202020204" pitchFamily="34" charset="0"/>
                        </a:rPr>
                        <a:t>Predmet JP</a:t>
                      </a:r>
                      <a:endParaRPr lang="sl-SI" sz="1400" b="1" kern="100" cap="none" spc="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4613" marR="46152" marT="0" marB="92305"/>
                </a:tc>
                <a:tc gridSpan="2">
                  <a:txBody>
                    <a:bodyPr/>
                    <a:lstStyle/>
                    <a:p>
                      <a:pPr algn="just">
                        <a:lnSpc>
                          <a:spcPct val="107000"/>
                        </a:lnSpc>
                        <a:spcAft>
                          <a:spcPts val="800"/>
                        </a:spcAft>
                      </a:pPr>
                      <a:r>
                        <a:rPr lang="sl-SI" sz="1400" kern="100" cap="none" spc="0" dirty="0">
                          <a:solidFill>
                            <a:schemeClr val="tx1"/>
                          </a:solidFill>
                          <a:effectLst/>
                          <a:latin typeface="Arial Nova Light" panose="020B0304020202020204" pitchFamily="34" charset="0"/>
                        </a:rPr>
                        <a:t>Predmet javnega poziva je izbor projektov, katerih rezultati prispevajo k uresničevanju ciljev in ukrepov določenih v Strategiji lokalnega razvoja območja LAS Kozjak-Pohorje za programsko obdobje 2021-2027</a:t>
                      </a:r>
                      <a:endParaRPr lang="sl-SI" sz="1400" kern="100" cap="none" spc="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4613" marR="46152" marT="0" marB="92305"/>
                </a:tc>
                <a:tc hMerge="1">
                  <a:txBody>
                    <a:bodyPr/>
                    <a:lstStyle/>
                    <a:p>
                      <a:endParaRPr lang="sl-SI"/>
                    </a:p>
                  </a:txBody>
                  <a:tcPr/>
                </a:tc>
                <a:extLst>
                  <a:ext uri="{0D108BD9-81ED-4DB2-BD59-A6C34878D82A}">
                    <a16:rowId xmlns:a16="http://schemas.microsoft.com/office/drawing/2014/main" val="2285906913"/>
                  </a:ext>
                </a:extLst>
              </a:tr>
              <a:tr h="351915">
                <a:tc>
                  <a:txBody>
                    <a:bodyPr/>
                    <a:lstStyle/>
                    <a:p>
                      <a:pPr algn="just">
                        <a:lnSpc>
                          <a:spcPct val="107000"/>
                        </a:lnSpc>
                        <a:spcAft>
                          <a:spcPts val="800"/>
                        </a:spcAft>
                      </a:pPr>
                      <a:r>
                        <a:rPr lang="sl-SI" sz="1400" b="1" kern="100" cap="none" spc="0">
                          <a:solidFill>
                            <a:schemeClr val="tx1"/>
                          </a:solidFill>
                          <a:effectLst/>
                          <a:latin typeface="Arial Nova Light" panose="020B0304020202020204" pitchFamily="34" charset="0"/>
                        </a:rPr>
                        <a:t>Razpoložljiva sredstva </a:t>
                      </a:r>
                      <a:endParaRPr lang="sl-SI" sz="1400" b="1" kern="100" cap="none" spc="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4613" marR="46152" marT="0" marB="92305"/>
                </a:tc>
                <a:tc>
                  <a:txBody>
                    <a:bodyPr/>
                    <a:lstStyle/>
                    <a:p>
                      <a:pPr algn="just">
                        <a:lnSpc>
                          <a:spcPct val="107000"/>
                        </a:lnSpc>
                        <a:spcAft>
                          <a:spcPts val="800"/>
                        </a:spcAft>
                      </a:pPr>
                      <a:r>
                        <a:rPr lang="sl-SI" sz="1400" b="1" kern="100" cap="none" spc="0" dirty="0">
                          <a:solidFill>
                            <a:schemeClr val="tx1"/>
                          </a:solidFill>
                          <a:effectLst/>
                          <a:latin typeface="Arial Nova Light" panose="020B0304020202020204" pitchFamily="34" charset="0"/>
                        </a:rPr>
                        <a:t>423.242,55 EUR</a:t>
                      </a:r>
                      <a:endParaRPr lang="sl-SI" sz="1400" b="1" kern="100" cap="none" spc="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4613" marR="46152" marT="0" marB="92305" anchor="ctr"/>
                </a:tc>
                <a:tc>
                  <a:txBody>
                    <a:bodyPr/>
                    <a:lstStyle/>
                    <a:p>
                      <a:pPr algn="just">
                        <a:lnSpc>
                          <a:spcPct val="107000"/>
                        </a:lnSpc>
                        <a:spcAft>
                          <a:spcPts val="800"/>
                        </a:spcAft>
                      </a:pPr>
                      <a:r>
                        <a:rPr lang="sl-SI" sz="1400" b="1" kern="100" cap="none" spc="0">
                          <a:solidFill>
                            <a:schemeClr val="tx1"/>
                          </a:solidFill>
                          <a:effectLst/>
                          <a:latin typeface="Arial Nova Light" panose="020B0304020202020204" pitchFamily="34" charset="0"/>
                        </a:rPr>
                        <a:t>428.474,71 EUR.</a:t>
                      </a:r>
                      <a:endParaRPr lang="sl-SI" sz="1400" b="1" kern="100" cap="none" spc="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4613" marR="46152" marT="0" marB="92305" anchor="ctr"/>
                </a:tc>
                <a:extLst>
                  <a:ext uri="{0D108BD9-81ED-4DB2-BD59-A6C34878D82A}">
                    <a16:rowId xmlns:a16="http://schemas.microsoft.com/office/drawing/2014/main" val="1720680790"/>
                  </a:ext>
                </a:extLst>
              </a:tr>
              <a:tr h="2552698">
                <a:tc>
                  <a:txBody>
                    <a:bodyPr/>
                    <a:lstStyle/>
                    <a:p>
                      <a:pPr algn="just">
                        <a:lnSpc>
                          <a:spcPct val="107000"/>
                        </a:lnSpc>
                        <a:spcAft>
                          <a:spcPts val="800"/>
                        </a:spcAft>
                      </a:pPr>
                      <a:r>
                        <a:rPr lang="sl-SI" sz="1400" b="1" kern="100" cap="none" spc="0">
                          <a:solidFill>
                            <a:schemeClr val="tx1"/>
                          </a:solidFill>
                          <a:effectLst/>
                          <a:latin typeface="Arial Nova Light" panose="020B0304020202020204" pitchFamily="34" charset="0"/>
                        </a:rPr>
                        <a:t>Stopnja sofinanciranja</a:t>
                      </a:r>
                      <a:endParaRPr lang="sl-SI" sz="1400" b="1" kern="100" cap="none" spc="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4613" marR="46152" marT="0" marB="92305"/>
                </a:tc>
                <a:tc>
                  <a:txBody>
                    <a:bodyPr/>
                    <a:lstStyle/>
                    <a:p>
                      <a:pPr algn="just">
                        <a:lnSpc>
                          <a:spcPct val="107000"/>
                        </a:lnSpc>
                        <a:spcAft>
                          <a:spcPts val="800"/>
                        </a:spcAft>
                      </a:pPr>
                      <a:r>
                        <a:rPr lang="sl-SI" sz="1400" b="1" kern="100" cap="none" spc="0" dirty="0">
                          <a:solidFill>
                            <a:schemeClr val="tx1"/>
                          </a:solidFill>
                          <a:effectLst/>
                          <a:latin typeface="Arial Nova Light" panose="020B0304020202020204" pitchFamily="34" charset="0"/>
                        </a:rPr>
                        <a:t>80 %</a:t>
                      </a:r>
                      <a:r>
                        <a:rPr lang="sl-SI" sz="1400" kern="100" cap="none" spc="0" dirty="0">
                          <a:solidFill>
                            <a:schemeClr val="tx1"/>
                          </a:solidFill>
                          <a:effectLst/>
                          <a:latin typeface="Arial Nova Light" panose="020B0304020202020204" pitchFamily="34" charset="0"/>
                        </a:rPr>
                        <a:t>  upravičenih stroškov projekta  </a:t>
                      </a:r>
                    </a:p>
                    <a:p>
                      <a:pPr algn="just">
                        <a:lnSpc>
                          <a:spcPct val="107000"/>
                        </a:lnSpc>
                        <a:spcAft>
                          <a:spcPts val="800"/>
                        </a:spcAft>
                      </a:pPr>
                      <a:r>
                        <a:rPr lang="sl-SI" sz="1400" b="1" kern="100" cap="none" spc="0" dirty="0">
                          <a:solidFill>
                            <a:srgbClr val="FF0000"/>
                          </a:solidFill>
                          <a:effectLst/>
                          <a:latin typeface="Arial Nova Light" panose="020B0304020202020204" pitchFamily="34" charset="0"/>
                        </a:rPr>
                        <a:t>!</a:t>
                      </a:r>
                      <a:r>
                        <a:rPr lang="sl-SI" sz="1400" b="1" kern="100" cap="none" spc="0" dirty="0">
                          <a:solidFill>
                            <a:schemeClr val="tx1"/>
                          </a:solidFill>
                          <a:effectLst/>
                          <a:latin typeface="Arial Nova Light" panose="020B0304020202020204" pitchFamily="34" charset="0"/>
                        </a:rPr>
                        <a:t> 65 % upravičenih stroškov projektov za naložbe oziroma investicije v gradnjo, pridobitev, vključno z zakupom, ali izboljšanje nepremičnin ter kmetijsko mehanizacijo znaša upravičenih stroškov</a:t>
                      </a:r>
                      <a:r>
                        <a:rPr lang="sl-SI" sz="1400" kern="100" cap="none" spc="0" dirty="0">
                          <a:solidFill>
                            <a:schemeClr val="tx1"/>
                          </a:solidFill>
                          <a:effectLst/>
                          <a:latin typeface="Arial Nova Light" panose="020B0304020202020204" pitchFamily="34" charset="0"/>
                        </a:rPr>
                        <a:t>. </a:t>
                      </a:r>
                    </a:p>
                    <a:p>
                      <a:pPr algn="just">
                        <a:lnSpc>
                          <a:spcPct val="107000"/>
                        </a:lnSpc>
                        <a:spcAft>
                          <a:spcPts val="800"/>
                        </a:spcAft>
                      </a:pPr>
                      <a:r>
                        <a:rPr lang="sl-SI" sz="1400" kern="100" cap="none" spc="0" dirty="0">
                          <a:solidFill>
                            <a:schemeClr val="tx1"/>
                          </a:solidFill>
                          <a:effectLst/>
                          <a:latin typeface="Arial Nova Light" panose="020B0304020202020204" pitchFamily="34" charset="0"/>
                        </a:rPr>
                        <a:t>20 % oz. 35 % celotne vrednosti projekta mora zagotoviti vlagatelj in partnerji (če gre za partnerski projekt) iz lastnih sredstev.</a:t>
                      </a:r>
                      <a:endParaRPr lang="sl-SI" sz="1400" kern="100" cap="none" spc="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4613" marR="46152" marT="0" marB="92305"/>
                </a:tc>
                <a:tc>
                  <a:txBody>
                    <a:bodyPr/>
                    <a:lstStyle/>
                    <a:p>
                      <a:pPr algn="just">
                        <a:lnSpc>
                          <a:spcPct val="107000"/>
                        </a:lnSpc>
                        <a:spcAft>
                          <a:spcPts val="800"/>
                        </a:spcAft>
                      </a:pPr>
                      <a:r>
                        <a:rPr lang="sl-SI" sz="1400" b="1" kern="100" cap="none" spc="0" dirty="0">
                          <a:solidFill>
                            <a:schemeClr val="tx1"/>
                          </a:solidFill>
                          <a:effectLst/>
                          <a:latin typeface="Arial Nova Light" panose="020B0304020202020204" pitchFamily="34" charset="0"/>
                        </a:rPr>
                        <a:t>80 %  </a:t>
                      </a:r>
                      <a:r>
                        <a:rPr lang="sl-SI" sz="1400" kern="100" cap="none" spc="0" dirty="0">
                          <a:solidFill>
                            <a:schemeClr val="tx1"/>
                          </a:solidFill>
                          <a:effectLst/>
                          <a:latin typeface="Arial Nova Light" panose="020B0304020202020204" pitchFamily="34" charset="0"/>
                        </a:rPr>
                        <a:t>upravičenih stroškov projekta.</a:t>
                      </a:r>
                    </a:p>
                    <a:p>
                      <a:pPr algn="just">
                        <a:lnSpc>
                          <a:spcPct val="107000"/>
                        </a:lnSpc>
                        <a:spcAft>
                          <a:spcPts val="800"/>
                        </a:spcAft>
                      </a:pPr>
                      <a:r>
                        <a:rPr lang="sl-SI" sz="1400" kern="100" cap="none" spc="0" dirty="0">
                          <a:solidFill>
                            <a:schemeClr val="tx1"/>
                          </a:solidFill>
                          <a:effectLst/>
                          <a:latin typeface="Arial Nova Light" panose="020B0304020202020204" pitchFamily="34" charset="0"/>
                        </a:rPr>
                        <a:t> </a:t>
                      </a:r>
                    </a:p>
                    <a:p>
                      <a:pPr algn="just">
                        <a:lnSpc>
                          <a:spcPct val="107000"/>
                        </a:lnSpc>
                        <a:spcAft>
                          <a:spcPts val="800"/>
                        </a:spcAft>
                      </a:pPr>
                      <a:endParaRPr lang="sl-SI" sz="1400" kern="100" cap="none" spc="0" dirty="0">
                        <a:solidFill>
                          <a:schemeClr val="tx1"/>
                        </a:solidFill>
                        <a:effectLst/>
                        <a:latin typeface="Arial Nova Light" panose="020B0304020202020204" pitchFamily="34" charset="0"/>
                      </a:endParaRPr>
                    </a:p>
                    <a:p>
                      <a:pPr algn="just">
                        <a:lnSpc>
                          <a:spcPct val="107000"/>
                        </a:lnSpc>
                        <a:spcAft>
                          <a:spcPts val="800"/>
                        </a:spcAft>
                      </a:pPr>
                      <a:endParaRPr lang="sl-SI" sz="1400" kern="100" cap="none" spc="0" dirty="0">
                        <a:solidFill>
                          <a:schemeClr val="tx1"/>
                        </a:solidFill>
                        <a:effectLst/>
                        <a:latin typeface="Arial Nova Light" panose="020B0304020202020204" pitchFamily="34" charset="0"/>
                      </a:endParaRPr>
                    </a:p>
                    <a:p>
                      <a:pPr algn="just">
                        <a:lnSpc>
                          <a:spcPct val="107000"/>
                        </a:lnSpc>
                        <a:spcAft>
                          <a:spcPts val="800"/>
                        </a:spcAft>
                      </a:pPr>
                      <a:r>
                        <a:rPr lang="sl-SI" sz="1400" kern="100" cap="none" spc="0" dirty="0">
                          <a:solidFill>
                            <a:schemeClr val="tx1"/>
                          </a:solidFill>
                          <a:effectLst/>
                          <a:latin typeface="Arial Nova Light" panose="020B0304020202020204" pitchFamily="34" charset="0"/>
                        </a:rPr>
                        <a:t>20 % celotne vrednosti projekta mora zagotoviti vlagatelj in partnerji (če gre za partnerski projekt) iz lastnih sredstev.</a:t>
                      </a:r>
                      <a:endParaRPr lang="sl-SI" sz="1400" kern="100" cap="none" spc="0" dirty="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4613" marR="46152" marT="0" marB="92305"/>
                </a:tc>
                <a:extLst>
                  <a:ext uri="{0D108BD9-81ED-4DB2-BD59-A6C34878D82A}">
                    <a16:rowId xmlns:a16="http://schemas.microsoft.com/office/drawing/2014/main" val="3566017100"/>
                  </a:ext>
                </a:extLst>
              </a:tr>
              <a:tr h="677399">
                <a:tc>
                  <a:txBody>
                    <a:bodyPr/>
                    <a:lstStyle/>
                    <a:p>
                      <a:pPr>
                        <a:lnSpc>
                          <a:spcPct val="107000"/>
                        </a:lnSpc>
                        <a:spcAft>
                          <a:spcPts val="800"/>
                        </a:spcAft>
                      </a:pPr>
                      <a:r>
                        <a:rPr lang="sl-SI" sz="1400" b="1" kern="100" cap="none" spc="0">
                          <a:solidFill>
                            <a:schemeClr val="tx1"/>
                          </a:solidFill>
                          <a:effectLst/>
                          <a:latin typeface="Arial Nova Light" panose="020B0304020202020204" pitchFamily="34" charset="0"/>
                        </a:rPr>
                        <a:t>Najnižja in najvišja vrednost javne podpore  </a:t>
                      </a:r>
                      <a:endParaRPr lang="sl-SI" sz="1400" b="1" kern="100" cap="none" spc="0">
                        <a:solidFill>
                          <a:schemeClr val="tx1"/>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64613" marR="46152" marT="0" marB="92305"/>
                </a:tc>
                <a:tc gridSpan="2">
                  <a:txBody>
                    <a:bodyPr/>
                    <a:lstStyle/>
                    <a:p>
                      <a:pPr marL="342900" lvl="0" indent="-342900">
                        <a:lnSpc>
                          <a:spcPct val="115000"/>
                        </a:lnSpc>
                        <a:spcAft>
                          <a:spcPts val="600"/>
                        </a:spcAft>
                        <a:buClr>
                          <a:srgbClr val="A02B93"/>
                        </a:buClr>
                        <a:buSzPts val="1200"/>
                        <a:buFont typeface="Symbol" panose="05050102010706020507" pitchFamily="18" charset="2"/>
                        <a:buChar char=""/>
                      </a:pPr>
                      <a:r>
                        <a:rPr lang="sl-SI" sz="1400" kern="100" cap="none" spc="0" dirty="0">
                          <a:solidFill>
                            <a:schemeClr val="tx1"/>
                          </a:solidFill>
                          <a:effectLst/>
                          <a:latin typeface="Arial Nova Light" panose="020B0304020202020204" pitchFamily="34" charset="0"/>
                        </a:rPr>
                        <a:t>Najvišji znesek javne podpore za posamezni projekt je </a:t>
                      </a:r>
                      <a:r>
                        <a:rPr lang="sl-SI" sz="1400" b="1" kern="100" cap="none" spc="0" dirty="0">
                          <a:solidFill>
                            <a:schemeClr val="tx1"/>
                          </a:solidFill>
                          <a:effectLst/>
                          <a:latin typeface="Arial Nova Light" panose="020B0304020202020204" pitchFamily="34" charset="0"/>
                        </a:rPr>
                        <a:t>200.000,00 EUR.</a:t>
                      </a:r>
                    </a:p>
                    <a:p>
                      <a:pPr marL="342900" lvl="0" indent="-342900">
                        <a:lnSpc>
                          <a:spcPct val="115000"/>
                        </a:lnSpc>
                        <a:buClr>
                          <a:srgbClr val="A02B93"/>
                        </a:buClr>
                        <a:buSzPts val="1200"/>
                        <a:buFont typeface="Symbol" panose="05050102010706020507" pitchFamily="18" charset="2"/>
                        <a:buChar char=""/>
                      </a:pPr>
                      <a:r>
                        <a:rPr lang="sl-SI" sz="1400" kern="100" cap="none" spc="0" dirty="0">
                          <a:solidFill>
                            <a:schemeClr val="tx1"/>
                          </a:solidFill>
                          <a:effectLst/>
                          <a:latin typeface="Arial Nova Light" panose="020B0304020202020204" pitchFamily="34" charset="0"/>
                        </a:rPr>
                        <a:t>Najnižji znesek javne podpore za posamezni projekt je </a:t>
                      </a:r>
                      <a:r>
                        <a:rPr lang="sl-SI" sz="1400" b="1" kern="100" cap="none" spc="0" dirty="0">
                          <a:solidFill>
                            <a:schemeClr val="tx1"/>
                          </a:solidFill>
                          <a:effectLst/>
                          <a:latin typeface="Arial Nova Light" panose="020B0304020202020204" pitchFamily="34" charset="0"/>
                        </a:rPr>
                        <a:t>5.000,00 EUR.</a:t>
                      </a:r>
                      <a:endParaRPr lang="sl-SI" sz="1400" b="1" kern="100" cap="none" spc="0" dirty="0">
                        <a:solidFill>
                          <a:schemeClr val="tx1"/>
                        </a:solidFill>
                        <a:effectLst/>
                        <a:latin typeface="Arial Nova Light" panose="020B0304020202020204" pitchFamily="34" charset="0"/>
                        <a:ea typeface="Arial" panose="020B0604020202020204" pitchFamily="34" charset="0"/>
                        <a:cs typeface="Times New Roman" panose="02020603050405020304" pitchFamily="18" charset="0"/>
                      </a:endParaRPr>
                    </a:p>
                  </a:txBody>
                  <a:tcPr marL="64613" marR="46152" marT="0" marB="92305"/>
                </a:tc>
                <a:tc hMerge="1">
                  <a:txBody>
                    <a:bodyPr/>
                    <a:lstStyle/>
                    <a:p>
                      <a:endParaRPr lang="sl-SI"/>
                    </a:p>
                  </a:txBody>
                  <a:tcPr/>
                </a:tc>
                <a:extLst>
                  <a:ext uri="{0D108BD9-81ED-4DB2-BD59-A6C34878D82A}">
                    <a16:rowId xmlns:a16="http://schemas.microsoft.com/office/drawing/2014/main" val="2910002327"/>
                  </a:ext>
                </a:extLst>
              </a:tr>
            </a:tbl>
          </a:graphicData>
        </a:graphic>
      </p:graphicFrame>
    </p:spTree>
    <p:extLst>
      <p:ext uri="{BB962C8B-B14F-4D97-AF65-F5344CB8AC3E}">
        <p14:creationId xmlns:p14="http://schemas.microsoft.com/office/powerpoint/2010/main" val="2321772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502439-DA37-10CF-8F7B-7236AFC44A0D}"/>
            </a:ext>
          </a:extLst>
        </p:cNvPr>
        <p:cNvGrpSpPr/>
        <p:nvPr/>
      </p:nvGrpSpPr>
      <p:grpSpPr>
        <a:xfrm>
          <a:off x="0" y="0"/>
          <a:ext cx="0" cy="0"/>
          <a:chOff x="0" y="0"/>
          <a:chExt cx="0" cy="0"/>
        </a:xfrm>
      </p:grpSpPr>
      <p:sp>
        <p:nvSpPr>
          <p:cNvPr id="117" name="Rectangle 116">
            <a:extLst>
              <a:ext uri="{FF2B5EF4-FFF2-40B4-BE49-F238E27FC236}">
                <a16:creationId xmlns:a16="http://schemas.microsoft.com/office/drawing/2014/main" id="{36F8CFFF-4991-B035-6A39-B1630F4AD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664CED95-42E7-93CE-6DD5-F1059D25A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1" name="Rectangle 120">
            <a:extLst>
              <a:ext uri="{FF2B5EF4-FFF2-40B4-BE49-F238E27FC236}">
                <a16:creationId xmlns:a16="http://schemas.microsoft.com/office/drawing/2014/main" id="{50EFDD20-F7E2-3682-9A8F-84A3EBA89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Rectangle 122">
            <a:extLst>
              <a:ext uri="{FF2B5EF4-FFF2-40B4-BE49-F238E27FC236}">
                <a16:creationId xmlns:a16="http://schemas.microsoft.com/office/drawing/2014/main" id="{E0B53938-7CC9-0EE8-1234-120F049F29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3B33F864-3E26-958C-34DB-EE5D64997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Označba mesta številke diapozitiva 1">
            <a:extLst>
              <a:ext uri="{FF2B5EF4-FFF2-40B4-BE49-F238E27FC236}">
                <a16:creationId xmlns:a16="http://schemas.microsoft.com/office/drawing/2014/main" id="{C436EC74-A7FB-40BE-2723-FE4370ECFB88}"/>
              </a:ext>
            </a:extLst>
          </p:cNvPr>
          <p:cNvSpPr>
            <a:spLocks noGrp="1"/>
          </p:cNvSpPr>
          <p:nvPr>
            <p:ph type="sldNum" sz="quarter" idx="12"/>
          </p:nvPr>
        </p:nvSpPr>
        <p:spPr>
          <a:xfrm>
            <a:off x="8805333" y="6356350"/>
            <a:ext cx="2743200" cy="365125"/>
          </a:xfrm>
        </p:spPr>
        <p:txBody>
          <a:bodyPr vert="horz" lIns="91440" tIns="45720" rIns="91440" bIns="45720" rtlCol="0">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C30E9C9-987F-49A1-9782-C2FC726E5B8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7" name="Isosceles Triangle 126">
            <a:extLst>
              <a:ext uri="{FF2B5EF4-FFF2-40B4-BE49-F238E27FC236}">
                <a16:creationId xmlns:a16="http://schemas.microsoft.com/office/drawing/2014/main" id="{0A510B6E-2819-9A6A-1EE0-B5098BA2A2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Isosceles Triangle 128">
            <a:extLst>
              <a:ext uri="{FF2B5EF4-FFF2-40B4-BE49-F238E27FC236}">
                <a16:creationId xmlns:a16="http://schemas.microsoft.com/office/drawing/2014/main" id="{C0AD731D-3CA4-1EA5-453D-3854D2CE5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ela 3">
            <a:extLst>
              <a:ext uri="{FF2B5EF4-FFF2-40B4-BE49-F238E27FC236}">
                <a16:creationId xmlns:a16="http://schemas.microsoft.com/office/drawing/2014/main" id="{7B3E6BAA-F7B2-9BA2-81C3-33473A2C30D4}"/>
              </a:ext>
            </a:extLst>
          </p:cNvPr>
          <p:cNvGraphicFramePr>
            <a:graphicFrameLocks noGrp="1"/>
          </p:cNvGraphicFramePr>
          <p:nvPr>
            <p:extLst>
              <p:ext uri="{D42A27DB-BD31-4B8C-83A1-F6EECF244321}">
                <p14:modId xmlns:p14="http://schemas.microsoft.com/office/powerpoint/2010/main" val="1975489502"/>
              </p:ext>
            </p:extLst>
          </p:nvPr>
        </p:nvGraphicFramePr>
        <p:xfrm>
          <a:off x="554182" y="332509"/>
          <a:ext cx="10994351" cy="6224491"/>
        </p:xfrm>
        <a:graphic>
          <a:graphicData uri="http://schemas.openxmlformats.org/drawingml/2006/table">
            <a:tbl>
              <a:tblPr firstRow="1" firstCol="1" bandRow="1">
                <a:tableStyleId>{8799B23B-EC83-4686-B30A-512413B5E67A}</a:tableStyleId>
              </a:tblPr>
              <a:tblGrid>
                <a:gridCol w="1537265">
                  <a:extLst>
                    <a:ext uri="{9D8B030D-6E8A-4147-A177-3AD203B41FA5}">
                      <a16:colId xmlns:a16="http://schemas.microsoft.com/office/drawing/2014/main" val="3463105578"/>
                    </a:ext>
                  </a:extLst>
                </a:gridCol>
                <a:gridCol w="3873340">
                  <a:extLst>
                    <a:ext uri="{9D8B030D-6E8A-4147-A177-3AD203B41FA5}">
                      <a16:colId xmlns:a16="http://schemas.microsoft.com/office/drawing/2014/main" val="3339291701"/>
                    </a:ext>
                  </a:extLst>
                </a:gridCol>
                <a:gridCol w="5583746">
                  <a:extLst>
                    <a:ext uri="{9D8B030D-6E8A-4147-A177-3AD203B41FA5}">
                      <a16:colId xmlns:a16="http://schemas.microsoft.com/office/drawing/2014/main" val="244340813"/>
                    </a:ext>
                  </a:extLst>
                </a:gridCol>
              </a:tblGrid>
              <a:tr h="518005">
                <a:tc>
                  <a:txBody>
                    <a:bodyPr/>
                    <a:lstStyle/>
                    <a:p>
                      <a:pPr algn="just">
                        <a:lnSpc>
                          <a:spcPct val="107000"/>
                        </a:lnSpc>
                        <a:spcAft>
                          <a:spcPts val="800"/>
                        </a:spcAft>
                      </a:pPr>
                      <a:r>
                        <a:rPr lang="sl-SI" sz="1200" kern="100" dirty="0">
                          <a:effectLst/>
                          <a:latin typeface="Arial Nova Light" panose="020B0304020202020204" pitchFamily="34" charset="0"/>
                        </a:rPr>
                        <a:t> </a:t>
                      </a:r>
                      <a:endParaRPr lang="sl-SI" sz="1100" kern="100" dirty="0">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sl-SI" sz="2000" kern="100" dirty="0">
                          <a:effectLst/>
                          <a:latin typeface="Arial Nova Light" panose="020B0304020202020204" pitchFamily="34" charset="0"/>
                        </a:rPr>
                        <a:t>JP sofinanciranje iz sklada EKSRP</a:t>
                      </a:r>
                      <a:endParaRPr lang="sl-SI" sz="2000" kern="100" dirty="0">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sl-SI" sz="2000" kern="100" dirty="0">
                          <a:effectLst/>
                          <a:latin typeface="Arial Nova Light" panose="020B0304020202020204" pitchFamily="34" charset="0"/>
                        </a:rPr>
                        <a:t>JP sofinanciranje iz sklada ESRR</a:t>
                      </a:r>
                      <a:endParaRPr lang="sl-SI" sz="2000" kern="100" dirty="0">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35236810"/>
                  </a:ext>
                </a:extLst>
              </a:tr>
              <a:tr h="2363711">
                <a:tc rowSpan="2">
                  <a:txBody>
                    <a:bodyPr/>
                    <a:lstStyle/>
                    <a:p>
                      <a:pPr algn="just">
                        <a:lnSpc>
                          <a:spcPct val="107000"/>
                        </a:lnSpc>
                        <a:spcAft>
                          <a:spcPts val="800"/>
                        </a:spcAft>
                      </a:pPr>
                      <a:r>
                        <a:rPr lang="sl-SI" sz="1400" kern="100" dirty="0">
                          <a:effectLst/>
                          <a:latin typeface="Arial Nova Light" panose="020B0304020202020204" pitchFamily="34" charset="0"/>
                        </a:rPr>
                        <a:t> </a:t>
                      </a:r>
                    </a:p>
                    <a:p>
                      <a:pPr algn="l">
                        <a:lnSpc>
                          <a:spcPct val="107000"/>
                        </a:lnSpc>
                        <a:spcAft>
                          <a:spcPts val="800"/>
                        </a:spcAft>
                      </a:pPr>
                      <a:r>
                        <a:rPr lang="sl-SI" sz="1400" kern="100" dirty="0">
                          <a:effectLst/>
                          <a:latin typeface="Arial Nova Light" panose="020B0304020202020204" pitchFamily="34" charset="0"/>
                        </a:rPr>
                        <a:t>URESNIČEVANJE CILJEV:</a:t>
                      </a:r>
                    </a:p>
                    <a:p>
                      <a:pPr algn="l">
                        <a:lnSpc>
                          <a:spcPct val="107000"/>
                        </a:lnSpc>
                        <a:spcAft>
                          <a:spcPts val="800"/>
                        </a:spcAft>
                      </a:pPr>
                      <a:r>
                        <a:rPr lang="sl-SI" sz="1400" kern="100" dirty="0">
                          <a:effectLst/>
                          <a:latin typeface="Arial Nova Light" panose="020B0304020202020204" pitchFamily="34" charset="0"/>
                        </a:rPr>
                        <a:t>Izbrani projekti bodo morali uresničevati: </a:t>
                      </a:r>
                    </a:p>
                    <a:p>
                      <a:pPr algn="l">
                        <a:lnSpc>
                          <a:spcPct val="107000"/>
                        </a:lnSpc>
                        <a:spcAft>
                          <a:spcPts val="800"/>
                        </a:spcAft>
                      </a:pPr>
                      <a:r>
                        <a:rPr lang="sl-SI" sz="1400" kern="100" dirty="0">
                          <a:solidFill>
                            <a:srgbClr val="FF0000"/>
                          </a:solidFill>
                          <a:effectLst/>
                          <a:latin typeface="Arial Nova Light" panose="020B0304020202020204" pitchFamily="34" charset="0"/>
                        </a:rPr>
                        <a:t>cilje, ki jih določata temeljna dokumenta skladov EKSRP in ESRR;</a:t>
                      </a:r>
                    </a:p>
                    <a:p>
                      <a:pPr algn="l">
                        <a:lnSpc>
                          <a:spcPct val="107000"/>
                        </a:lnSpc>
                        <a:spcAft>
                          <a:spcPts val="800"/>
                        </a:spcAft>
                      </a:pPr>
                      <a:endParaRPr lang="sl-SI" sz="1400" kern="100" dirty="0">
                        <a:solidFill>
                          <a:srgbClr val="FF0000"/>
                        </a:solidFill>
                        <a:effectLst/>
                        <a:latin typeface="Arial Nova Light" panose="020B0304020202020204" pitchFamily="34" charset="0"/>
                      </a:endParaRPr>
                    </a:p>
                    <a:p>
                      <a:pPr algn="l">
                        <a:lnSpc>
                          <a:spcPct val="107000"/>
                        </a:lnSpc>
                        <a:spcAft>
                          <a:spcPts val="800"/>
                        </a:spcAft>
                      </a:pPr>
                      <a:r>
                        <a:rPr lang="sl-SI" sz="1400" kern="100" dirty="0">
                          <a:solidFill>
                            <a:srgbClr val="0070C0"/>
                          </a:solidFill>
                          <a:effectLst/>
                          <a:latin typeface="Arial Nova Light" panose="020B0304020202020204" pitchFamily="34" charset="0"/>
                          <a:ea typeface="Aptos" panose="020B0004020202020204" pitchFamily="34" charset="0"/>
                          <a:cs typeface="Times New Roman" panose="02020603050405020304" pitchFamily="18" charset="0"/>
                        </a:rPr>
                        <a:t>vse štiri horizontalne cilje;</a:t>
                      </a:r>
                    </a:p>
                    <a:p>
                      <a:pPr algn="l">
                        <a:lnSpc>
                          <a:spcPct val="107000"/>
                        </a:lnSpc>
                        <a:spcAft>
                          <a:spcPts val="800"/>
                        </a:spcAft>
                      </a:pPr>
                      <a:endParaRPr lang="sl-SI" sz="1400" kern="100" dirty="0">
                        <a:solidFill>
                          <a:srgbClr val="0070C0"/>
                        </a:solidFill>
                        <a:effectLst/>
                        <a:latin typeface="Arial Nova Light" panose="020B0304020202020204" pitchFamily="34" charset="0"/>
                        <a:ea typeface="Aptos" panose="020B0004020202020204" pitchFamily="34" charset="0"/>
                        <a:cs typeface="Times New Roman" panose="02020603050405020304" pitchFamily="18" charset="0"/>
                      </a:endParaRPr>
                    </a:p>
                    <a:p>
                      <a:pPr algn="l">
                        <a:lnSpc>
                          <a:spcPct val="107000"/>
                        </a:lnSpc>
                        <a:spcAft>
                          <a:spcPts val="800"/>
                        </a:spcAft>
                      </a:pPr>
                      <a:r>
                        <a:rPr lang="sl-SI" sz="1400" kern="100" dirty="0">
                          <a:solidFill>
                            <a:srgbClr val="00B050"/>
                          </a:solidFill>
                          <a:effectLst/>
                          <a:latin typeface="Arial Nova Light" panose="020B0304020202020204" pitchFamily="34" charset="0"/>
                          <a:ea typeface="Aptos" panose="020B0004020202020204" pitchFamily="34" charset="0"/>
                          <a:cs typeface="Times New Roman" panose="02020603050405020304" pitchFamily="18" charset="0"/>
                        </a:rPr>
                        <a:t>cilje SLR LAS KP</a:t>
                      </a:r>
                    </a:p>
                  </a:txBody>
                  <a:tcPr marL="68580" marR="68580" marT="0" marB="0">
                    <a:noFill/>
                  </a:tcPr>
                </a:tc>
                <a:tc>
                  <a:txBody>
                    <a:bodyPr/>
                    <a:lstStyle/>
                    <a:p>
                      <a:pPr algn="just"/>
                      <a:r>
                        <a:rPr lang="sl-SI" sz="1400" kern="100" dirty="0">
                          <a:effectLst/>
                          <a:latin typeface="Arial Nova Light" panose="020B0304020202020204" pitchFamily="34" charset="0"/>
                        </a:rPr>
                        <a:t>Strateškega načrta skupne kmetijske politike za obdobje 2023–2027 za Slovenijo. </a:t>
                      </a:r>
                    </a:p>
                    <a:p>
                      <a:pPr algn="just"/>
                      <a:r>
                        <a:rPr lang="sl-SI" sz="1400" kern="100" dirty="0">
                          <a:effectLst/>
                          <a:latin typeface="Arial Nova Light" panose="020B0304020202020204" pitchFamily="34" charset="0"/>
                        </a:rPr>
                        <a:t> </a:t>
                      </a:r>
                    </a:p>
                    <a:p>
                      <a:pPr algn="just"/>
                      <a:r>
                        <a:rPr lang="sl-SI" sz="1400" kern="100" dirty="0">
                          <a:effectLst/>
                          <a:latin typeface="Arial Nova Light" panose="020B0304020202020204" pitchFamily="34" charset="0"/>
                        </a:rPr>
                        <a:t>Cilj 1 SLR: Spodbujanje zaposlovanja, rasti, enakosti spolov, vključno s participacijo žensk v kmetovanju, socialne vključenosti in lokalnega razvoja na podeželju, vključno s krožnim </a:t>
                      </a:r>
                      <a:r>
                        <a:rPr lang="sl-SI" sz="1400" kern="100" dirty="0" err="1">
                          <a:effectLst/>
                          <a:latin typeface="Arial Nova Light" panose="020B0304020202020204" pitchFamily="34" charset="0"/>
                        </a:rPr>
                        <a:t>biogospodarstvom</a:t>
                      </a:r>
                      <a:r>
                        <a:rPr lang="sl-SI" sz="1400" kern="100" dirty="0">
                          <a:effectLst/>
                          <a:latin typeface="Arial Nova Light" panose="020B0304020202020204" pitchFamily="34" charset="0"/>
                        </a:rPr>
                        <a:t> in trajnostnim gozdarstvom  uresničevati skozi ukrepe 1, 2,3 in 4 </a:t>
                      </a:r>
                    </a:p>
                    <a:p>
                      <a:pPr algn="just"/>
                      <a:r>
                        <a:rPr lang="sl-SI" sz="1400" kern="100" dirty="0">
                          <a:effectLst/>
                          <a:latin typeface="Arial Nova Light" panose="020B0304020202020204" pitchFamily="34" charset="0"/>
                        </a:rPr>
                        <a:t> </a:t>
                      </a:r>
                    </a:p>
                  </a:txBody>
                  <a:tcPr marL="68580" marR="68580" marT="0" marB="0">
                    <a:noFill/>
                  </a:tcPr>
                </a:tc>
                <a:tc>
                  <a:txBody>
                    <a:bodyPr/>
                    <a:lstStyle/>
                    <a:p>
                      <a:pPr algn="just">
                        <a:lnSpc>
                          <a:spcPct val="107000"/>
                        </a:lnSpc>
                        <a:spcAft>
                          <a:spcPts val="800"/>
                        </a:spcAft>
                      </a:pPr>
                      <a:r>
                        <a:rPr lang="sl-SI" sz="1400" kern="100" dirty="0">
                          <a:effectLst/>
                          <a:latin typeface="Arial Nova Light" panose="020B0304020202020204" pitchFamily="34" charset="0"/>
                        </a:rPr>
                        <a:t>Programa evropske kohezijske politike v obdobju 2021-2027 v Sloveniji in specifičnega cilja iz točke (ii) pod (e) prvega odstavka 3. člena Uredbe 2021/1058/EU:</a:t>
                      </a:r>
                    </a:p>
                    <a:p>
                      <a:pPr algn="just">
                        <a:lnSpc>
                          <a:spcPct val="107000"/>
                        </a:lnSpc>
                        <a:spcAft>
                          <a:spcPts val="800"/>
                        </a:spcAft>
                      </a:pPr>
                      <a:r>
                        <a:rPr lang="sl-SI" sz="1400" kern="100" dirty="0">
                          <a:effectLst/>
                          <a:latin typeface="Arial Nova Light" panose="020B0304020202020204" pitchFamily="34" charset="0"/>
                        </a:rPr>
                        <a:t>(e) Evropa, ki je bliže državljanom, in sicer s spodbujanjem trajnostnega in celostnega razvoja vseh vrst območij ter lokalnih pobud (cilj politike 5).</a:t>
                      </a:r>
                    </a:p>
                    <a:p>
                      <a:pPr algn="just">
                        <a:lnSpc>
                          <a:spcPct val="107000"/>
                        </a:lnSpc>
                        <a:spcAft>
                          <a:spcPts val="800"/>
                        </a:spcAft>
                      </a:pPr>
                      <a:r>
                        <a:rPr lang="sl-SI" sz="1400" kern="100" dirty="0">
                          <a:effectLst/>
                          <a:latin typeface="Arial Nova Light" panose="020B0304020202020204" pitchFamily="34" charset="0"/>
                        </a:rPr>
                        <a:t>(ii) Spodbujanje celostnega in vključujočega socialnega, gospodarskega in </a:t>
                      </a:r>
                      <a:r>
                        <a:rPr lang="sl-SI" sz="1400" kern="100" dirty="0" err="1">
                          <a:effectLst/>
                          <a:latin typeface="Arial Nova Light" panose="020B0304020202020204" pitchFamily="34" charset="0"/>
                        </a:rPr>
                        <a:t>okoljskega</a:t>
                      </a:r>
                      <a:r>
                        <a:rPr lang="sl-SI" sz="1400" kern="100" dirty="0">
                          <a:effectLst/>
                          <a:latin typeface="Arial Nova Light" panose="020B0304020202020204" pitchFamily="34" charset="0"/>
                        </a:rPr>
                        <a:t> lokalnega razvoja, kulture, naravne dediščine, trajnostnega turizma in varnosti na območjih, ki niso mestna območja.</a:t>
                      </a:r>
                      <a:endParaRPr lang="sl-SI" sz="1400" kern="100" dirty="0">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324077491"/>
                  </a:ext>
                </a:extLst>
              </a:tr>
              <a:tr h="3342775">
                <a:tc vMerge="1">
                  <a:txBody>
                    <a:bodyPr/>
                    <a:lstStyle/>
                    <a:p>
                      <a:pPr algn="just">
                        <a:lnSpc>
                          <a:spcPct val="107000"/>
                        </a:lnSpc>
                        <a:spcAft>
                          <a:spcPts val="800"/>
                        </a:spcAft>
                      </a:pPr>
                      <a:endParaRPr lang="sl-SI"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gridSpan="2">
                  <a:txBody>
                    <a:bodyPr/>
                    <a:lstStyle/>
                    <a:p>
                      <a:pPr algn="just">
                        <a:lnSpc>
                          <a:spcPct val="107000"/>
                        </a:lnSpc>
                        <a:spcAft>
                          <a:spcPts val="800"/>
                        </a:spcAft>
                      </a:pPr>
                      <a:r>
                        <a:rPr lang="sl-SI" sz="1400" b="1" kern="100" dirty="0">
                          <a:effectLst/>
                          <a:latin typeface="Arial Nova Light" panose="020B0304020202020204" pitchFamily="34" charset="0"/>
                        </a:rPr>
                        <a:t>Štirih horizontalnih ciljev EU:</a:t>
                      </a:r>
                    </a:p>
                    <a:p>
                      <a:pPr marL="171450" indent="-171450" algn="just">
                        <a:lnSpc>
                          <a:spcPct val="107000"/>
                        </a:lnSpc>
                        <a:spcAft>
                          <a:spcPts val="800"/>
                        </a:spcAft>
                        <a:buFont typeface="Wingdings" panose="05000000000000000000" pitchFamily="2" charset="2"/>
                        <a:buChar char="Ø"/>
                      </a:pPr>
                      <a:r>
                        <a:rPr lang="sl-SI" sz="1200" kern="100" dirty="0">
                          <a:effectLst/>
                          <a:latin typeface="Arial Nova Light" panose="020B0304020202020204" pitchFamily="34" charset="0"/>
                        </a:rPr>
                        <a:t>spoštovati in upoštevati temeljne pravice iz Listine EU o temeljnih pravicah (svoboda izražanja, svoboda veroizpovedi, pravica do zasebnosti, pravica do svobodnega gibanja ter prepoved diskriminacije).</a:t>
                      </a:r>
                    </a:p>
                    <a:p>
                      <a:pPr marL="171450" indent="-171450" algn="just">
                        <a:lnSpc>
                          <a:spcPct val="107000"/>
                        </a:lnSpc>
                        <a:spcAft>
                          <a:spcPts val="800"/>
                        </a:spcAft>
                        <a:buFont typeface="Wingdings" panose="05000000000000000000" pitchFamily="2" charset="2"/>
                        <a:buChar char="Ø"/>
                      </a:pPr>
                      <a:r>
                        <a:rPr lang="sl-SI" sz="1200" kern="100" dirty="0">
                          <a:effectLst/>
                          <a:latin typeface="Arial Nova Light" panose="020B0304020202020204" pitchFamily="34" charset="0"/>
                        </a:rPr>
                        <a:t>upoštevati in spodbujati enakost spolov in znotraj projekta odgovarjati na potrebe šibkejših posameznikov. Projekt mora ponuditi enako podporo in možnosti za vse.</a:t>
                      </a:r>
                    </a:p>
                    <a:p>
                      <a:pPr marL="171450" indent="-171450" algn="just">
                        <a:lnSpc>
                          <a:spcPct val="107000"/>
                        </a:lnSpc>
                        <a:spcAft>
                          <a:spcPts val="800"/>
                        </a:spcAft>
                        <a:buFont typeface="Wingdings" panose="05000000000000000000" pitchFamily="2" charset="2"/>
                        <a:buChar char="Ø"/>
                      </a:pPr>
                      <a:r>
                        <a:rPr lang="sl-SI" sz="1200" kern="100" dirty="0">
                          <a:effectLst/>
                          <a:latin typeface="Arial Nova Light" panose="020B0304020202020204" pitchFamily="34" charset="0"/>
                        </a:rPr>
                        <a:t>preprečevati diskriminacijo na podlagi spola, rase, narodnosti, vere, verskih prepričanj, invalidnosti, starosti in spolne usmerjenosti. Omogočiti, da bo projekt dostopen različnim ciljnim skupinam in da bo znotraj projekta preprečeno kakršnokoli izključevanje na podlagi spola, rase, narodnosti, vere, verskih prepričanj, invalidnosti, starosti in spolne usmerjenosti</a:t>
                      </a:r>
                    </a:p>
                    <a:p>
                      <a:pPr marL="171450" indent="-171450" algn="just">
                        <a:lnSpc>
                          <a:spcPct val="107000"/>
                        </a:lnSpc>
                        <a:spcAft>
                          <a:spcPts val="800"/>
                        </a:spcAft>
                        <a:buFont typeface="Wingdings" panose="05000000000000000000" pitchFamily="2" charset="2"/>
                        <a:buChar char="Ø"/>
                      </a:pPr>
                      <a:r>
                        <a:rPr lang="sl-SI" sz="1200" kern="100" dirty="0">
                          <a:effectLst/>
                          <a:latin typeface="Arial Nova Light" panose="020B0304020202020204" pitchFamily="34" charset="0"/>
                        </a:rPr>
                        <a:t>upoštevati načela trajnostnega razvoja; projekt ne sme škodovati okolju; znotraj projekta je potrebno spoštovati zahteve varstva okolja; spodbujati je potrebno trajnostni razvoj; sklepati partnerstva, ki krepijo in spoštujejo trajnostni razvoj, stremeti je potrebno k uresničitvi Pariškega sporazuma (EU bo do leta 2050 postala prvo podnebno nevtralno gospodarstvo in prvo podnebno nevtralna družba). Vse ukrepe je potrebno obravnavati skladno z načelom, da se ne škoduje bistveno, torej: blažitvi in prilagajanju podnebnim spremembam, trajnostni rabi, in varstvu vodnih in morskih virov, preprečevanju in nadzorovanju onesnaževanja, krožnemu gospodarstvu, varstvu in obnovi biotske raznovrstnosti in ekosistemov. </a:t>
                      </a:r>
                    </a:p>
                  </a:txBody>
                  <a:tcPr marL="68580" marR="68580" marT="0" marB="0"/>
                </a:tc>
                <a:tc hMerge="1">
                  <a:txBody>
                    <a:bodyPr/>
                    <a:lstStyle/>
                    <a:p>
                      <a:pPr algn="just">
                        <a:lnSpc>
                          <a:spcPct val="107000"/>
                        </a:lnSpc>
                        <a:spcAft>
                          <a:spcPts val="800"/>
                        </a:spcAft>
                      </a:pPr>
                      <a:endParaRPr lang="sl-SI"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9426716"/>
                  </a:ext>
                </a:extLst>
              </a:tr>
            </a:tbl>
          </a:graphicData>
        </a:graphic>
      </p:graphicFrame>
    </p:spTree>
    <p:extLst>
      <p:ext uri="{BB962C8B-B14F-4D97-AF65-F5344CB8AC3E}">
        <p14:creationId xmlns:p14="http://schemas.microsoft.com/office/powerpoint/2010/main" val="3914430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4CB268-DD98-D2EF-0C4A-878CBEC38C03}"/>
            </a:ext>
          </a:extLst>
        </p:cNvPr>
        <p:cNvGrpSpPr/>
        <p:nvPr/>
      </p:nvGrpSpPr>
      <p:grpSpPr>
        <a:xfrm>
          <a:off x="0" y="0"/>
          <a:ext cx="0" cy="0"/>
          <a:chOff x="0" y="0"/>
          <a:chExt cx="0" cy="0"/>
        </a:xfrm>
      </p:grpSpPr>
      <p:sp>
        <p:nvSpPr>
          <p:cNvPr id="117" name="Rectangle 116">
            <a:extLst>
              <a:ext uri="{FF2B5EF4-FFF2-40B4-BE49-F238E27FC236}">
                <a16:creationId xmlns:a16="http://schemas.microsoft.com/office/drawing/2014/main" id="{B17869E0-6F6B-17E8-575C-1866A5A27E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5C45F26D-40CB-C2D2-ED83-2C4FF57C7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1" name="Rectangle 120">
            <a:extLst>
              <a:ext uri="{FF2B5EF4-FFF2-40B4-BE49-F238E27FC236}">
                <a16:creationId xmlns:a16="http://schemas.microsoft.com/office/drawing/2014/main" id="{7F35E6C4-3215-DFC3-5650-ECE6120FD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Rectangle 122">
            <a:extLst>
              <a:ext uri="{FF2B5EF4-FFF2-40B4-BE49-F238E27FC236}">
                <a16:creationId xmlns:a16="http://schemas.microsoft.com/office/drawing/2014/main" id="{569DAECA-F94E-98C2-F4E0-959BDC330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95A931CB-9193-ECDA-906C-0A23000A0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Označba mesta številke diapozitiva 1">
            <a:extLst>
              <a:ext uri="{FF2B5EF4-FFF2-40B4-BE49-F238E27FC236}">
                <a16:creationId xmlns:a16="http://schemas.microsoft.com/office/drawing/2014/main" id="{D03FBEAC-E08A-9FE2-9F3A-DF0CF908AE83}"/>
              </a:ext>
            </a:extLst>
          </p:cNvPr>
          <p:cNvSpPr>
            <a:spLocks noGrp="1"/>
          </p:cNvSpPr>
          <p:nvPr>
            <p:ph type="sldNum" sz="quarter" idx="12"/>
          </p:nvPr>
        </p:nvSpPr>
        <p:spPr>
          <a:xfrm>
            <a:off x="8805333" y="6356350"/>
            <a:ext cx="2743200" cy="365125"/>
          </a:xfrm>
        </p:spPr>
        <p:txBody>
          <a:bodyPr vert="horz" lIns="91440" tIns="45720" rIns="91440" bIns="45720" rtlCol="0">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C30E9C9-987F-49A1-9782-C2FC726E5B8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7" name="Isosceles Triangle 126">
            <a:extLst>
              <a:ext uri="{FF2B5EF4-FFF2-40B4-BE49-F238E27FC236}">
                <a16:creationId xmlns:a16="http://schemas.microsoft.com/office/drawing/2014/main" id="{7B7D2302-3D93-BC73-5B2B-0A60EBE1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Isosceles Triangle 128">
            <a:extLst>
              <a:ext uri="{FF2B5EF4-FFF2-40B4-BE49-F238E27FC236}">
                <a16:creationId xmlns:a16="http://schemas.microsoft.com/office/drawing/2014/main" id="{18E3DE0B-FC94-ECC7-FE7C-55C871C42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Tabela 2">
            <a:extLst>
              <a:ext uri="{FF2B5EF4-FFF2-40B4-BE49-F238E27FC236}">
                <a16:creationId xmlns:a16="http://schemas.microsoft.com/office/drawing/2014/main" id="{885A8434-C8DE-4381-E71F-204C3D54B17E}"/>
              </a:ext>
            </a:extLst>
          </p:cNvPr>
          <p:cNvGraphicFramePr>
            <a:graphicFrameLocks noGrp="1"/>
          </p:cNvGraphicFramePr>
          <p:nvPr>
            <p:extLst>
              <p:ext uri="{D42A27DB-BD31-4B8C-83A1-F6EECF244321}">
                <p14:modId xmlns:p14="http://schemas.microsoft.com/office/powerpoint/2010/main" val="1807148353"/>
              </p:ext>
            </p:extLst>
          </p:nvPr>
        </p:nvGraphicFramePr>
        <p:xfrm>
          <a:off x="526076" y="690389"/>
          <a:ext cx="10519620" cy="5965182"/>
        </p:xfrm>
        <a:graphic>
          <a:graphicData uri="http://schemas.openxmlformats.org/drawingml/2006/table">
            <a:tbl>
              <a:tblPr firstRow="1" firstCol="1" bandRow="1">
                <a:tableStyleId>{8799B23B-EC83-4686-B30A-512413B5E67A}</a:tableStyleId>
              </a:tblPr>
              <a:tblGrid>
                <a:gridCol w="2062829">
                  <a:extLst>
                    <a:ext uri="{9D8B030D-6E8A-4147-A177-3AD203B41FA5}">
                      <a16:colId xmlns:a16="http://schemas.microsoft.com/office/drawing/2014/main" val="4059995277"/>
                    </a:ext>
                  </a:extLst>
                </a:gridCol>
                <a:gridCol w="4228976">
                  <a:extLst>
                    <a:ext uri="{9D8B030D-6E8A-4147-A177-3AD203B41FA5}">
                      <a16:colId xmlns:a16="http://schemas.microsoft.com/office/drawing/2014/main" val="3329177389"/>
                    </a:ext>
                  </a:extLst>
                </a:gridCol>
                <a:gridCol w="4227815">
                  <a:extLst>
                    <a:ext uri="{9D8B030D-6E8A-4147-A177-3AD203B41FA5}">
                      <a16:colId xmlns:a16="http://schemas.microsoft.com/office/drawing/2014/main" val="3041576221"/>
                    </a:ext>
                  </a:extLst>
                </a:gridCol>
              </a:tblGrid>
              <a:tr h="637309">
                <a:tc>
                  <a:txBody>
                    <a:bodyPr/>
                    <a:lstStyle/>
                    <a:p>
                      <a:pPr algn="just">
                        <a:lnSpc>
                          <a:spcPct val="107000"/>
                        </a:lnSpc>
                        <a:spcAft>
                          <a:spcPts val="800"/>
                        </a:spcAft>
                      </a:pPr>
                      <a:r>
                        <a:rPr lang="sl-SI" sz="2000" kern="100" dirty="0">
                          <a:effectLst/>
                          <a:latin typeface="Arial Nova Light" panose="020B0304020202020204" pitchFamily="34" charset="0"/>
                        </a:rPr>
                        <a:t> </a:t>
                      </a:r>
                      <a:endParaRPr lang="sl-SI" sz="2000" kern="100" dirty="0">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sl-SI" sz="2000" kern="100" dirty="0">
                          <a:effectLst/>
                          <a:latin typeface="Arial Nova Light" panose="020B0304020202020204" pitchFamily="34" charset="0"/>
                        </a:rPr>
                        <a:t>JP sofinanciranje iz sklada EKSRP</a:t>
                      </a:r>
                      <a:endParaRPr lang="sl-SI" sz="2000" kern="100" dirty="0">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sl-SI" sz="2000" kern="100" dirty="0">
                          <a:effectLst/>
                          <a:latin typeface="Arial Nova Light" panose="020B0304020202020204" pitchFamily="34" charset="0"/>
                        </a:rPr>
                        <a:t>JP sofinanciranje iz sklada ESRR</a:t>
                      </a:r>
                      <a:endParaRPr lang="sl-SI" sz="2000" kern="100" dirty="0">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6867969"/>
                  </a:ext>
                </a:extLst>
              </a:tr>
              <a:tr h="2278740">
                <a:tc>
                  <a:txBody>
                    <a:bodyPr/>
                    <a:lstStyle/>
                    <a:p>
                      <a:pPr algn="l">
                        <a:lnSpc>
                          <a:spcPct val="107000"/>
                        </a:lnSpc>
                        <a:spcAft>
                          <a:spcPts val="800"/>
                        </a:spcAft>
                      </a:pPr>
                      <a:r>
                        <a:rPr lang="sl-SI" sz="1600" kern="100" dirty="0">
                          <a:effectLst/>
                          <a:latin typeface="Arial Nova Light" panose="020B0304020202020204" pitchFamily="34" charset="0"/>
                        </a:rPr>
                        <a:t>SKLADNOST izbranega projekta z 8 ključnimi potrebami SLR LAS KP</a:t>
                      </a:r>
                    </a:p>
                    <a:p>
                      <a:pPr algn="l">
                        <a:lnSpc>
                          <a:spcPct val="107000"/>
                        </a:lnSpc>
                        <a:spcAft>
                          <a:spcPts val="800"/>
                        </a:spcAft>
                      </a:pPr>
                      <a:r>
                        <a:rPr lang="sl-SI" sz="1400" kern="100" dirty="0">
                          <a:effectLst/>
                          <a:latin typeface="Arial Nova Light" panose="020B0304020202020204" pitchFamily="34" charset="0"/>
                          <a:ea typeface="Aptos" panose="020B0004020202020204" pitchFamily="34" charset="0"/>
                          <a:cs typeface="Times New Roman" panose="02020603050405020304" pitchFamily="18" charset="0"/>
                        </a:rPr>
                        <a:t>(v SLR zapisane potrebe prebivalstva z območja LAS KP)</a:t>
                      </a:r>
                    </a:p>
                  </a:txBody>
                  <a:tcPr marL="68580" marR="68580" marT="0" marB="0"/>
                </a:tc>
                <a:tc gridSpan="2">
                  <a:txBody>
                    <a:bodyPr/>
                    <a:lstStyle/>
                    <a:p>
                      <a:pPr marL="342900" lvl="0" indent="-342900" algn="just">
                        <a:lnSpc>
                          <a:spcPct val="107000"/>
                        </a:lnSpc>
                        <a:buFont typeface="Symbol" panose="05050102010706020507" pitchFamily="18" charset="2"/>
                        <a:buChar char=""/>
                      </a:pPr>
                      <a:r>
                        <a:rPr lang="sl-SI" sz="1600" kern="0" dirty="0">
                          <a:effectLst/>
                          <a:latin typeface="Arial Nova Light" panose="020B0304020202020204" pitchFamily="34" charset="0"/>
                        </a:rPr>
                        <a:t>Potreba 1: Ohranjanje dostopnosti in kakovosti storitev na podeželju; </a:t>
                      </a:r>
                      <a:endParaRPr lang="sl-SI" sz="1600" kern="100" dirty="0">
                        <a:effectLst/>
                        <a:latin typeface="Arial Nova Light" panose="020B0304020202020204" pitchFamily="34" charset="0"/>
                      </a:endParaRPr>
                    </a:p>
                    <a:p>
                      <a:pPr marL="342900" lvl="0" indent="-342900" algn="just">
                        <a:lnSpc>
                          <a:spcPct val="107000"/>
                        </a:lnSpc>
                        <a:buFont typeface="Symbol" panose="05050102010706020507" pitchFamily="18" charset="2"/>
                        <a:buChar char=""/>
                      </a:pPr>
                      <a:r>
                        <a:rPr lang="sl-SI" sz="1600" kern="0" dirty="0">
                          <a:effectLst/>
                          <a:latin typeface="Arial Nova Light" panose="020B0304020202020204" pitchFamily="34" charset="0"/>
                        </a:rPr>
                        <a:t>Potreba 2: Ustvarjanje priložnosti za mlade, da se po šolanju vrnejo v lokalno okolje; </a:t>
                      </a:r>
                      <a:endParaRPr lang="sl-SI" sz="1600" kern="100" dirty="0">
                        <a:effectLst/>
                        <a:latin typeface="Arial Nova Light" panose="020B0304020202020204" pitchFamily="34" charset="0"/>
                      </a:endParaRPr>
                    </a:p>
                    <a:p>
                      <a:pPr marL="342900" lvl="0" indent="-342900" algn="just">
                        <a:lnSpc>
                          <a:spcPct val="107000"/>
                        </a:lnSpc>
                        <a:buFont typeface="Symbol" panose="05050102010706020507" pitchFamily="18" charset="2"/>
                        <a:buChar char=""/>
                      </a:pPr>
                      <a:r>
                        <a:rPr lang="sl-SI" sz="1600" kern="0" dirty="0">
                          <a:effectLst/>
                          <a:latin typeface="Arial Nova Light" panose="020B0304020202020204" pitchFamily="34" charset="0"/>
                        </a:rPr>
                        <a:t>Potreba 3: Ohranjanje in nadaljnji razvoj gospodarske aktivnosti območja; </a:t>
                      </a:r>
                      <a:endParaRPr lang="sl-SI" sz="1600" kern="100" dirty="0">
                        <a:effectLst/>
                        <a:latin typeface="Arial Nova Light" panose="020B0304020202020204" pitchFamily="34" charset="0"/>
                      </a:endParaRPr>
                    </a:p>
                    <a:p>
                      <a:pPr marL="342900" lvl="0" indent="-342900" algn="just">
                        <a:lnSpc>
                          <a:spcPct val="107000"/>
                        </a:lnSpc>
                        <a:buFont typeface="Symbol" panose="05050102010706020507" pitchFamily="18" charset="2"/>
                        <a:buChar char=""/>
                      </a:pPr>
                      <a:r>
                        <a:rPr lang="sl-SI" sz="1600" kern="0" dirty="0">
                          <a:effectLst/>
                          <a:latin typeface="Arial Nova Light" panose="020B0304020202020204" pitchFamily="34" charset="0"/>
                        </a:rPr>
                        <a:t>Potreba 4: Večja povezanost prebivalstva in skrb za ranljivejše skupine; </a:t>
                      </a:r>
                      <a:endParaRPr lang="sl-SI" sz="1600" kern="100" dirty="0">
                        <a:effectLst/>
                        <a:latin typeface="Arial Nova Light" panose="020B0304020202020204" pitchFamily="34" charset="0"/>
                      </a:endParaRPr>
                    </a:p>
                    <a:p>
                      <a:pPr marL="342900" lvl="0" indent="-342900" algn="just">
                        <a:lnSpc>
                          <a:spcPct val="107000"/>
                        </a:lnSpc>
                        <a:buFont typeface="Symbol" panose="05050102010706020507" pitchFamily="18" charset="2"/>
                        <a:buChar char=""/>
                      </a:pPr>
                      <a:r>
                        <a:rPr lang="sl-SI" sz="1600" kern="0" dirty="0">
                          <a:effectLst/>
                          <a:latin typeface="Arial Nova Light" panose="020B0304020202020204" pitchFamily="34" charset="0"/>
                        </a:rPr>
                        <a:t>Potreba 5: Krepitev zdravega življenjskega sloga in preventivnih dejavnosti;</a:t>
                      </a:r>
                      <a:endParaRPr lang="sl-SI" sz="1600" kern="100" dirty="0">
                        <a:effectLst/>
                        <a:latin typeface="Arial Nova Light" panose="020B0304020202020204" pitchFamily="34" charset="0"/>
                      </a:endParaRPr>
                    </a:p>
                    <a:p>
                      <a:pPr marL="342900" lvl="0" indent="-342900" algn="just">
                        <a:lnSpc>
                          <a:spcPct val="107000"/>
                        </a:lnSpc>
                        <a:buFont typeface="Symbol" panose="05050102010706020507" pitchFamily="18" charset="2"/>
                        <a:buChar char=""/>
                      </a:pPr>
                      <a:r>
                        <a:rPr lang="sl-SI" sz="1600" kern="0" dirty="0">
                          <a:effectLst/>
                          <a:latin typeface="Arial Nova Light" panose="020B0304020202020204" pitchFamily="34" charset="0"/>
                        </a:rPr>
                        <a:t>Potreba 6: Krepitev odpornosti na podnebne spremembe; </a:t>
                      </a:r>
                      <a:endParaRPr lang="sl-SI" sz="1600" kern="100" dirty="0">
                        <a:effectLst/>
                        <a:latin typeface="Arial Nova Light" panose="020B0304020202020204" pitchFamily="34" charset="0"/>
                      </a:endParaRPr>
                    </a:p>
                    <a:p>
                      <a:pPr marL="342900" lvl="0" indent="-342900" algn="just">
                        <a:lnSpc>
                          <a:spcPct val="107000"/>
                        </a:lnSpc>
                        <a:buFont typeface="Symbol" panose="05050102010706020507" pitchFamily="18" charset="2"/>
                        <a:buChar char=""/>
                      </a:pPr>
                      <a:r>
                        <a:rPr lang="sl-SI" sz="1600" kern="0" dirty="0">
                          <a:effectLst/>
                          <a:latin typeface="Arial Nova Light" panose="020B0304020202020204" pitchFamily="34" charset="0"/>
                        </a:rPr>
                        <a:t>Potreba 7: Ohranjanje okolja in naravnih virov ter naravne in kulturne dediščine; </a:t>
                      </a:r>
                      <a:endParaRPr lang="sl-SI" sz="1600" kern="100" dirty="0">
                        <a:effectLst/>
                        <a:latin typeface="Arial Nova Light" panose="020B0304020202020204" pitchFamily="34" charset="0"/>
                      </a:endParaRPr>
                    </a:p>
                    <a:p>
                      <a:pPr marL="342900" lvl="0" indent="-342900" algn="just">
                        <a:lnSpc>
                          <a:spcPct val="107000"/>
                        </a:lnSpc>
                        <a:spcAft>
                          <a:spcPts val="800"/>
                        </a:spcAft>
                        <a:buFont typeface="Symbol" panose="05050102010706020507" pitchFamily="18" charset="2"/>
                        <a:buChar char=""/>
                      </a:pPr>
                      <a:r>
                        <a:rPr lang="sl-SI" sz="1600" kern="0" dirty="0">
                          <a:effectLst/>
                          <a:latin typeface="Arial Nova Light" panose="020B0304020202020204" pitchFamily="34" charset="0"/>
                        </a:rPr>
                        <a:t>Potreba 8: Krepitev prepoznavnosti območja. </a:t>
                      </a:r>
                      <a:endParaRPr lang="sl-SI" sz="1600" kern="100" dirty="0">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tc>
                <a:tc hMerge="1">
                  <a:txBody>
                    <a:bodyPr/>
                    <a:lstStyle/>
                    <a:p>
                      <a:endParaRPr lang="sl-SI"/>
                    </a:p>
                  </a:txBody>
                  <a:tcPr/>
                </a:tc>
                <a:extLst>
                  <a:ext uri="{0D108BD9-81ED-4DB2-BD59-A6C34878D82A}">
                    <a16:rowId xmlns:a16="http://schemas.microsoft.com/office/drawing/2014/main" val="512017695"/>
                  </a:ext>
                </a:extLst>
              </a:tr>
              <a:tr h="3049133">
                <a:tc>
                  <a:txBody>
                    <a:bodyPr/>
                    <a:lstStyle/>
                    <a:p>
                      <a:pPr>
                        <a:lnSpc>
                          <a:spcPct val="107000"/>
                        </a:lnSpc>
                        <a:spcAft>
                          <a:spcPts val="800"/>
                        </a:spcAft>
                      </a:pPr>
                      <a:endParaRPr lang="sl-SI" sz="1600" kern="100" dirty="0">
                        <a:effectLst/>
                        <a:latin typeface="Arial Nova Light" panose="020B0304020202020204" pitchFamily="34" charset="0"/>
                      </a:endParaRPr>
                    </a:p>
                    <a:p>
                      <a:pPr>
                        <a:lnSpc>
                          <a:spcPct val="107000"/>
                        </a:lnSpc>
                        <a:spcAft>
                          <a:spcPts val="800"/>
                        </a:spcAft>
                      </a:pPr>
                      <a:r>
                        <a:rPr lang="sl-SI" sz="1600" kern="100" dirty="0">
                          <a:effectLst/>
                          <a:latin typeface="Arial Nova Light" panose="020B0304020202020204" pitchFamily="34" charset="0"/>
                        </a:rPr>
                        <a:t>8 potreb bomo realizirali z izbranimi projekti, ki bodo skladni z vsaj enim od 4 UKREPOV  </a:t>
                      </a:r>
                    </a:p>
                    <a:p>
                      <a:pPr>
                        <a:lnSpc>
                          <a:spcPct val="107000"/>
                        </a:lnSpc>
                        <a:spcAft>
                          <a:spcPts val="800"/>
                        </a:spcAft>
                      </a:pPr>
                      <a:r>
                        <a:rPr lang="sl-SI" sz="1600" kern="100" dirty="0">
                          <a:effectLst/>
                          <a:latin typeface="Arial Nova Light" panose="020B0304020202020204" pitchFamily="34" charset="0"/>
                        </a:rPr>
                        <a:t>SLR LAS KP,  </a:t>
                      </a:r>
                      <a:endParaRPr lang="sl-SI" sz="1600" kern="100" dirty="0">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tc>
                <a:tc gridSpan="2">
                  <a:txBody>
                    <a:bodyPr/>
                    <a:lstStyle/>
                    <a:p>
                      <a:pPr algn="just">
                        <a:lnSpc>
                          <a:spcPct val="107000"/>
                        </a:lnSpc>
                        <a:spcAft>
                          <a:spcPts val="800"/>
                        </a:spcAft>
                      </a:pPr>
                      <a:r>
                        <a:rPr lang="sl-SI" sz="1600" kern="0" dirty="0">
                          <a:effectLst/>
                          <a:latin typeface="Arial Nova Light" panose="020B0304020202020204" pitchFamily="34" charset="0"/>
                        </a:rPr>
                        <a:t> </a:t>
                      </a:r>
                      <a:endParaRPr lang="sl-SI" sz="1600" kern="100" dirty="0">
                        <a:effectLst/>
                        <a:latin typeface="Arial Nova Light" panose="020B0304020202020204" pitchFamily="34" charset="0"/>
                      </a:endParaRPr>
                    </a:p>
                    <a:p>
                      <a:pPr algn="just">
                        <a:lnSpc>
                          <a:spcPct val="107000"/>
                        </a:lnSpc>
                        <a:spcAft>
                          <a:spcPts val="800"/>
                        </a:spcAft>
                      </a:pPr>
                      <a:r>
                        <a:rPr lang="sl-SI" sz="1600" kern="0" dirty="0">
                          <a:effectLst/>
                          <a:latin typeface="Arial Nova Light" panose="020B0304020202020204" pitchFamily="34" charset="0"/>
                        </a:rPr>
                        <a:t>UKREP 1: Dinamično in lokalno gospodarstvo in delovna mesta (potreba 2, 3, 8 posredno 1,7);</a:t>
                      </a:r>
                      <a:endParaRPr lang="sl-SI" sz="1600" kern="100" dirty="0">
                        <a:effectLst/>
                        <a:latin typeface="Arial Nova Light" panose="020B0304020202020204" pitchFamily="34" charset="0"/>
                      </a:endParaRPr>
                    </a:p>
                    <a:p>
                      <a:pPr algn="just">
                        <a:lnSpc>
                          <a:spcPct val="107000"/>
                        </a:lnSpc>
                        <a:spcAft>
                          <a:spcPts val="800"/>
                        </a:spcAft>
                      </a:pPr>
                      <a:r>
                        <a:rPr lang="sl-SI" sz="1600" kern="0" dirty="0">
                          <a:effectLst/>
                          <a:latin typeface="Arial Nova Light" panose="020B0304020202020204" pitchFamily="34" charset="0"/>
                        </a:rPr>
                        <a:t>UKREP 2: Kakovostno in zdravo življenje (potreba 1, 5, 8 posredno 4);</a:t>
                      </a:r>
                      <a:endParaRPr lang="sl-SI" sz="1600" kern="100" dirty="0">
                        <a:effectLst/>
                        <a:latin typeface="Arial Nova Light" panose="020B0304020202020204" pitchFamily="34" charset="0"/>
                      </a:endParaRPr>
                    </a:p>
                    <a:p>
                      <a:pPr algn="just">
                        <a:lnSpc>
                          <a:spcPct val="107000"/>
                        </a:lnSpc>
                        <a:spcAft>
                          <a:spcPts val="800"/>
                        </a:spcAft>
                      </a:pPr>
                      <a:r>
                        <a:rPr lang="sl-SI" sz="1600" kern="0" dirty="0">
                          <a:effectLst/>
                          <a:latin typeface="Arial Nova Light" panose="020B0304020202020204" pitchFamily="34" charset="0"/>
                        </a:rPr>
                        <a:t>UKREP 3: Vključenost ranljivih skupin (potreba 4 posredno 1,5);</a:t>
                      </a:r>
                      <a:endParaRPr lang="sl-SI" sz="1600" kern="100" dirty="0">
                        <a:effectLst/>
                        <a:latin typeface="Arial Nova Light" panose="020B0304020202020204" pitchFamily="34" charset="0"/>
                      </a:endParaRPr>
                    </a:p>
                    <a:p>
                      <a:pPr algn="just">
                        <a:lnSpc>
                          <a:spcPct val="107000"/>
                        </a:lnSpc>
                        <a:spcAft>
                          <a:spcPts val="800"/>
                        </a:spcAft>
                      </a:pPr>
                      <a:r>
                        <a:rPr lang="sl-SI" sz="1600" kern="0" dirty="0">
                          <a:effectLst/>
                          <a:latin typeface="Arial Nova Light" panose="020B0304020202020204" pitchFamily="34" charset="0"/>
                        </a:rPr>
                        <a:t>UKREP 4: Varovanje narave in okolja ter podnebna odpornost (potreba 6,7 posredno 1, 5).</a:t>
                      </a:r>
                      <a:endParaRPr lang="sl-SI" sz="1600" kern="100" dirty="0">
                        <a:effectLst/>
                        <a:latin typeface="Arial Nova Light" panose="020B0304020202020204" pitchFamily="34" charset="0"/>
                        <a:ea typeface="Aptos" panose="020B0004020202020204" pitchFamily="34" charset="0"/>
                        <a:cs typeface="Times New Roman" panose="02020603050405020304" pitchFamily="18" charset="0"/>
                      </a:endParaRPr>
                    </a:p>
                  </a:txBody>
                  <a:tcPr marL="68580" marR="68580" marT="0" marB="0"/>
                </a:tc>
                <a:tc hMerge="1">
                  <a:txBody>
                    <a:bodyPr/>
                    <a:lstStyle/>
                    <a:p>
                      <a:endParaRPr lang="sl-SI"/>
                    </a:p>
                  </a:txBody>
                  <a:tcPr/>
                </a:tc>
                <a:extLst>
                  <a:ext uri="{0D108BD9-81ED-4DB2-BD59-A6C34878D82A}">
                    <a16:rowId xmlns:a16="http://schemas.microsoft.com/office/drawing/2014/main" val="3425652932"/>
                  </a:ext>
                </a:extLst>
              </a:tr>
            </a:tbl>
          </a:graphicData>
        </a:graphic>
      </p:graphicFrame>
    </p:spTree>
    <p:extLst>
      <p:ext uri="{BB962C8B-B14F-4D97-AF65-F5344CB8AC3E}">
        <p14:creationId xmlns:p14="http://schemas.microsoft.com/office/powerpoint/2010/main" val="2433571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EB9A3D-B806-1BFD-C85F-785A1C4F1DD6}"/>
            </a:ext>
          </a:extLst>
        </p:cNvPr>
        <p:cNvGrpSpPr/>
        <p:nvPr/>
      </p:nvGrpSpPr>
      <p:grpSpPr>
        <a:xfrm>
          <a:off x="0" y="0"/>
          <a:ext cx="0" cy="0"/>
          <a:chOff x="0" y="0"/>
          <a:chExt cx="0" cy="0"/>
        </a:xfrm>
      </p:grpSpPr>
      <p:sp>
        <p:nvSpPr>
          <p:cNvPr id="158" name="Rectangle 15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a:extLst>
              <a:ext uri="{FF2B5EF4-FFF2-40B4-BE49-F238E27FC236}">
                <a16:creationId xmlns:a16="http://schemas.microsoft.com/office/drawing/2014/main" id="{F3D5DDB3-0675-DB81-F0C2-C286D89CB902}"/>
              </a:ext>
            </a:extLst>
          </p:cNvPr>
          <p:cNvSpPr>
            <a:spLocks noChangeArrowheads="1"/>
          </p:cNvSpPr>
          <p:nvPr/>
        </p:nvSpPr>
        <p:spPr bwMode="auto">
          <a:xfrm>
            <a:off x="9236" y="462994"/>
            <a:ext cx="12192000" cy="1009032"/>
          </a:xfrm>
          <a:prstGeom prst="rect">
            <a:avLst/>
          </a:prstGeom>
          <a:solidFill>
            <a:schemeClr val="accent5">
              <a:lumMod val="20000"/>
              <a:lumOff val="80000"/>
            </a:schemeClr>
          </a:solidFill>
          <a:effectLst/>
        </p:spPr>
        <p:txBody>
          <a:bodyPr vert="horz" lIns="91440" tIns="45720" rIns="91440" bIns="45720" numCol="1" rtlCol="0" anchor="ctr" anchorCtr="0" compatLnSpc="1">
            <a:prstTxWarp prst="textNoShape">
              <a:avLst/>
            </a:prstTxWarp>
            <a:noAutofit/>
          </a:bodyPr>
          <a:lstStyle>
            <a:lvl1pPr eaLnBrk="0" fontAlgn="base" hangingPunct="0">
              <a:spcBef>
                <a:spcPct val="0"/>
              </a:spcBef>
              <a:spcAft>
                <a:spcPct val="0"/>
              </a:spcAft>
              <a:tabLst>
                <a:tab pos="1370013" algn="ctr"/>
              </a:tabLst>
              <a:defRPr>
                <a:solidFill>
                  <a:schemeClr val="tx1"/>
                </a:solidFill>
                <a:latin typeface="Arial" panose="020B0604020202020204" pitchFamily="34" charset="0"/>
              </a:defRPr>
            </a:lvl1pPr>
            <a:lvl2pPr eaLnBrk="0" fontAlgn="base" hangingPunct="0">
              <a:spcBef>
                <a:spcPct val="0"/>
              </a:spcBef>
              <a:spcAft>
                <a:spcPct val="0"/>
              </a:spcAft>
              <a:tabLst>
                <a:tab pos="1370013" algn="ctr"/>
              </a:tabLst>
              <a:defRPr>
                <a:solidFill>
                  <a:schemeClr val="tx1"/>
                </a:solidFill>
                <a:latin typeface="Arial" panose="020B0604020202020204" pitchFamily="34" charset="0"/>
              </a:defRPr>
            </a:lvl2pPr>
            <a:lvl3pPr eaLnBrk="0" fontAlgn="base" hangingPunct="0">
              <a:spcBef>
                <a:spcPct val="0"/>
              </a:spcBef>
              <a:spcAft>
                <a:spcPct val="0"/>
              </a:spcAft>
              <a:tabLst>
                <a:tab pos="1370013" algn="ctr"/>
              </a:tabLst>
              <a:defRPr>
                <a:solidFill>
                  <a:schemeClr val="tx1"/>
                </a:solidFill>
                <a:latin typeface="Arial" panose="020B0604020202020204" pitchFamily="34" charset="0"/>
              </a:defRPr>
            </a:lvl3pPr>
            <a:lvl4pPr eaLnBrk="0" fontAlgn="base" hangingPunct="0">
              <a:spcBef>
                <a:spcPct val="0"/>
              </a:spcBef>
              <a:spcAft>
                <a:spcPct val="0"/>
              </a:spcAft>
              <a:tabLst>
                <a:tab pos="1370013" algn="ctr"/>
              </a:tabLst>
              <a:defRPr>
                <a:solidFill>
                  <a:schemeClr val="tx1"/>
                </a:solidFill>
                <a:latin typeface="Arial" panose="020B0604020202020204" pitchFamily="34" charset="0"/>
              </a:defRPr>
            </a:lvl4pPr>
            <a:lvl5pPr eaLnBrk="0" fontAlgn="base" hangingPunct="0">
              <a:spcBef>
                <a:spcPct val="0"/>
              </a:spcBef>
              <a:spcAft>
                <a:spcPct val="0"/>
              </a:spcAft>
              <a:tabLst>
                <a:tab pos="1370013" algn="ctr"/>
              </a:tabLst>
              <a:defRPr>
                <a:solidFill>
                  <a:schemeClr val="tx1"/>
                </a:solidFill>
                <a:latin typeface="Arial" panose="020B0604020202020204" pitchFamily="34" charset="0"/>
              </a:defRPr>
            </a:lvl5pPr>
            <a:lvl6pPr eaLnBrk="0" fontAlgn="base" hangingPunct="0">
              <a:spcBef>
                <a:spcPct val="0"/>
              </a:spcBef>
              <a:spcAft>
                <a:spcPct val="0"/>
              </a:spcAft>
              <a:tabLst>
                <a:tab pos="1370013" algn="ctr"/>
              </a:tabLst>
              <a:defRPr>
                <a:solidFill>
                  <a:schemeClr val="tx1"/>
                </a:solidFill>
                <a:latin typeface="Arial" panose="020B0604020202020204" pitchFamily="34" charset="0"/>
              </a:defRPr>
            </a:lvl6pPr>
            <a:lvl7pPr eaLnBrk="0" fontAlgn="base" hangingPunct="0">
              <a:spcBef>
                <a:spcPct val="0"/>
              </a:spcBef>
              <a:spcAft>
                <a:spcPct val="0"/>
              </a:spcAft>
              <a:tabLst>
                <a:tab pos="1370013" algn="ctr"/>
              </a:tabLst>
              <a:defRPr>
                <a:solidFill>
                  <a:schemeClr val="tx1"/>
                </a:solidFill>
                <a:latin typeface="Arial" panose="020B0604020202020204" pitchFamily="34" charset="0"/>
              </a:defRPr>
            </a:lvl7pPr>
            <a:lvl8pPr eaLnBrk="0" fontAlgn="base" hangingPunct="0">
              <a:spcBef>
                <a:spcPct val="0"/>
              </a:spcBef>
              <a:spcAft>
                <a:spcPct val="0"/>
              </a:spcAft>
              <a:tabLst>
                <a:tab pos="1370013" algn="ctr"/>
              </a:tabLst>
              <a:defRPr>
                <a:solidFill>
                  <a:schemeClr val="tx1"/>
                </a:solidFill>
                <a:latin typeface="Arial" panose="020B0604020202020204" pitchFamily="34" charset="0"/>
              </a:defRPr>
            </a:lvl8pPr>
            <a:lvl9pPr eaLnBrk="0" fontAlgn="base" hangingPunct="0">
              <a:spcBef>
                <a:spcPct val="0"/>
              </a:spcBef>
              <a:spcAft>
                <a:spcPct val="0"/>
              </a:spcAft>
              <a:tabLst>
                <a:tab pos="1370013" algn="ctr"/>
              </a:tabLst>
              <a:defRPr>
                <a:solidFill>
                  <a:schemeClr val="tx1"/>
                </a:solidFill>
                <a:latin typeface="Arial" panose="020B0604020202020204" pitchFamily="34" charset="0"/>
              </a:defRPr>
            </a:lvl9pPr>
          </a:lstStyle>
          <a:p>
            <a:pPr marL="0" marR="0" lvl="0" indent="0" algn="ctr" eaLnBrk="1" fontAlgn="base" hangingPunct="1">
              <a:lnSpc>
                <a:spcPct val="90000"/>
              </a:lnSpc>
              <a:spcAft>
                <a:spcPts val="600"/>
              </a:spcAft>
              <a:buClrTx/>
              <a:buSzTx/>
              <a:tabLst>
                <a:tab pos="1370013" algn="ctr"/>
              </a:tabLst>
            </a:pPr>
            <a:endParaRPr kumimoji="0" lang="sl-SI" altLang="sl-SI" sz="2800" b="1" i="0" u="none" strike="noStrike" kern="1200" cap="none" normalizeH="0" baseline="0" dirty="0">
              <a:ln>
                <a:noFill/>
              </a:ln>
              <a:effectLst/>
              <a:latin typeface="Arial Nova Light" panose="020B0304020202020204" pitchFamily="34" charset="0"/>
              <a:ea typeface="+mj-ea"/>
              <a:cs typeface="+mj-cs"/>
            </a:endParaRPr>
          </a:p>
          <a:p>
            <a:pPr marL="0" marR="0" lvl="0" indent="0" algn="ctr" eaLnBrk="1" fontAlgn="base" hangingPunct="1">
              <a:lnSpc>
                <a:spcPct val="90000"/>
              </a:lnSpc>
              <a:spcAft>
                <a:spcPts val="600"/>
              </a:spcAft>
              <a:buClrTx/>
              <a:buSzTx/>
              <a:tabLst>
                <a:tab pos="1370013" algn="ctr"/>
              </a:tabLst>
            </a:pPr>
            <a:r>
              <a:rPr kumimoji="0" lang="en-US" altLang="sl-SI" sz="2800" b="1" i="0" u="none" strike="noStrike" kern="1200" cap="none" normalizeH="0" baseline="0" dirty="0">
                <a:ln>
                  <a:noFill/>
                </a:ln>
                <a:effectLst/>
                <a:latin typeface="Arial Nova Light" panose="020B0304020202020204" pitchFamily="34" charset="0"/>
                <a:ea typeface="+mj-ea"/>
                <a:cs typeface="+mj-cs"/>
              </a:rPr>
              <a:t>Ukrep 1: Dinamično lokalno gospodarstvo </a:t>
            </a:r>
          </a:p>
          <a:p>
            <a:pPr marL="0" marR="0" lvl="0" indent="0" algn="ctr" eaLnBrk="1" fontAlgn="base" hangingPunct="1">
              <a:lnSpc>
                <a:spcPct val="90000"/>
              </a:lnSpc>
              <a:spcAft>
                <a:spcPts val="600"/>
              </a:spcAft>
              <a:buClrTx/>
              <a:buSzTx/>
              <a:tabLst>
                <a:tab pos="1370013" algn="ctr"/>
              </a:tabLst>
            </a:pPr>
            <a:endParaRPr kumimoji="0" lang="en-US" altLang="sl-SI" sz="2800" b="0" i="0" u="none" strike="noStrike" kern="1200" cap="none" normalizeH="0" baseline="0" dirty="0">
              <a:ln>
                <a:noFill/>
              </a:ln>
              <a:effectLst/>
              <a:latin typeface="Arial Nova Light" panose="020B0304020202020204" pitchFamily="34" charset="0"/>
              <a:ea typeface="+mj-ea"/>
              <a:cs typeface="+mj-cs"/>
            </a:endParaRPr>
          </a:p>
        </p:txBody>
      </p:sp>
      <p:sp>
        <p:nvSpPr>
          <p:cNvPr id="2" name="Označba mesta številke diapozitiva 1">
            <a:extLst>
              <a:ext uri="{FF2B5EF4-FFF2-40B4-BE49-F238E27FC236}">
                <a16:creationId xmlns:a16="http://schemas.microsoft.com/office/drawing/2014/main" id="{D50E49A8-2553-7182-595E-A0C81446289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FC30E9C9-987F-49A1-9782-C2FC726E5B8D}"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7</a:t>
            </a:fld>
            <a:endParaRPr kumimoji="0" lang="en-US" b="0" i="0" u="none" strike="noStrike" cap="none" spc="0" normalizeH="0" baseline="0" noProof="0">
              <a:ln>
                <a:noFill/>
              </a:ln>
              <a:effectLst/>
              <a:uLnTx/>
              <a:uFillTx/>
            </a:endParaRPr>
          </a:p>
        </p:txBody>
      </p:sp>
      <p:graphicFrame>
        <p:nvGraphicFramePr>
          <p:cNvPr id="4" name="Tabela 3">
            <a:extLst>
              <a:ext uri="{FF2B5EF4-FFF2-40B4-BE49-F238E27FC236}">
                <a16:creationId xmlns:a16="http://schemas.microsoft.com/office/drawing/2014/main" id="{1E23752C-F2F6-F21B-C684-78D11FC47E5C}"/>
              </a:ext>
            </a:extLst>
          </p:cNvPr>
          <p:cNvGraphicFramePr>
            <a:graphicFrameLocks noGrp="1"/>
          </p:cNvGraphicFramePr>
          <p:nvPr>
            <p:extLst>
              <p:ext uri="{D42A27DB-BD31-4B8C-83A1-F6EECF244321}">
                <p14:modId xmlns:p14="http://schemas.microsoft.com/office/powerpoint/2010/main" val="4245455843"/>
              </p:ext>
            </p:extLst>
          </p:nvPr>
        </p:nvGraphicFramePr>
        <p:xfrm>
          <a:off x="9236" y="1472026"/>
          <a:ext cx="12108873" cy="5286454"/>
        </p:xfrm>
        <a:graphic>
          <a:graphicData uri="http://schemas.openxmlformats.org/drawingml/2006/table">
            <a:tbl>
              <a:tblPr firstRow="1" firstCol="1" bandRow="1">
                <a:noFill/>
                <a:tableStyleId>{3B4B98B0-60AC-42C2-AFA5-B58CD77FA1E5}</a:tableStyleId>
              </a:tblPr>
              <a:tblGrid>
                <a:gridCol w="3796146">
                  <a:extLst>
                    <a:ext uri="{9D8B030D-6E8A-4147-A177-3AD203B41FA5}">
                      <a16:colId xmlns:a16="http://schemas.microsoft.com/office/drawing/2014/main" val="455763359"/>
                    </a:ext>
                  </a:extLst>
                </a:gridCol>
                <a:gridCol w="8312727">
                  <a:extLst>
                    <a:ext uri="{9D8B030D-6E8A-4147-A177-3AD203B41FA5}">
                      <a16:colId xmlns:a16="http://schemas.microsoft.com/office/drawing/2014/main" val="1992534338"/>
                    </a:ext>
                  </a:extLst>
                </a:gridCol>
              </a:tblGrid>
              <a:tr h="495319">
                <a:tc>
                  <a:txBody>
                    <a:bodyPr/>
                    <a:lstStyle/>
                    <a:p>
                      <a:pPr algn="ctr">
                        <a:lnSpc>
                          <a:spcPct val="107000"/>
                        </a:lnSpc>
                        <a:spcAft>
                          <a:spcPts val="800"/>
                        </a:spcAft>
                        <a:tabLst>
                          <a:tab pos="1369695" algn="ctr"/>
                        </a:tabLst>
                      </a:pPr>
                      <a:r>
                        <a:rPr lang="sl-SI" sz="1400" b="1" kern="100" dirty="0">
                          <a:solidFill>
                            <a:schemeClr val="tx1">
                              <a:lumMod val="75000"/>
                              <a:lumOff val="25000"/>
                            </a:schemeClr>
                          </a:solidFill>
                          <a:effectLst/>
                          <a:highlight>
                            <a:srgbClr val="F2F2F2"/>
                          </a:highlight>
                          <a:latin typeface="Arial Nova Light" panose="020B0304020202020204" pitchFamily="34" charset="0"/>
                        </a:rPr>
                        <a:t> </a:t>
                      </a:r>
                    </a:p>
                    <a:p>
                      <a:pPr algn="ctr">
                        <a:lnSpc>
                          <a:spcPct val="107000"/>
                        </a:lnSpc>
                        <a:spcAft>
                          <a:spcPts val="800"/>
                        </a:spcAft>
                        <a:tabLst>
                          <a:tab pos="1369695" algn="ctr"/>
                        </a:tabLst>
                      </a:pPr>
                      <a:r>
                        <a:rPr lang="sl-SI" sz="1400" b="1" kern="100" dirty="0">
                          <a:solidFill>
                            <a:schemeClr val="tx1">
                              <a:lumMod val="75000"/>
                              <a:lumOff val="25000"/>
                            </a:schemeClr>
                          </a:solidFill>
                          <a:effectLst/>
                          <a:highlight>
                            <a:srgbClr val="F2F2F2"/>
                          </a:highlight>
                          <a:latin typeface="Arial Nova Light" panose="020B0304020202020204" pitchFamily="34" charset="0"/>
                        </a:rPr>
                        <a:t>UTEMELJITEV IN NAMEN UKREPA</a:t>
                      </a:r>
                      <a:endParaRPr lang="sl-SI" sz="1400" b="1" kern="100" dirty="0">
                        <a:solidFill>
                          <a:schemeClr val="tx1">
                            <a:lumMod val="75000"/>
                            <a:lumOff val="25000"/>
                          </a:schemeClr>
                        </a:solidFill>
                        <a:effectLst/>
                        <a:highlight>
                          <a:srgbClr val="F2F2F2"/>
                        </a:highlight>
                        <a:latin typeface="Arial Nova Light" panose="020B0304020202020204" pitchFamily="34" charset="0"/>
                        <a:ea typeface="Aptos" panose="020B0004020202020204" pitchFamily="34" charset="0"/>
                        <a:cs typeface="Times New Roman" panose="02020603050405020304" pitchFamily="18" charset="0"/>
                      </a:endParaRPr>
                    </a:p>
                  </a:txBody>
                  <a:tcPr marL="52488" marR="31493" marT="31493" marB="31493">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ctr">
                        <a:lnSpc>
                          <a:spcPct val="107000"/>
                        </a:lnSpc>
                        <a:spcAft>
                          <a:spcPts val="800"/>
                        </a:spcAft>
                        <a:tabLst>
                          <a:tab pos="1369695" algn="ctr"/>
                        </a:tabLst>
                      </a:pPr>
                      <a:r>
                        <a:rPr lang="sl-SI" sz="1400" kern="100" dirty="0">
                          <a:solidFill>
                            <a:schemeClr val="tx1">
                              <a:lumMod val="75000"/>
                              <a:lumOff val="25000"/>
                            </a:schemeClr>
                          </a:solidFill>
                          <a:effectLst/>
                          <a:highlight>
                            <a:srgbClr val="F2F2F2"/>
                          </a:highlight>
                          <a:latin typeface="Arial Nova Light" panose="020B0304020202020204" pitchFamily="34" charset="0"/>
                        </a:rPr>
                        <a:t> </a:t>
                      </a:r>
                    </a:p>
                    <a:p>
                      <a:pPr algn="ctr">
                        <a:lnSpc>
                          <a:spcPct val="107000"/>
                        </a:lnSpc>
                        <a:spcAft>
                          <a:spcPts val="800"/>
                        </a:spcAft>
                        <a:tabLst>
                          <a:tab pos="1369695" algn="ctr"/>
                        </a:tabLst>
                      </a:pPr>
                      <a:r>
                        <a:rPr lang="sl-SI" sz="1400" kern="100" dirty="0">
                          <a:solidFill>
                            <a:schemeClr val="tx1">
                              <a:lumMod val="75000"/>
                              <a:lumOff val="25000"/>
                            </a:schemeClr>
                          </a:solidFill>
                          <a:effectLst/>
                          <a:highlight>
                            <a:srgbClr val="F2F2F2"/>
                          </a:highlight>
                          <a:latin typeface="Arial Nova Light" panose="020B0304020202020204" pitchFamily="34" charset="0"/>
                        </a:rPr>
                        <a:t>VSEBINSKA OPREDELITEV</a:t>
                      </a:r>
                      <a:endParaRPr lang="sl-SI" sz="1400" kern="100" dirty="0">
                        <a:solidFill>
                          <a:schemeClr val="tx1">
                            <a:lumMod val="75000"/>
                            <a:lumOff val="25000"/>
                          </a:schemeClr>
                        </a:solidFill>
                        <a:effectLst/>
                        <a:highlight>
                          <a:srgbClr val="F2F2F2"/>
                        </a:highlight>
                        <a:latin typeface="Arial Nova Light" panose="020B0304020202020204" pitchFamily="34" charset="0"/>
                        <a:ea typeface="Aptos" panose="020B0004020202020204" pitchFamily="34" charset="0"/>
                        <a:cs typeface="Times New Roman" panose="02020603050405020304" pitchFamily="18" charset="0"/>
                      </a:endParaRPr>
                    </a:p>
                  </a:txBody>
                  <a:tcPr marL="52488" marR="31493" marT="31493" marB="31493">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4093225955"/>
                  </a:ext>
                </a:extLst>
              </a:tr>
              <a:tr h="4682194">
                <a:tc>
                  <a:txBody>
                    <a:bodyPr/>
                    <a:lstStyle/>
                    <a:p>
                      <a:pPr>
                        <a:lnSpc>
                          <a:spcPct val="107000"/>
                        </a:lnSpc>
                        <a:spcAft>
                          <a:spcPts val="800"/>
                        </a:spcAft>
                      </a:pPr>
                      <a:r>
                        <a:rPr lang="sl-SI" sz="1400" b="1" kern="1200" dirty="0">
                          <a:solidFill>
                            <a:schemeClr val="tx1">
                              <a:lumMod val="75000"/>
                              <a:lumOff val="25000"/>
                            </a:schemeClr>
                          </a:solidFill>
                          <a:effectLst/>
                          <a:latin typeface="Arial Nova Light" panose="020B0304020202020204" pitchFamily="34" charset="0"/>
                        </a:rPr>
                        <a:t>Namen ukrepa: </a:t>
                      </a:r>
                      <a:endParaRPr lang="sl-SI" sz="1400" b="1" kern="100" dirty="0">
                        <a:solidFill>
                          <a:schemeClr val="tx1">
                            <a:lumMod val="75000"/>
                            <a:lumOff val="25000"/>
                          </a:schemeClr>
                        </a:solidFill>
                        <a:effectLst/>
                        <a:latin typeface="Arial Nova Light" panose="020B0304020202020204" pitchFamily="34" charset="0"/>
                      </a:endParaRPr>
                    </a:p>
                    <a:p>
                      <a:pPr algn="l">
                        <a:lnSpc>
                          <a:spcPct val="107000"/>
                        </a:lnSpc>
                        <a:spcAft>
                          <a:spcPts val="600"/>
                        </a:spcAft>
                      </a:pPr>
                      <a:r>
                        <a:rPr lang="sl-SI" sz="1400" b="1" kern="1200" dirty="0">
                          <a:solidFill>
                            <a:schemeClr val="tx1">
                              <a:lumMod val="75000"/>
                              <a:lumOff val="25000"/>
                            </a:schemeClr>
                          </a:solidFill>
                          <a:effectLst/>
                          <a:latin typeface="Arial Nova Light" panose="020B0304020202020204" pitchFamily="34" charset="0"/>
                        </a:rPr>
                        <a:t>Povezati in razvijati lokalne razvojne potenciale za gospodarski razvoj območja LAS. </a:t>
                      </a:r>
                    </a:p>
                    <a:p>
                      <a:pPr algn="l">
                        <a:lnSpc>
                          <a:spcPct val="107000"/>
                        </a:lnSpc>
                        <a:spcAft>
                          <a:spcPts val="600"/>
                        </a:spcAft>
                      </a:pPr>
                      <a:r>
                        <a:rPr lang="sl-SI" sz="1400" b="1" kern="1200" dirty="0">
                          <a:solidFill>
                            <a:schemeClr val="tx1">
                              <a:lumMod val="75000"/>
                              <a:lumOff val="25000"/>
                            </a:schemeClr>
                          </a:solidFill>
                          <a:effectLst/>
                          <a:latin typeface="Arial Nova Light" panose="020B0304020202020204" pitchFamily="34" charset="0"/>
                        </a:rPr>
                        <a:t>Inovativna uporaba lokalnih virov, razvoj in povezovanje podjetij, kmetij in drugih subjektov v lokalne verige vrednosti, spodbujanje podjetniške aktivnosti in razvoju trajnostnih delovnih mest v perspektivnih dejavnostih, povečanju prepoznavnosti produktov in storitev v območju in navzven.</a:t>
                      </a:r>
                      <a:endParaRPr lang="sl-SI" sz="1400" b="1" kern="100" dirty="0">
                        <a:solidFill>
                          <a:schemeClr val="tx1">
                            <a:lumMod val="75000"/>
                            <a:lumOff val="25000"/>
                          </a:schemeClr>
                        </a:solidFill>
                        <a:effectLst/>
                        <a:latin typeface="Arial Nova Light" panose="020B0304020202020204" pitchFamily="34" charset="0"/>
                      </a:endParaRPr>
                    </a:p>
                    <a:p>
                      <a:pPr algn="l">
                        <a:lnSpc>
                          <a:spcPct val="107000"/>
                        </a:lnSpc>
                        <a:spcAft>
                          <a:spcPts val="600"/>
                        </a:spcAft>
                      </a:pPr>
                      <a:r>
                        <a:rPr lang="sl-SI" sz="1400" b="1" kern="1200" dirty="0">
                          <a:solidFill>
                            <a:srgbClr val="FF0000"/>
                          </a:solidFill>
                          <a:effectLst/>
                          <a:latin typeface="Arial Nova Light" panose="020B0304020202020204" pitchFamily="34" charset="0"/>
                        </a:rPr>
                        <a:t>Podpora projektom je namenjena skupnim iniciativam in partnerskim projektom, za katere je izražen skupni interes območja in/ali skupina upravičencev. </a:t>
                      </a:r>
                      <a:endParaRPr lang="sl-SI" sz="1400" b="1" kern="100" dirty="0">
                        <a:solidFill>
                          <a:srgbClr val="FF0000"/>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52488" marR="27293" marT="27293" marB="27293">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a:lnSpc>
                          <a:spcPct val="107000"/>
                        </a:lnSpc>
                        <a:spcAft>
                          <a:spcPts val="800"/>
                        </a:spcAft>
                      </a:pPr>
                      <a:r>
                        <a:rPr lang="sl-SI" sz="1400" b="1" kern="100" dirty="0">
                          <a:solidFill>
                            <a:schemeClr val="tx1">
                              <a:lumMod val="75000"/>
                              <a:lumOff val="25000"/>
                            </a:schemeClr>
                          </a:solidFill>
                          <a:effectLst/>
                          <a:latin typeface="Arial Nova Light" panose="020B0304020202020204" pitchFamily="34" charset="0"/>
                        </a:rPr>
                        <a:t>Ukrep 1 je namenjen vsebinam: podjetništvo in razvoj novih produktov in storitev; organiziranje skupnih storitev, prodajnih poti in skupni promociji</a:t>
                      </a:r>
                    </a:p>
                    <a:p>
                      <a:pPr>
                        <a:lnSpc>
                          <a:spcPct val="107000"/>
                        </a:lnSpc>
                        <a:spcAft>
                          <a:spcPts val="800"/>
                        </a:spcAft>
                      </a:pPr>
                      <a:r>
                        <a:rPr lang="sl-SI" sz="1400" b="1" kern="100" dirty="0">
                          <a:solidFill>
                            <a:schemeClr val="tx1">
                              <a:lumMod val="75000"/>
                              <a:lumOff val="25000"/>
                            </a:schemeClr>
                          </a:solidFill>
                          <a:effectLst/>
                          <a:latin typeface="Arial Nova Light" panose="020B0304020202020204" pitchFamily="34" charset="0"/>
                        </a:rPr>
                        <a:t>Podjetništvo in razvoj novih produktov in storitev  </a:t>
                      </a:r>
                    </a:p>
                    <a:p>
                      <a:pPr marL="342900" lvl="0" indent="-342900" algn="l">
                        <a:lnSpc>
                          <a:spcPct val="107000"/>
                        </a:lnSpc>
                        <a:buFont typeface="Symbol" panose="05050102010706020507" pitchFamily="18" charset="2"/>
                        <a:buChar char=""/>
                      </a:pPr>
                      <a:r>
                        <a:rPr lang="sl-SI" sz="1400" kern="100" dirty="0">
                          <a:solidFill>
                            <a:schemeClr val="tx1">
                              <a:lumMod val="75000"/>
                              <a:lumOff val="25000"/>
                            </a:schemeClr>
                          </a:solidFill>
                          <a:effectLst/>
                          <a:latin typeface="Arial Nova Light" panose="020B0304020202020204" pitchFamily="34" charset="0"/>
                        </a:rPr>
                        <a:t>nova podjetja, nova delovna mesa, samozaposlitev na osnovi lokalnih potencialov,</a:t>
                      </a:r>
                    </a:p>
                    <a:p>
                      <a:pPr marL="342900" lvl="0" indent="-342900" algn="l">
                        <a:lnSpc>
                          <a:spcPct val="107000"/>
                        </a:lnSpc>
                        <a:buFont typeface="Symbol" panose="05050102010706020507" pitchFamily="18" charset="2"/>
                        <a:buChar char=""/>
                      </a:pPr>
                      <a:r>
                        <a:rPr lang="sl-SI" sz="1400" kern="100" dirty="0">
                          <a:solidFill>
                            <a:schemeClr val="tx1">
                              <a:lumMod val="75000"/>
                              <a:lumOff val="25000"/>
                            </a:schemeClr>
                          </a:solidFill>
                          <a:effectLst/>
                          <a:latin typeface="Arial Nova Light" panose="020B0304020202020204" pitchFamily="34" charset="0"/>
                        </a:rPr>
                        <a:t>diverzifikacija kmetijskih dejavnosti na podeželju (v okviru EKSRP),</a:t>
                      </a:r>
                    </a:p>
                    <a:p>
                      <a:pPr marL="342900" lvl="0" indent="-342900" algn="l">
                        <a:lnSpc>
                          <a:spcPct val="107000"/>
                        </a:lnSpc>
                        <a:buFont typeface="Symbol" panose="05050102010706020507" pitchFamily="18" charset="2"/>
                        <a:buChar char=""/>
                      </a:pPr>
                      <a:r>
                        <a:rPr lang="sl-SI" sz="1400" kern="100" dirty="0">
                          <a:solidFill>
                            <a:schemeClr val="tx1">
                              <a:lumMod val="75000"/>
                              <a:lumOff val="25000"/>
                            </a:schemeClr>
                          </a:solidFill>
                          <a:effectLst/>
                          <a:latin typeface="Arial Nova Light" panose="020B0304020202020204" pitchFamily="34" charset="0"/>
                        </a:rPr>
                        <a:t>razvoj podpornega okolja za podjetništvo (aktivnosti za prepoznavanje podjetniških priložnosti, krepitev svetovalne in mentorske podpore pri ustanavljanju in razvoju podjetij, ureditev skupnih prostorov za zagon podjetniških dejavnosti, povezovanje z obstoječimi podjetji, raziskovalnimi organizacijami, izobraževalnimi ustanovami, ipd.),</a:t>
                      </a:r>
                    </a:p>
                    <a:p>
                      <a:pPr marL="342900" lvl="0" indent="-342900" algn="l">
                        <a:lnSpc>
                          <a:spcPct val="107000"/>
                        </a:lnSpc>
                        <a:buFont typeface="Symbol" panose="05050102010706020507" pitchFamily="18" charset="2"/>
                        <a:buChar char=""/>
                      </a:pPr>
                      <a:r>
                        <a:rPr lang="sl-SI" sz="1400" kern="100" dirty="0">
                          <a:solidFill>
                            <a:schemeClr val="tx1">
                              <a:lumMod val="75000"/>
                              <a:lumOff val="25000"/>
                            </a:schemeClr>
                          </a:solidFill>
                          <a:effectLst/>
                          <a:latin typeface="Arial Nova Light" panose="020B0304020202020204" pitchFamily="34" charset="0"/>
                        </a:rPr>
                        <a:t>usposabljanje kadrov za uporabo novih tehnologij, sodobnih modelov in procesov dela (npr. digitalizacija, digitalna in kibernetska varnost, zeleni prehod),</a:t>
                      </a:r>
                    </a:p>
                    <a:p>
                      <a:pPr marL="342900" lvl="0" indent="-342900" algn="l">
                        <a:lnSpc>
                          <a:spcPct val="107000"/>
                        </a:lnSpc>
                        <a:buFont typeface="Symbol" panose="05050102010706020507" pitchFamily="18" charset="2"/>
                        <a:buChar char=""/>
                      </a:pPr>
                      <a:r>
                        <a:rPr lang="sl-SI" sz="1400" kern="100" dirty="0">
                          <a:solidFill>
                            <a:schemeClr val="tx1">
                              <a:lumMod val="75000"/>
                              <a:lumOff val="25000"/>
                            </a:schemeClr>
                          </a:solidFill>
                          <a:effectLst/>
                          <a:latin typeface="Arial Nova Light" panose="020B0304020202020204" pitchFamily="34" charset="0"/>
                        </a:rPr>
                        <a:t>promocija poklicev, spodbujanje inovativnosti, ustvarjalnosti in podjetnosti za mlade (npr. ureditev delavnic za razvoj talentov, reševanje lokalnih izzivov, ipd.),</a:t>
                      </a:r>
                    </a:p>
                    <a:p>
                      <a:pPr marL="342900" lvl="0" indent="-342900" algn="l">
                        <a:lnSpc>
                          <a:spcPct val="107000"/>
                        </a:lnSpc>
                        <a:buFont typeface="Symbol" panose="05050102010706020507" pitchFamily="18" charset="2"/>
                        <a:buChar char=""/>
                      </a:pPr>
                      <a:r>
                        <a:rPr lang="sl-SI" sz="1400" kern="100" dirty="0">
                          <a:solidFill>
                            <a:schemeClr val="tx1">
                              <a:lumMod val="75000"/>
                              <a:lumOff val="25000"/>
                            </a:schemeClr>
                          </a:solidFill>
                          <a:effectLst/>
                          <a:latin typeface="Arial Nova Light" panose="020B0304020202020204" pitchFamily="34" charset="0"/>
                        </a:rPr>
                        <a:t>ohranjanje in promocija starih obrti, razvoj novih produktov na osnovi tradicionalnih znanj in spretnosti,</a:t>
                      </a:r>
                    </a:p>
                    <a:p>
                      <a:pPr marL="342900" lvl="0" indent="-342900" algn="l">
                        <a:lnSpc>
                          <a:spcPct val="107000"/>
                        </a:lnSpc>
                        <a:buFont typeface="Symbol" panose="05050102010706020507" pitchFamily="18" charset="2"/>
                        <a:buChar char=""/>
                      </a:pPr>
                      <a:r>
                        <a:rPr lang="sl-SI" sz="1400" kern="100" dirty="0">
                          <a:solidFill>
                            <a:schemeClr val="tx1">
                              <a:lumMod val="75000"/>
                              <a:lumOff val="25000"/>
                            </a:schemeClr>
                          </a:solidFill>
                          <a:effectLst/>
                          <a:latin typeface="Arial Nova Light" panose="020B0304020202020204" pitchFamily="34" charset="0"/>
                        </a:rPr>
                        <a:t>povezovanje lokalnih ponudnikov in razvojnih institucij za dodajanje vrednosti lesu in promociji verige gozd-les (trajnostna gradnja, razvoj produktov iz lesa, promocija lesa, ipd.),</a:t>
                      </a:r>
                    </a:p>
                    <a:p>
                      <a:pPr marL="342900" lvl="0" indent="-342900" algn="l">
                        <a:lnSpc>
                          <a:spcPct val="107000"/>
                        </a:lnSpc>
                        <a:spcAft>
                          <a:spcPts val="800"/>
                        </a:spcAft>
                        <a:buFont typeface="Symbol" panose="05050102010706020507" pitchFamily="18" charset="2"/>
                        <a:buChar char=""/>
                      </a:pPr>
                      <a:r>
                        <a:rPr lang="sl-SI" sz="1400" kern="100" dirty="0">
                          <a:solidFill>
                            <a:schemeClr val="tx1">
                              <a:lumMod val="75000"/>
                              <a:lumOff val="25000"/>
                            </a:schemeClr>
                          </a:solidFill>
                          <a:effectLst/>
                          <a:latin typeface="Arial Nova Light" panose="020B0304020202020204" pitchFamily="34" charset="0"/>
                        </a:rPr>
                        <a:t>spodbujanje razvoja novih produktov na osnovi obnovljivih bioloških virov (npr. embalaža).</a:t>
                      </a:r>
                    </a:p>
                  </a:txBody>
                  <a:tcPr marL="52488" marR="27293" marT="27293" marB="27293">
                    <a:lnL w="19050" cap="flat" cmpd="sng" algn="ctr">
                      <a:solidFill>
                        <a:srgbClr val="FFFFFF"/>
                      </a:solid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4131816707"/>
                  </a:ext>
                </a:extLst>
              </a:tr>
            </a:tbl>
          </a:graphicData>
        </a:graphic>
      </p:graphicFrame>
    </p:spTree>
    <p:extLst>
      <p:ext uri="{BB962C8B-B14F-4D97-AF65-F5344CB8AC3E}">
        <p14:creationId xmlns:p14="http://schemas.microsoft.com/office/powerpoint/2010/main" val="7773014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2A0B4-50F8-7CC6-7435-25AE1EF74710}"/>
            </a:ext>
          </a:extLst>
        </p:cNvPr>
        <p:cNvGrpSpPr/>
        <p:nvPr/>
      </p:nvGrpSpPr>
      <p:grpSpPr>
        <a:xfrm>
          <a:off x="0" y="0"/>
          <a:ext cx="0" cy="0"/>
          <a:chOff x="0" y="0"/>
          <a:chExt cx="0" cy="0"/>
        </a:xfrm>
      </p:grpSpPr>
      <p:sp>
        <p:nvSpPr>
          <p:cNvPr id="5" name="Rectangle 1">
            <a:extLst>
              <a:ext uri="{FF2B5EF4-FFF2-40B4-BE49-F238E27FC236}">
                <a16:creationId xmlns:a16="http://schemas.microsoft.com/office/drawing/2014/main" id="{CA795982-A79C-DE6C-FA95-83FFFA025B56}"/>
              </a:ext>
            </a:extLst>
          </p:cNvPr>
          <p:cNvSpPr>
            <a:spLocks noChangeArrowheads="1"/>
          </p:cNvSpPr>
          <p:nvPr/>
        </p:nvSpPr>
        <p:spPr bwMode="auto">
          <a:xfrm>
            <a:off x="0" y="462995"/>
            <a:ext cx="12192000" cy="1009032"/>
          </a:xfrm>
          <a:prstGeom prst="rect">
            <a:avLst/>
          </a:prstGeom>
          <a:solidFill>
            <a:schemeClr val="accent5">
              <a:lumMod val="20000"/>
              <a:lumOff val="80000"/>
            </a:schemeClr>
          </a:solidFill>
          <a:effectLst/>
        </p:spPr>
        <p:txBody>
          <a:bodyPr vert="horz" lIns="91440" tIns="45720" rIns="91440" bIns="45720" numCol="1" rtlCol="0" anchor="ctr" anchorCtr="0" compatLnSpc="1">
            <a:prstTxWarp prst="textNoShape">
              <a:avLst/>
            </a:prstTxWarp>
            <a:noAutofit/>
          </a:bodyPr>
          <a:lstStyle>
            <a:lvl1pPr eaLnBrk="0" fontAlgn="base" hangingPunct="0">
              <a:spcBef>
                <a:spcPct val="0"/>
              </a:spcBef>
              <a:spcAft>
                <a:spcPct val="0"/>
              </a:spcAft>
              <a:tabLst>
                <a:tab pos="1370013" algn="ctr"/>
              </a:tabLst>
              <a:defRPr>
                <a:solidFill>
                  <a:schemeClr val="tx1"/>
                </a:solidFill>
                <a:latin typeface="Arial" panose="020B0604020202020204" pitchFamily="34" charset="0"/>
              </a:defRPr>
            </a:lvl1pPr>
            <a:lvl2pPr eaLnBrk="0" fontAlgn="base" hangingPunct="0">
              <a:spcBef>
                <a:spcPct val="0"/>
              </a:spcBef>
              <a:spcAft>
                <a:spcPct val="0"/>
              </a:spcAft>
              <a:tabLst>
                <a:tab pos="1370013" algn="ctr"/>
              </a:tabLst>
              <a:defRPr>
                <a:solidFill>
                  <a:schemeClr val="tx1"/>
                </a:solidFill>
                <a:latin typeface="Arial" panose="020B0604020202020204" pitchFamily="34" charset="0"/>
              </a:defRPr>
            </a:lvl2pPr>
            <a:lvl3pPr eaLnBrk="0" fontAlgn="base" hangingPunct="0">
              <a:spcBef>
                <a:spcPct val="0"/>
              </a:spcBef>
              <a:spcAft>
                <a:spcPct val="0"/>
              </a:spcAft>
              <a:tabLst>
                <a:tab pos="1370013" algn="ctr"/>
              </a:tabLst>
              <a:defRPr>
                <a:solidFill>
                  <a:schemeClr val="tx1"/>
                </a:solidFill>
                <a:latin typeface="Arial" panose="020B0604020202020204" pitchFamily="34" charset="0"/>
              </a:defRPr>
            </a:lvl3pPr>
            <a:lvl4pPr eaLnBrk="0" fontAlgn="base" hangingPunct="0">
              <a:spcBef>
                <a:spcPct val="0"/>
              </a:spcBef>
              <a:spcAft>
                <a:spcPct val="0"/>
              </a:spcAft>
              <a:tabLst>
                <a:tab pos="1370013" algn="ctr"/>
              </a:tabLst>
              <a:defRPr>
                <a:solidFill>
                  <a:schemeClr val="tx1"/>
                </a:solidFill>
                <a:latin typeface="Arial" panose="020B0604020202020204" pitchFamily="34" charset="0"/>
              </a:defRPr>
            </a:lvl4pPr>
            <a:lvl5pPr eaLnBrk="0" fontAlgn="base" hangingPunct="0">
              <a:spcBef>
                <a:spcPct val="0"/>
              </a:spcBef>
              <a:spcAft>
                <a:spcPct val="0"/>
              </a:spcAft>
              <a:tabLst>
                <a:tab pos="1370013" algn="ctr"/>
              </a:tabLst>
              <a:defRPr>
                <a:solidFill>
                  <a:schemeClr val="tx1"/>
                </a:solidFill>
                <a:latin typeface="Arial" panose="020B0604020202020204" pitchFamily="34" charset="0"/>
              </a:defRPr>
            </a:lvl5pPr>
            <a:lvl6pPr eaLnBrk="0" fontAlgn="base" hangingPunct="0">
              <a:spcBef>
                <a:spcPct val="0"/>
              </a:spcBef>
              <a:spcAft>
                <a:spcPct val="0"/>
              </a:spcAft>
              <a:tabLst>
                <a:tab pos="1370013" algn="ctr"/>
              </a:tabLst>
              <a:defRPr>
                <a:solidFill>
                  <a:schemeClr val="tx1"/>
                </a:solidFill>
                <a:latin typeface="Arial" panose="020B0604020202020204" pitchFamily="34" charset="0"/>
              </a:defRPr>
            </a:lvl6pPr>
            <a:lvl7pPr eaLnBrk="0" fontAlgn="base" hangingPunct="0">
              <a:spcBef>
                <a:spcPct val="0"/>
              </a:spcBef>
              <a:spcAft>
                <a:spcPct val="0"/>
              </a:spcAft>
              <a:tabLst>
                <a:tab pos="1370013" algn="ctr"/>
              </a:tabLst>
              <a:defRPr>
                <a:solidFill>
                  <a:schemeClr val="tx1"/>
                </a:solidFill>
                <a:latin typeface="Arial" panose="020B0604020202020204" pitchFamily="34" charset="0"/>
              </a:defRPr>
            </a:lvl7pPr>
            <a:lvl8pPr eaLnBrk="0" fontAlgn="base" hangingPunct="0">
              <a:spcBef>
                <a:spcPct val="0"/>
              </a:spcBef>
              <a:spcAft>
                <a:spcPct val="0"/>
              </a:spcAft>
              <a:tabLst>
                <a:tab pos="1370013" algn="ctr"/>
              </a:tabLst>
              <a:defRPr>
                <a:solidFill>
                  <a:schemeClr val="tx1"/>
                </a:solidFill>
                <a:latin typeface="Arial" panose="020B0604020202020204" pitchFamily="34" charset="0"/>
              </a:defRPr>
            </a:lvl8pPr>
            <a:lvl9pPr eaLnBrk="0" fontAlgn="base" hangingPunct="0">
              <a:spcBef>
                <a:spcPct val="0"/>
              </a:spcBef>
              <a:spcAft>
                <a:spcPct val="0"/>
              </a:spcAft>
              <a:tabLst>
                <a:tab pos="1370013" algn="ctr"/>
              </a:tabLst>
              <a:defRPr>
                <a:solidFill>
                  <a:schemeClr val="tx1"/>
                </a:solidFill>
                <a:latin typeface="Arial" panose="020B0604020202020204" pitchFamily="34" charset="0"/>
              </a:defRPr>
            </a:lvl9pPr>
          </a:lstStyle>
          <a:p>
            <a:pPr marL="0" marR="0" lvl="0" indent="0" algn="ctr" eaLnBrk="1" fontAlgn="base" hangingPunct="1">
              <a:lnSpc>
                <a:spcPct val="90000"/>
              </a:lnSpc>
              <a:spcAft>
                <a:spcPts val="600"/>
              </a:spcAft>
              <a:buClrTx/>
              <a:buSzTx/>
              <a:tabLst>
                <a:tab pos="1370013" algn="ctr"/>
              </a:tabLst>
            </a:pPr>
            <a:endParaRPr kumimoji="0" lang="sl-SI" altLang="sl-SI" sz="2800" b="1" i="0" u="none" strike="noStrike" kern="1200" cap="none" normalizeH="0" baseline="0" dirty="0">
              <a:ln>
                <a:noFill/>
              </a:ln>
              <a:effectLst/>
              <a:latin typeface="Arial Nova Light" panose="020B0304020202020204" pitchFamily="34" charset="0"/>
              <a:ea typeface="+mj-ea"/>
              <a:cs typeface="+mj-cs"/>
            </a:endParaRPr>
          </a:p>
          <a:p>
            <a:pPr marL="0" marR="0" lvl="0" indent="0" algn="ctr" eaLnBrk="1" fontAlgn="base" hangingPunct="1">
              <a:lnSpc>
                <a:spcPct val="90000"/>
              </a:lnSpc>
              <a:spcAft>
                <a:spcPts val="600"/>
              </a:spcAft>
              <a:buClrTx/>
              <a:buSzTx/>
              <a:tabLst>
                <a:tab pos="1370013" algn="ctr"/>
              </a:tabLst>
            </a:pPr>
            <a:r>
              <a:rPr kumimoji="0" lang="en-US" altLang="sl-SI" sz="2800" b="1" i="0" u="none" strike="noStrike" kern="1200" cap="none" normalizeH="0" baseline="0" dirty="0">
                <a:ln>
                  <a:noFill/>
                </a:ln>
                <a:effectLst/>
                <a:latin typeface="Arial Nova Light" panose="020B0304020202020204" pitchFamily="34" charset="0"/>
                <a:ea typeface="+mj-ea"/>
                <a:cs typeface="+mj-cs"/>
              </a:rPr>
              <a:t>Ukrep 1: Dinamično lokalno gospodarstvo </a:t>
            </a:r>
          </a:p>
          <a:p>
            <a:pPr marL="0" marR="0" lvl="0" indent="0" algn="ctr" eaLnBrk="1" fontAlgn="base" hangingPunct="1">
              <a:lnSpc>
                <a:spcPct val="90000"/>
              </a:lnSpc>
              <a:spcAft>
                <a:spcPts val="600"/>
              </a:spcAft>
              <a:buClrTx/>
              <a:buSzTx/>
              <a:tabLst>
                <a:tab pos="1370013" algn="ctr"/>
              </a:tabLst>
            </a:pPr>
            <a:endParaRPr kumimoji="0" lang="en-US" altLang="sl-SI" sz="2800" b="0" i="0" u="none" strike="noStrike" kern="1200" cap="none" normalizeH="0" baseline="0" dirty="0">
              <a:ln>
                <a:noFill/>
              </a:ln>
              <a:effectLst/>
              <a:latin typeface="Arial Nova Light" panose="020B0304020202020204" pitchFamily="34" charset="0"/>
              <a:ea typeface="+mj-ea"/>
              <a:cs typeface="+mj-cs"/>
            </a:endParaRPr>
          </a:p>
        </p:txBody>
      </p:sp>
      <p:sp>
        <p:nvSpPr>
          <p:cNvPr id="2" name="Označba mesta številke diapozitiva 1">
            <a:extLst>
              <a:ext uri="{FF2B5EF4-FFF2-40B4-BE49-F238E27FC236}">
                <a16:creationId xmlns:a16="http://schemas.microsoft.com/office/drawing/2014/main" id="{9B86EDA0-1B52-2B10-A2D3-27FA852EFBA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FC30E9C9-987F-49A1-9782-C2FC726E5B8D}"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8</a:t>
            </a:fld>
            <a:endParaRPr kumimoji="0" lang="en-US" b="0" i="0" u="none" strike="noStrike" cap="none" spc="0" normalizeH="0" baseline="0" noProof="0">
              <a:ln>
                <a:noFill/>
              </a:ln>
              <a:effectLst/>
              <a:uLnTx/>
              <a:uFillTx/>
            </a:endParaRPr>
          </a:p>
        </p:txBody>
      </p:sp>
      <p:graphicFrame>
        <p:nvGraphicFramePr>
          <p:cNvPr id="4" name="Tabela 3">
            <a:extLst>
              <a:ext uri="{FF2B5EF4-FFF2-40B4-BE49-F238E27FC236}">
                <a16:creationId xmlns:a16="http://schemas.microsoft.com/office/drawing/2014/main" id="{6C1B85FE-BB72-DE53-EDFA-87FF97405BC2}"/>
              </a:ext>
            </a:extLst>
          </p:cNvPr>
          <p:cNvGraphicFramePr>
            <a:graphicFrameLocks noGrp="1"/>
          </p:cNvGraphicFramePr>
          <p:nvPr>
            <p:extLst>
              <p:ext uri="{D42A27DB-BD31-4B8C-83A1-F6EECF244321}">
                <p14:modId xmlns:p14="http://schemas.microsoft.com/office/powerpoint/2010/main" val="3419736425"/>
              </p:ext>
            </p:extLst>
          </p:nvPr>
        </p:nvGraphicFramePr>
        <p:xfrm>
          <a:off x="55418" y="1472027"/>
          <a:ext cx="12062691" cy="4610877"/>
        </p:xfrm>
        <a:graphic>
          <a:graphicData uri="http://schemas.openxmlformats.org/drawingml/2006/table">
            <a:tbl>
              <a:tblPr firstRow="1" firstCol="1" bandRow="1">
                <a:noFill/>
                <a:tableStyleId>{3B4B98B0-60AC-42C2-AFA5-B58CD77FA1E5}</a:tableStyleId>
              </a:tblPr>
              <a:tblGrid>
                <a:gridCol w="3546764">
                  <a:extLst>
                    <a:ext uri="{9D8B030D-6E8A-4147-A177-3AD203B41FA5}">
                      <a16:colId xmlns:a16="http://schemas.microsoft.com/office/drawing/2014/main" val="455763359"/>
                    </a:ext>
                  </a:extLst>
                </a:gridCol>
                <a:gridCol w="8515927">
                  <a:extLst>
                    <a:ext uri="{9D8B030D-6E8A-4147-A177-3AD203B41FA5}">
                      <a16:colId xmlns:a16="http://schemas.microsoft.com/office/drawing/2014/main" val="1992534338"/>
                    </a:ext>
                  </a:extLst>
                </a:gridCol>
              </a:tblGrid>
              <a:tr h="387583">
                <a:tc>
                  <a:txBody>
                    <a:bodyPr/>
                    <a:lstStyle/>
                    <a:p>
                      <a:pPr marL="0" marR="0" lvl="0" indent="0" algn="ctr" defTabSz="914400" rtl="0" eaLnBrk="1" fontAlgn="auto" latinLnBrk="0" hangingPunct="1">
                        <a:lnSpc>
                          <a:spcPct val="107000"/>
                        </a:lnSpc>
                        <a:spcBef>
                          <a:spcPts val="0"/>
                        </a:spcBef>
                        <a:spcAft>
                          <a:spcPts val="800"/>
                        </a:spcAft>
                        <a:buClrTx/>
                        <a:buSzTx/>
                        <a:buFontTx/>
                        <a:buNone/>
                        <a:tabLst>
                          <a:tab pos="1369695" algn="ctr"/>
                        </a:tabLst>
                        <a:defRPr/>
                      </a:pPr>
                      <a:endParaRPr lang="sl-SI" sz="1400" b="1" kern="100" dirty="0">
                        <a:solidFill>
                          <a:schemeClr val="tx1">
                            <a:lumMod val="75000"/>
                            <a:lumOff val="25000"/>
                          </a:schemeClr>
                        </a:solidFill>
                        <a:effectLst/>
                        <a:highlight>
                          <a:srgbClr val="F2F2F2"/>
                        </a:highlight>
                        <a:latin typeface="Arial Nova Light" panose="020B0304020202020204" pitchFamily="34" charset="0"/>
                      </a:endParaRPr>
                    </a:p>
                  </a:txBody>
                  <a:tcPr marL="52488" marR="31493" marT="31493" marB="31493">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ctr">
                        <a:lnSpc>
                          <a:spcPct val="107000"/>
                        </a:lnSpc>
                        <a:spcAft>
                          <a:spcPts val="800"/>
                        </a:spcAft>
                        <a:tabLst>
                          <a:tab pos="1369695" algn="ctr"/>
                        </a:tabLst>
                      </a:pPr>
                      <a:r>
                        <a:rPr lang="sl-SI" sz="1400" kern="100">
                          <a:solidFill>
                            <a:schemeClr val="tx1">
                              <a:lumMod val="75000"/>
                              <a:lumOff val="25000"/>
                            </a:schemeClr>
                          </a:solidFill>
                          <a:effectLst/>
                          <a:highlight>
                            <a:srgbClr val="F2F2F2"/>
                          </a:highlight>
                          <a:latin typeface="Arial Nova Light" panose="020B0304020202020204" pitchFamily="34" charset="0"/>
                        </a:rPr>
                        <a:t> </a:t>
                      </a:r>
                    </a:p>
                    <a:p>
                      <a:pPr algn="ctr">
                        <a:lnSpc>
                          <a:spcPct val="107000"/>
                        </a:lnSpc>
                        <a:spcAft>
                          <a:spcPts val="800"/>
                        </a:spcAft>
                        <a:tabLst>
                          <a:tab pos="1369695" algn="ctr"/>
                        </a:tabLst>
                      </a:pPr>
                      <a:r>
                        <a:rPr lang="sl-SI" sz="1400" kern="100">
                          <a:solidFill>
                            <a:schemeClr val="tx1">
                              <a:lumMod val="75000"/>
                              <a:lumOff val="25000"/>
                            </a:schemeClr>
                          </a:solidFill>
                          <a:effectLst/>
                          <a:highlight>
                            <a:srgbClr val="F2F2F2"/>
                          </a:highlight>
                          <a:latin typeface="Arial Nova Light" panose="020B0304020202020204" pitchFamily="34" charset="0"/>
                        </a:rPr>
                        <a:t>VSEBINSKA OPREDELITEV</a:t>
                      </a:r>
                      <a:endParaRPr lang="sl-SI" sz="1400" kern="100">
                        <a:solidFill>
                          <a:schemeClr val="tx1">
                            <a:lumMod val="75000"/>
                            <a:lumOff val="25000"/>
                          </a:schemeClr>
                        </a:solidFill>
                        <a:effectLst/>
                        <a:highlight>
                          <a:srgbClr val="F2F2F2"/>
                        </a:highlight>
                        <a:latin typeface="Arial Nova Light" panose="020B0304020202020204" pitchFamily="34" charset="0"/>
                        <a:ea typeface="Aptos" panose="020B0004020202020204" pitchFamily="34" charset="0"/>
                        <a:cs typeface="Times New Roman" panose="02020603050405020304" pitchFamily="18" charset="0"/>
                      </a:endParaRPr>
                    </a:p>
                  </a:txBody>
                  <a:tcPr marL="52488" marR="31493" marT="31493" marB="31493">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4093225955"/>
                  </a:ext>
                </a:extLst>
              </a:tr>
              <a:tr h="4006617">
                <a:tc>
                  <a:txBody>
                    <a:bodyPr/>
                    <a:lstStyle/>
                    <a:p>
                      <a:pPr>
                        <a:lnSpc>
                          <a:spcPct val="107000"/>
                        </a:lnSpc>
                        <a:spcAft>
                          <a:spcPts val="800"/>
                        </a:spcAft>
                      </a:pPr>
                      <a:endParaRPr lang="sl-SI" sz="1400" b="1" kern="100" dirty="0">
                        <a:solidFill>
                          <a:schemeClr val="tx1">
                            <a:lumMod val="75000"/>
                            <a:lumOff val="25000"/>
                          </a:schemeClr>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52488" marR="27293" marT="27293" marB="27293">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a:lnSpc>
                          <a:spcPct val="107000"/>
                        </a:lnSpc>
                        <a:spcAft>
                          <a:spcPts val="800"/>
                        </a:spcAft>
                      </a:pPr>
                      <a:r>
                        <a:rPr lang="sl-SI" sz="1400" kern="100" dirty="0">
                          <a:solidFill>
                            <a:schemeClr val="tx1">
                              <a:lumMod val="75000"/>
                              <a:lumOff val="25000"/>
                            </a:schemeClr>
                          </a:solidFill>
                          <a:effectLst/>
                          <a:latin typeface="Arial Nova Light" panose="020B0304020202020204" pitchFamily="34" charset="0"/>
                        </a:rPr>
                        <a:t> </a:t>
                      </a:r>
                      <a:r>
                        <a:rPr lang="sl-SI" sz="1400" b="1" kern="100" dirty="0">
                          <a:solidFill>
                            <a:schemeClr val="tx1">
                              <a:lumMod val="75000"/>
                              <a:lumOff val="25000"/>
                            </a:schemeClr>
                          </a:solidFill>
                          <a:effectLst/>
                          <a:latin typeface="Arial Nova Light" panose="020B0304020202020204" pitchFamily="34" charset="0"/>
                        </a:rPr>
                        <a:t>Organiziranje skupnih storitev, prodajnih poti in skupna promocija</a:t>
                      </a:r>
                    </a:p>
                    <a:p>
                      <a:pPr marL="342900" lvl="0" indent="-342900" algn="l">
                        <a:lnSpc>
                          <a:spcPct val="107000"/>
                        </a:lnSpc>
                        <a:buFont typeface="Symbol" panose="05050102010706020507" pitchFamily="18" charset="2"/>
                        <a:buChar char=""/>
                      </a:pPr>
                      <a:r>
                        <a:rPr lang="sl-SI" sz="1400" kern="100" dirty="0">
                          <a:solidFill>
                            <a:schemeClr val="tx1">
                              <a:lumMod val="75000"/>
                              <a:lumOff val="25000"/>
                            </a:schemeClr>
                          </a:solidFill>
                          <a:effectLst/>
                          <a:latin typeface="Arial Nova Light" panose="020B0304020202020204" pitchFamily="34" charset="0"/>
                        </a:rPr>
                        <a:t>povezovanje malih ponudnikov, razvoj skupnih prodajnih poti v območju LAS in na bližnjih lokalnih trgih (npr. mreža lokalnih trgovin in tržnic, organiziranje spletne prodaje, mreža prodajnih avtomatov, skupni skladiščni oz. distribucijski prostori, mreža za izmenjavo tržnih viškov ipd.),</a:t>
                      </a:r>
                    </a:p>
                    <a:p>
                      <a:pPr marL="342900" lvl="0" indent="-342900" algn="l">
                        <a:lnSpc>
                          <a:spcPct val="107000"/>
                        </a:lnSpc>
                        <a:buFont typeface="Symbol" panose="05050102010706020507" pitchFamily="18" charset="2"/>
                        <a:buChar char=""/>
                      </a:pPr>
                      <a:r>
                        <a:rPr lang="sl-SI" sz="1400" kern="100" dirty="0">
                          <a:solidFill>
                            <a:schemeClr val="tx1">
                              <a:lumMod val="75000"/>
                              <a:lumOff val="25000"/>
                            </a:schemeClr>
                          </a:solidFill>
                          <a:effectLst/>
                          <a:latin typeface="Arial Nova Light" panose="020B0304020202020204" pitchFamily="34" charset="0"/>
                        </a:rPr>
                        <a:t>podpora krepitvi kakovosti in prepoznavnosti produktov (npr. ocenjevanja produktov, informiranje in spodbujanje k pridobivanju znakov kakovosti, </a:t>
                      </a:r>
                      <a:r>
                        <a:rPr lang="sl-SI" sz="1400" kern="100" dirty="0" err="1">
                          <a:solidFill>
                            <a:schemeClr val="tx1">
                              <a:lumMod val="75000"/>
                              <a:lumOff val="25000"/>
                            </a:schemeClr>
                          </a:solidFill>
                          <a:effectLst/>
                          <a:latin typeface="Arial Nova Light" panose="020B0304020202020204" pitchFamily="34" charset="0"/>
                        </a:rPr>
                        <a:t>znamčenje</a:t>
                      </a:r>
                      <a:r>
                        <a:rPr lang="sl-SI" sz="1400" kern="100" dirty="0">
                          <a:solidFill>
                            <a:schemeClr val="tx1">
                              <a:lumMod val="75000"/>
                              <a:lumOff val="25000"/>
                            </a:schemeClr>
                          </a:solidFill>
                          <a:effectLst/>
                          <a:latin typeface="Arial Nova Light" panose="020B0304020202020204" pitchFamily="34" charset="0"/>
                        </a:rPr>
                        <a:t>, spodbujanje ekološke pridelave in predelave, ipd.),</a:t>
                      </a:r>
                    </a:p>
                    <a:p>
                      <a:pPr marL="342900" lvl="0" indent="-342900" algn="l">
                        <a:lnSpc>
                          <a:spcPct val="107000"/>
                        </a:lnSpc>
                        <a:spcAft>
                          <a:spcPts val="800"/>
                        </a:spcAft>
                        <a:buFont typeface="Symbol" panose="05050102010706020507" pitchFamily="18" charset="2"/>
                        <a:buChar char=""/>
                      </a:pPr>
                      <a:r>
                        <a:rPr lang="sl-SI" sz="1400" kern="100" dirty="0">
                          <a:solidFill>
                            <a:schemeClr val="tx1">
                              <a:lumMod val="75000"/>
                              <a:lumOff val="25000"/>
                            </a:schemeClr>
                          </a:solidFill>
                          <a:effectLst/>
                          <a:latin typeface="Arial Nova Light" panose="020B0304020202020204" pitchFamily="34" charset="0"/>
                        </a:rPr>
                        <a:t>povezovanje za skupno nabavo in koriščenje opreme, storitev (npr. skupna/mobilna oprema za čebelarje oz. druge dejavnosti). </a:t>
                      </a:r>
                    </a:p>
                    <a:p>
                      <a:pPr marL="228600" algn="just">
                        <a:lnSpc>
                          <a:spcPct val="107000"/>
                        </a:lnSpc>
                        <a:spcAft>
                          <a:spcPts val="800"/>
                        </a:spcAft>
                      </a:pPr>
                      <a:r>
                        <a:rPr lang="sl-SI" sz="1400" kern="100" dirty="0">
                          <a:solidFill>
                            <a:schemeClr val="tx1">
                              <a:lumMod val="75000"/>
                              <a:lumOff val="25000"/>
                            </a:schemeClr>
                          </a:solidFill>
                          <a:effectLst/>
                          <a:latin typeface="Arial Nova Light" panose="020B0304020202020204" pitchFamily="34" charset="0"/>
                        </a:rPr>
                        <a:t> </a:t>
                      </a:r>
                      <a:endParaRPr lang="sl-SI" sz="1400" kern="100" dirty="0">
                        <a:solidFill>
                          <a:schemeClr val="tx1">
                            <a:lumMod val="75000"/>
                            <a:lumOff val="25000"/>
                          </a:schemeClr>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52488" marR="27293" marT="27293" marB="27293">
                    <a:lnL w="19050" cap="flat" cmpd="sng" algn="ctr">
                      <a:solidFill>
                        <a:srgbClr val="FFFFFF"/>
                      </a:solid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4131816707"/>
                  </a:ext>
                </a:extLst>
              </a:tr>
            </a:tbl>
          </a:graphicData>
        </a:graphic>
      </p:graphicFrame>
    </p:spTree>
    <p:extLst>
      <p:ext uri="{BB962C8B-B14F-4D97-AF65-F5344CB8AC3E}">
        <p14:creationId xmlns:p14="http://schemas.microsoft.com/office/powerpoint/2010/main" val="2950043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3CA8F-66BC-AEE7-391A-83F4EB8A31D6}"/>
            </a:ext>
          </a:extLst>
        </p:cNvPr>
        <p:cNvGrpSpPr/>
        <p:nvPr/>
      </p:nvGrpSpPr>
      <p:grpSpPr>
        <a:xfrm>
          <a:off x="0" y="0"/>
          <a:ext cx="0" cy="0"/>
          <a:chOff x="0" y="0"/>
          <a:chExt cx="0" cy="0"/>
        </a:xfrm>
      </p:grpSpPr>
      <p:sp>
        <p:nvSpPr>
          <p:cNvPr id="5" name="Rectangle 1">
            <a:extLst>
              <a:ext uri="{FF2B5EF4-FFF2-40B4-BE49-F238E27FC236}">
                <a16:creationId xmlns:a16="http://schemas.microsoft.com/office/drawing/2014/main" id="{562E1F3A-B416-A063-C26D-24F15899B604}"/>
              </a:ext>
            </a:extLst>
          </p:cNvPr>
          <p:cNvSpPr>
            <a:spLocks noChangeArrowheads="1"/>
          </p:cNvSpPr>
          <p:nvPr/>
        </p:nvSpPr>
        <p:spPr bwMode="auto">
          <a:xfrm>
            <a:off x="-9237" y="313193"/>
            <a:ext cx="12192000" cy="1009032"/>
          </a:xfrm>
          <a:prstGeom prst="rect">
            <a:avLst/>
          </a:prstGeom>
          <a:solidFill>
            <a:schemeClr val="accent5">
              <a:lumMod val="20000"/>
              <a:lumOff val="80000"/>
            </a:schemeClr>
          </a:solidFill>
          <a:effectLst/>
        </p:spPr>
        <p:txBody>
          <a:bodyPr vert="horz" lIns="91440" tIns="45720" rIns="91440" bIns="45720" numCol="1" rtlCol="0" anchor="ctr" anchorCtr="0" compatLnSpc="1">
            <a:prstTxWarp prst="textNoShape">
              <a:avLst/>
            </a:prstTxWarp>
            <a:normAutofit fontScale="92500" lnSpcReduction="10000"/>
          </a:bodyPr>
          <a:lstStyle>
            <a:lvl1pPr eaLnBrk="0" fontAlgn="base" hangingPunct="0">
              <a:spcBef>
                <a:spcPct val="0"/>
              </a:spcBef>
              <a:spcAft>
                <a:spcPct val="0"/>
              </a:spcAft>
              <a:tabLst>
                <a:tab pos="1370013" algn="ctr"/>
              </a:tabLst>
              <a:defRPr>
                <a:solidFill>
                  <a:schemeClr val="tx1"/>
                </a:solidFill>
                <a:latin typeface="Arial" panose="020B0604020202020204" pitchFamily="34" charset="0"/>
              </a:defRPr>
            </a:lvl1pPr>
            <a:lvl2pPr eaLnBrk="0" fontAlgn="base" hangingPunct="0">
              <a:spcBef>
                <a:spcPct val="0"/>
              </a:spcBef>
              <a:spcAft>
                <a:spcPct val="0"/>
              </a:spcAft>
              <a:tabLst>
                <a:tab pos="1370013" algn="ctr"/>
              </a:tabLst>
              <a:defRPr>
                <a:solidFill>
                  <a:schemeClr val="tx1"/>
                </a:solidFill>
                <a:latin typeface="Arial" panose="020B0604020202020204" pitchFamily="34" charset="0"/>
              </a:defRPr>
            </a:lvl2pPr>
            <a:lvl3pPr eaLnBrk="0" fontAlgn="base" hangingPunct="0">
              <a:spcBef>
                <a:spcPct val="0"/>
              </a:spcBef>
              <a:spcAft>
                <a:spcPct val="0"/>
              </a:spcAft>
              <a:tabLst>
                <a:tab pos="1370013" algn="ctr"/>
              </a:tabLst>
              <a:defRPr>
                <a:solidFill>
                  <a:schemeClr val="tx1"/>
                </a:solidFill>
                <a:latin typeface="Arial" panose="020B0604020202020204" pitchFamily="34" charset="0"/>
              </a:defRPr>
            </a:lvl3pPr>
            <a:lvl4pPr eaLnBrk="0" fontAlgn="base" hangingPunct="0">
              <a:spcBef>
                <a:spcPct val="0"/>
              </a:spcBef>
              <a:spcAft>
                <a:spcPct val="0"/>
              </a:spcAft>
              <a:tabLst>
                <a:tab pos="1370013" algn="ctr"/>
              </a:tabLst>
              <a:defRPr>
                <a:solidFill>
                  <a:schemeClr val="tx1"/>
                </a:solidFill>
                <a:latin typeface="Arial" panose="020B0604020202020204" pitchFamily="34" charset="0"/>
              </a:defRPr>
            </a:lvl4pPr>
            <a:lvl5pPr eaLnBrk="0" fontAlgn="base" hangingPunct="0">
              <a:spcBef>
                <a:spcPct val="0"/>
              </a:spcBef>
              <a:spcAft>
                <a:spcPct val="0"/>
              </a:spcAft>
              <a:tabLst>
                <a:tab pos="1370013" algn="ctr"/>
              </a:tabLst>
              <a:defRPr>
                <a:solidFill>
                  <a:schemeClr val="tx1"/>
                </a:solidFill>
                <a:latin typeface="Arial" panose="020B0604020202020204" pitchFamily="34" charset="0"/>
              </a:defRPr>
            </a:lvl5pPr>
            <a:lvl6pPr eaLnBrk="0" fontAlgn="base" hangingPunct="0">
              <a:spcBef>
                <a:spcPct val="0"/>
              </a:spcBef>
              <a:spcAft>
                <a:spcPct val="0"/>
              </a:spcAft>
              <a:tabLst>
                <a:tab pos="1370013" algn="ctr"/>
              </a:tabLst>
              <a:defRPr>
                <a:solidFill>
                  <a:schemeClr val="tx1"/>
                </a:solidFill>
                <a:latin typeface="Arial" panose="020B0604020202020204" pitchFamily="34" charset="0"/>
              </a:defRPr>
            </a:lvl6pPr>
            <a:lvl7pPr eaLnBrk="0" fontAlgn="base" hangingPunct="0">
              <a:spcBef>
                <a:spcPct val="0"/>
              </a:spcBef>
              <a:spcAft>
                <a:spcPct val="0"/>
              </a:spcAft>
              <a:tabLst>
                <a:tab pos="1370013" algn="ctr"/>
              </a:tabLst>
              <a:defRPr>
                <a:solidFill>
                  <a:schemeClr val="tx1"/>
                </a:solidFill>
                <a:latin typeface="Arial" panose="020B0604020202020204" pitchFamily="34" charset="0"/>
              </a:defRPr>
            </a:lvl7pPr>
            <a:lvl8pPr eaLnBrk="0" fontAlgn="base" hangingPunct="0">
              <a:spcBef>
                <a:spcPct val="0"/>
              </a:spcBef>
              <a:spcAft>
                <a:spcPct val="0"/>
              </a:spcAft>
              <a:tabLst>
                <a:tab pos="1370013" algn="ctr"/>
              </a:tabLst>
              <a:defRPr>
                <a:solidFill>
                  <a:schemeClr val="tx1"/>
                </a:solidFill>
                <a:latin typeface="Arial" panose="020B0604020202020204" pitchFamily="34" charset="0"/>
              </a:defRPr>
            </a:lvl8pPr>
            <a:lvl9pPr eaLnBrk="0" fontAlgn="base" hangingPunct="0">
              <a:spcBef>
                <a:spcPct val="0"/>
              </a:spcBef>
              <a:spcAft>
                <a:spcPct val="0"/>
              </a:spcAft>
              <a:tabLst>
                <a:tab pos="1370013" algn="ctr"/>
              </a:tabLst>
              <a:defRPr>
                <a:solidFill>
                  <a:schemeClr val="tx1"/>
                </a:solidFill>
                <a:latin typeface="Arial" panose="020B0604020202020204" pitchFamily="34" charset="0"/>
              </a:defRPr>
            </a:lvl9pPr>
          </a:lstStyle>
          <a:p>
            <a:pPr marL="0" marR="0" lvl="0" indent="0" algn="ctr" eaLnBrk="1" fontAlgn="base" hangingPunct="1">
              <a:lnSpc>
                <a:spcPct val="90000"/>
              </a:lnSpc>
              <a:spcAft>
                <a:spcPts val="600"/>
              </a:spcAft>
              <a:buClrTx/>
              <a:buSzTx/>
              <a:tabLst>
                <a:tab pos="1370013" algn="ctr"/>
              </a:tabLst>
            </a:pPr>
            <a:endParaRPr kumimoji="0" lang="sl-SI" altLang="sl-SI" sz="3200" b="1" i="0" u="none" strike="noStrike" kern="1200" cap="none" normalizeH="0" baseline="0" dirty="0">
              <a:ln>
                <a:noFill/>
              </a:ln>
              <a:effectLst/>
              <a:latin typeface="+mj-lt"/>
              <a:ea typeface="+mj-ea"/>
              <a:cs typeface="+mj-cs"/>
            </a:endParaRPr>
          </a:p>
          <a:p>
            <a:pPr marL="0" marR="0" lvl="0" indent="0" algn="ctr" eaLnBrk="1" fontAlgn="base" hangingPunct="1">
              <a:lnSpc>
                <a:spcPct val="90000"/>
              </a:lnSpc>
              <a:spcAft>
                <a:spcPts val="600"/>
              </a:spcAft>
              <a:buClrTx/>
              <a:buSzTx/>
              <a:tabLst>
                <a:tab pos="1370013" algn="ctr"/>
              </a:tabLst>
            </a:pPr>
            <a:r>
              <a:rPr kumimoji="0" lang="en-US" altLang="sl-SI" sz="3000" b="1" i="0" u="none" strike="noStrike" kern="1200" cap="none" normalizeH="0" baseline="0" dirty="0">
                <a:ln>
                  <a:noFill/>
                </a:ln>
                <a:effectLst/>
                <a:latin typeface="Arial Nova Light" panose="020B0304020202020204" pitchFamily="34" charset="0"/>
                <a:ea typeface="+mj-ea"/>
                <a:cs typeface="+mj-cs"/>
              </a:rPr>
              <a:t>Ukrep 1: Dinamično lokalno gospodarstvo </a:t>
            </a:r>
          </a:p>
          <a:p>
            <a:pPr marL="0" marR="0" lvl="0" indent="0" algn="ctr" eaLnBrk="1" fontAlgn="base" hangingPunct="1">
              <a:lnSpc>
                <a:spcPct val="90000"/>
              </a:lnSpc>
              <a:spcAft>
                <a:spcPts val="600"/>
              </a:spcAft>
              <a:buClrTx/>
              <a:buSzTx/>
              <a:tabLst>
                <a:tab pos="1370013" algn="ctr"/>
              </a:tabLst>
            </a:pPr>
            <a:endParaRPr kumimoji="0" lang="en-US" altLang="sl-SI" sz="3200" b="0" i="0" u="none" strike="noStrike" kern="1200" cap="none" normalizeH="0" baseline="0" dirty="0">
              <a:ln>
                <a:noFill/>
              </a:ln>
              <a:effectLst/>
              <a:latin typeface="+mj-lt"/>
              <a:ea typeface="+mj-ea"/>
              <a:cs typeface="+mj-cs"/>
            </a:endParaRPr>
          </a:p>
        </p:txBody>
      </p:sp>
      <p:sp>
        <p:nvSpPr>
          <p:cNvPr id="2" name="Označba mesta številke diapozitiva 1">
            <a:extLst>
              <a:ext uri="{FF2B5EF4-FFF2-40B4-BE49-F238E27FC236}">
                <a16:creationId xmlns:a16="http://schemas.microsoft.com/office/drawing/2014/main" id="{F7859E25-5F36-6BEF-CBAE-46F38818EF2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FC30E9C9-987F-49A1-9782-C2FC726E5B8D}"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9</a:t>
            </a:fld>
            <a:endParaRPr kumimoji="0" lang="en-US" b="0" i="0" u="none" strike="noStrike" cap="none" spc="0" normalizeH="0" baseline="0" noProof="0">
              <a:ln>
                <a:noFill/>
              </a:ln>
              <a:effectLst/>
              <a:uLnTx/>
              <a:uFillTx/>
            </a:endParaRPr>
          </a:p>
        </p:txBody>
      </p:sp>
      <p:graphicFrame>
        <p:nvGraphicFramePr>
          <p:cNvPr id="4" name="Tabela 3">
            <a:extLst>
              <a:ext uri="{FF2B5EF4-FFF2-40B4-BE49-F238E27FC236}">
                <a16:creationId xmlns:a16="http://schemas.microsoft.com/office/drawing/2014/main" id="{76E308F2-235F-D311-3682-4EC155AC975B}"/>
              </a:ext>
            </a:extLst>
          </p:cNvPr>
          <p:cNvGraphicFramePr>
            <a:graphicFrameLocks noGrp="1"/>
          </p:cNvGraphicFramePr>
          <p:nvPr>
            <p:extLst>
              <p:ext uri="{D42A27DB-BD31-4B8C-83A1-F6EECF244321}">
                <p14:modId xmlns:p14="http://schemas.microsoft.com/office/powerpoint/2010/main" val="2182293968"/>
              </p:ext>
            </p:extLst>
          </p:nvPr>
        </p:nvGraphicFramePr>
        <p:xfrm>
          <a:off x="55418" y="1472027"/>
          <a:ext cx="12062691" cy="5135609"/>
        </p:xfrm>
        <a:graphic>
          <a:graphicData uri="http://schemas.openxmlformats.org/drawingml/2006/table">
            <a:tbl>
              <a:tblPr firstRow="1" firstCol="1" bandRow="1">
                <a:noFill/>
                <a:tableStyleId>{3B4B98B0-60AC-42C2-AFA5-B58CD77FA1E5}</a:tableStyleId>
              </a:tblPr>
              <a:tblGrid>
                <a:gridCol w="3546764">
                  <a:extLst>
                    <a:ext uri="{9D8B030D-6E8A-4147-A177-3AD203B41FA5}">
                      <a16:colId xmlns:a16="http://schemas.microsoft.com/office/drawing/2014/main" val="455763359"/>
                    </a:ext>
                  </a:extLst>
                </a:gridCol>
                <a:gridCol w="8515927">
                  <a:extLst>
                    <a:ext uri="{9D8B030D-6E8A-4147-A177-3AD203B41FA5}">
                      <a16:colId xmlns:a16="http://schemas.microsoft.com/office/drawing/2014/main" val="1992534338"/>
                    </a:ext>
                  </a:extLst>
                </a:gridCol>
              </a:tblGrid>
              <a:tr h="430664">
                <a:tc>
                  <a:txBody>
                    <a:bodyPr/>
                    <a:lstStyle/>
                    <a:p>
                      <a:pPr marL="0" marR="0" lvl="0" indent="0" algn="ctr" defTabSz="914400" rtl="0" eaLnBrk="1" fontAlgn="auto" latinLnBrk="0" hangingPunct="1">
                        <a:lnSpc>
                          <a:spcPct val="107000"/>
                        </a:lnSpc>
                        <a:spcBef>
                          <a:spcPts val="0"/>
                        </a:spcBef>
                        <a:spcAft>
                          <a:spcPts val="800"/>
                        </a:spcAft>
                        <a:buClrTx/>
                        <a:buSzTx/>
                        <a:buFontTx/>
                        <a:buNone/>
                        <a:tabLst>
                          <a:tab pos="1369695" algn="ctr"/>
                        </a:tabLst>
                        <a:defRPr/>
                      </a:pPr>
                      <a:endParaRPr lang="sl-SI" sz="1400" b="1" kern="100" dirty="0">
                        <a:solidFill>
                          <a:schemeClr val="tx1">
                            <a:lumMod val="75000"/>
                            <a:lumOff val="25000"/>
                          </a:schemeClr>
                        </a:solidFill>
                        <a:effectLst/>
                        <a:highlight>
                          <a:srgbClr val="F2F2F2"/>
                        </a:highlight>
                        <a:latin typeface="Arial Nova Light" panose="020B0304020202020204" pitchFamily="34" charset="0"/>
                      </a:endParaRPr>
                    </a:p>
                  </a:txBody>
                  <a:tcPr marL="52488" marR="31493" marT="31493" marB="31493">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ctr">
                        <a:lnSpc>
                          <a:spcPct val="107000"/>
                        </a:lnSpc>
                        <a:spcAft>
                          <a:spcPts val="800"/>
                        </a:spcAft>
                        <a:tabLst>
                          <a:tab pos="1369695" algn="ctr"/>
                        </a:tabLst>
                      </a:pPr>
                      <a:r>
                        <a:rPr lang="sl-SI" sz="1400" kern="100" dirty="0">
                          <a:solidFill>
                            <a:schemeClr val="tx1">
                              <a:lumMod val="75000"/>
                              <a:lumOff val="25000"/>
                            </a:schemeClr>
                          </a:solidFill>
                          <a:effectLst/>
                          <a:highlight>
                            <a:srgbClr val="F2F2F2"/>
                          </a:highlight>
                          <a:latin typeface="Arial Nova Light" panose="020B0304020202020204" pitchFamily="34" charset="0"/>
                        </a:rPr>
                        <a:t> VSEBINSKA OPREDELITEV</a:t>
                      </a:r>
                      <a:endParaRPr lang="sl-SI" sz="1400" kern="100" dirty="0">
                        <a:solidFill>
                          <a:schemeClr val="tx1">
                            <a:lumMod val="75000"/>
                            <a:lumOff val="25000"/>
                          </a:schemeClr>
                        </a:solidFill>
                        <a:effectLst/>
                        <a:highlight>
                          <a:srgbClr val="F2F2F2"/>
                        </a:highlight>
                        <a:latin typeface="Arial Nova Light" panose="020B0304020202020204" pitchFamily="34" charset="0"/>
                        <a:ea typeface="Aptos" panose="020B0004020202020204" pitchFamily="34" charset="0"/>
                        <a:cs typeface="Times New Roman" panose="02020603050405020304" pitchFamily="18" charset="0"/>
                      </a:endParaRPr>
                    </a:p>
                  </a:txBody>
                  <a:tcPr marL="52488" marR="31493" marT="31493" marB="31493">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4093225955"/>
                  </a:ext>
                </a:extLst>
              </a:tr>
              <a:tr h="4006617">
                <a:tc>
                  <a:txBody>
                    <a:bodyPr/>
                    <a:lstStyle/>
                    <a:p>
                      <a:pPr>
                        <a:lnSpc>
                          <a:spcPct val="107000"/>
                        </a:lnSpc>
                        <a:spcAft>
                          <a:spcPts val="800"/>
                        </a:spcAft>
                      </a:pPr>
                      <a:r>
                        <a:rPr lang="sl-SI" sz="1400" b="1" kern="100" dirty="0">
                          <a:solidFill>
                            <a:schemeClr val="tx1">
                              <a:lumMod val="75000"/>
                              <a:lumOff val="25000"/>
                            </a:schemeClr>
                          </a:solidFill>
                          <a:effectLst/>
                          <a:latin typeface="Arial Nova Light" panose="020B0304020202020204" pitchFamily="34" charset="0"/>
                        </a:rPr>
                        <a:t> </a:t>
                      </a:r>
                      <a:endParaRPr lang="sl-SI" sz="1400" b="1" kern="100" dirty="0">
                        <a:solidFill>
                          <a:schemeClr val="tx1">
                            <a:lumMod val="75000"/>
                            <a:lumOff val="25000"/>
                          </a:schemeClr>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52488" marR="27293" marT="27293" marB="27293">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algn="l">
                        <a:lnSpc>
                          <a:spcPct val="107000"/>
                        </a:lnSpc>
                        <a:spcAft>
                          <a:spcPts val="800"/>
                        </a:spcAft>
                      </a:pPr>
                      <a:r>
                        <a:rPr lang="sl-SI" sz="1400" b="1" kern="100" dirty="0">
                          <a:solidFill>
                            <a:schemeClr val="tx1">
                              <a:lumMod val="75000"/>
                              <a:lumOff val="25000"/>
                            </a:schemeClr>
                          </a:solidFill>
                          <a:effectLst/>
                          <a:latin typeface="Arial Nova Light" panose="020B0304020202020204" pitchFamily="34" charset="0"/>
                        </a:rPr>
                        <a:t>Trajnostni turizem</a:t>
                      </a:r>
                    </a:p>
                    <a:p>
                      <a:pPr marL="342900" lvl="0" indent="-342900" algn="l">
                        <a:lnSpc>
                          <a:spcPct val="107000"/>
                        </a:lnSpc>
                        <a:buFont typeface="Symbol" panose="05050102010706020507" pitchFamily="18" charset="2"/>
                        <a:buChar char=""/>
                      </a:pPr>
                      <a:r>
                        <a:rPr lang="sl-SI" sz="1400" kern="100" dirty="0">
                          <a:solidFill>
                            <a:schemeClr val="tx1">
                              <a:lumMod val="75000"/>
                              <a:lumOff val="25000"/>
                            </a:schemeClr>
                          </a:solidFill>
                          <a:effectLst/>
                          <a:latin typeface="Arial Nova Light" panose="020B0304020202020204" pitchFamily="34" charset="0"/>
                        </a:rPr>
                        <a:t>krepitev strateškega pristopa k razvoju trajnostnega turizma in povezovanje ponudbe območja (skupen razvoj in upravljanje ključnih produktov za doseganje sinergij, kolektivne znamke, skupna promocija, digitalizacija in </a:t>
                      </a:r>
                      <a:r>
                        <a:rPr lang="sl-SI" sz="1400" kern="100" dirty="0" err="1">
                          <a:solidFill>
                            <a:schemeClr val="tx1">
                              <a:lumMod val="75000"/>
                              <a:lumOff val="25000"/>
                            </a:schemeClr>
                          </a:solidFill>
                          <a:effectLst/>
                          <a:latin typeface="Arial Nova Light" panose="020B0304020202020204" pitchFamily="34" charset="0"/>
                        </a:rPr>
                        <a:t>personalizacija</a:t>
                      </a:r>
                      <a:r>
                        <a:rPr lang="sl-SI" sz="1400" kern="100" dirty="0">
                          <a:solidFill>
                            <a:schemeClr val="tx1">
                              <a:lumMod val="75000"/>
                              <a:lumOff val="25000"/>
                            </a:schemeClr>
                          </a:solidFill>
                          <a:effectLst/>
                          <a:latin typeface="Arial Nova Light" panose="020B0304020202020204" pitchFamily="34" charset="0"/>
                        </a:rPr>
                        <a:t> ponudbe, ipd.),</a:t>
                      </a:r>
                    </a:p>
                    <a:p>
                      <a:pPr marL="342900" lvl="0" indent="-342900" algn="l">
                        <a:lnSpc>
                          <a:spcPct val="107000"/>
                        </a:lnSpc>
                        <a:buFont typeface="Symbol" panose="05050102010706020507" pitchFamily="18" charset="2"/>
                        <a:buChar char=""/>
                      </a:pPr>
                      <a:r>
                        <a:rPr lang="sl-SI" sz="1400" kern="100" dirty="0">
                          <a:solidFill>
                            <a:schemeClr val="tx1">
                              <a:lumMod val="75000"/>
                              <a:lumOff val="25000"/>
                            </a:schemeClr>
                          </a:solidFill>
                          <a:effectLst/>
                          <a:latin typeface="Arial Nova Light" panose="020B0304020202020204" pitchFamily="34" charset="0"/>
                        </a:rPr>
                        <a:t>povezovanje ponudnikov za razvoj trajnostnih, avtentičnih, butičnih in zelenih produktov in doživetij višje vrednosti (reka Drava, Kozjak, Pohorje, kulinarika, kultura, snovna dediščina, npr. žganjekuha, splavarstvo, </a:t>
                      </a:r>
                      <a:r>
                        <a:rPr lang="sl-SI" sz="1400" kern="100" dirty="0" err="1">
                          <a:solidFill>
                            <a:schemeClr val="tx1">
                              <a:lumMod val="75000"/>
                              <a:lumOff val="25000"/>
                            </a:schemeClr>
                          </a:solidFill>
                          <a:effectLst/>
                          <a:latin typeface="Arial Nova Light" panose="020B0304020202020204" pitchFamily="34" charset="0"/>
                        </a:rPr>
                        <a:t>glažutarstvo</a:t>
                      </a:r>
                      <a:r>
                        <a:rPr lang="sl-SI" sz="1400" kern="100" dirty="0">
                          <a:solidFill>
                            <a:schemeClr val="tx1">
                              <a:lumMod val="75000"/>
                              <a:lumOff val="25000"/>
                            </a:schemeClr>
                          </a:solidFill>
                          <a:effectLst/>
                          <a:latin typeface="Arial Nova Light" panose="020B0304020202020204" pitchFamily="34" charset="0"/>
                        </a:rPr>
                        <a:t>, oglarstvo, čebelarstvo) predvsem za individualne goste ali manjše skupine,</a:t>
                      </a:r>
                    </a:p>
                    <a:p>
                      <a:pPr marL="342900" lvl="0" indent="-342900" algn="l">
                        <a:lnSpc>
                          <a:spcPct val="107000"/>
                        </a:lnSpc>
                        <a:buFont typeface="Symbol" panose="05050102010706020507" pitchFamily="18" charset="2"/>
                        <a:buChar char=""/>
                      </a:pPr>
                      <a:r>
                        <a:rPr lang="sl-SI" sz="1400" kern="100" dirty="0">
                          <a:solidFill>
                            <a:schemeClr val="tx1">
                              <a:lumMod val="75000"/>
                              <a:lumOff val="25000"/>
                            </a:schemeClr>
                          </a:solidFill>
                          <a:effectLst/>
                          <a:latin typeface="Arial Nova Light" panose="020B0304020202020204" pitchFamily="34" charset="0"/>
                        </a:rPr>
                        <a:t>obnova in nadgradnja turistične infrastrukture, povezovanje poti v območju (označitve, ureditve pohodniških, kolesarskih in tematskih oz. učni poti, informacijski in </a:t>
                      </a:r>
                      <a:r>
                        <a:rPr lang="sl-SI" sz="1400" kern="100" dirty="0" err="1">
                          <a:solidFill>
                            <a:schemeClr val="tx1">
                              <a:lumMod val="75000"/>
                              <a:lumOff val="25000"/>
                            </a:schemeClr>
                          </a:solidFill>
                          <a:effectLst/>
                          <a:latin typeface="Arial Nova Light" panose="020B0304020202020204" pitchFamily="34" charset="0"/>
                        </a:rPr>
                        <a:t>interpretacijski</a:t>
                      </a:r>
                      <a:r>
                        <a:rPr lang="sl-SI" sz="1400" kern="100" dirty="0">
                          <a:solidFill>
                            <a:schemeClr val="tx1">
                              <a:lumMod val="75000"/>
                              <a:lumOff val="25000"/>
                            </a:schemeClr>
                          </a:solidFill>
                          <a:effectLst/>
                          <a:latin typeface="Arial Nova Light" panose="020B0304020202020204" pitchFamily="34" charset="0"/>
                        </a:rPr>
                        <a:t> centri, digitalizacija), urejanje postajališč za avtodome, ipd.,</a:t>
                      </a:r>
                    </a:p>
                    <a:p>
                      <a:pPr marL="342900" lvl="0" indent="-342900" algn="l">
                        <a:lnSpc>
                          <a:spcPct val="107000"/>
                        </a:lnSpc>
                        <a:buFont typeface="Symbol" panose="05050102010706020507" pitchFamily="18" charset="2"/>
                        <a:buChar char=""/>
                      </a:pPr>
                      <a:r>
                        <a:rPr lang="sl-SI" sz="1400" kern="100" dirty="0">
                          <a:solidFill>
                            <a:schemeClr val="tx1">
                              <a:lumMod val="75000"/>
                              <a:lumOff val="25000"/>
                            </a:schemeClr>
                          </a:solidFill>
                          <a:effectLst/>
                          <a:latin typeface="Arial Nova Light" panose="020B0304020202020204" pitchFamily="34" charset="0"/>
                        </a:rPr>
                        <a:t>razvoj vodniške službe (turistični, kolesarski vodniki), organiziranje izposoje e-koles in razvoj druge ponudbe ob poteh, </a:t>
                      </a:r>
                    </a:p>
                    <a:p>
                      <a:pPr marL="342900" lvl="0" indent="-342900" algn="l">
                        <a:lnSpc>
                          <a:spcPct val="107000"/>
                        </a:lnSpc>
                        <a:buFont typeface="Symbol" panose="05050102010706020507" pitchFamily="18" charset="2"/>
                        <a:buChar char=""/>
                      </a:pPr>
                      <a:r>
                        <a:rPr lang="sl-SI" sz="1400" kern="100" dirty="0">
                          <a:solidFill>
                            <a:schemeClr val="tx1">
                              <a:lumMod val="75000"/>
                              <a:lumOff val="25000"/>
                            </a:schemeClr>
                          </a:solidFill>
                          <a:effectLst/>
                          <a:latin typeface="Arial Nova Light" panose="020B0304020202020204" pitchFamily="34" charset="0"/>
                        </a:rPr>
                        <a:t>revitalizacija in interpretacija kulturne dediščine (digitalizacija, ureditve lokalnih zbirk) za namene razvoja turističnih doživetij in krepitev identitete območja,</a:t>
                      </a:r>
                    </a:p>
                    <a:p>
                      <a:pPr marL="342900" lvl="0" indent="-342900" algn="l">
                        <a:lnSpc>
                          <a:spcPct val="107000"/>
                        </a:lnSpc>
                        <a:buFont typeface="Symbol" panose="05050102010706020507" pitchFamily="18" charset="2"/>
                        <a:buChar char=""/>
                      </a:pPr>
                      <a:r>
                        <a:rPr lang="sl-SI" sz="1400" kern="100" dirty="0">
                          <a:solidFill>
                            <a:schemeClr val="tx1">
                              <a:lumMod val="75000"/>
                              <a:lumOff val="25000"/>
                            </a:schemeClr>
                          </a:solidFill>
                          <a:effectLst/>
                          <a:latin typeface="Arial Nova Light" panose="020B0304020202020204" pitchFamily="34" charset="0"/>
                        </a:rPr>
                        <a:t>spodbujanje razvoja nočitvenih kapacitet (npr. uvajanje modela razpršenega hotela, podpora razvoju podjetniških idej, nadgradnja skupnih turističnih doživetij, skupne storitve promocije in trženja ipd.),</a:t>
                      </a:r>
                    </a:p>
                    <a:p>
                      <a:pPr marL="342900" lvl="0" indent="-342900" algn="l">
                        <a:lnSpc>
                          <a:spcPct val="107000"/>
                        </a:lnSpc>
                        <a:buFont typeface="Symbol" panose="05050102010706020507" pitchFamily="18" charset="2"/>
                        <a:buChar char=""/>
                      </a:pPr>
                      <a:r>
                        <a:rPr lang="sl-SI" sz="1400" kern="100" dirty="0">
                          <a:solidFill>
                            <a:schemeClr val="tx1">
                              <a:lumMod val="75000"/>
                              <a:lumOff val="25000"/>
                            </a:schemeClr>
                          </a:solidFill>
                          <a:effectLst/>
                          <a:latin typeface="Arial Nova Light" panose="020B0304020202020204" pitchFamily="34" charset="0"/>
                        </a:rPr>
                        <a:t>usposabljanje ponudnikov in spodbujanje za uvajanje trajnostnih pristopov (zmanjševanje </a:t>
                      </a:r>
                      <a:r>
                        <a:rPr lang="sl-SI" sz="1400" kern="100" dirty="0" err="1">
                          <a:solidFill>
                            <a:schemeClr val="tx1">
                              <a:lumMod val="75000"/>
                              <a:lumOff val="25000"/>
                            </a:schemeClr>
                          </a:solidFill>
                          <a:effectLst/>
                          <a:latin typeface="Arial Nova Light" panose="020B0304020202020204" pitchFamily="34" charset="0"/>
                        </a:rPr>
                        <a:t>ogljičnega</a:t>
                      </a:r>
                      <a:r>
                        <a:rPr lang="sl-SI" sz="1400" kern="100" dirty="0">
                          <a:solidFill>
                            <a:schemeClr val="tx1">
                              <a:lumMod val="75000"/>
                              <a:lumOff val="25000"/>
                            </a:schemeClr>
                          </a:solidFill>
                          <a:effectLst/>
                          <a:latin typeface="Arial Nova Light" panose="020B0304020202020204" pitchFamily="34" charset="0"/>
                        </a:rPr>
                        <a:t> odtisa, brez plastike, lokalna oskrba, sodelovanje z lokalnimi skupnostmi), spodbujanje k vključevanju v zeleno shemo turizma.</a:t>
                      </a:r>
                    </a:p>
                    <a:p>
                      <a:pPr marL="228600" algn="just">
                        <a:lnSpc>
                          <a:spcPct val="107000"/>
                        </a:lnSpc>
                        <a:spcAft>
                          <a:spcPts val="800"/>
                        </a:spcAft>
                      </a:pPr>
                      <a:r>
                        <a:rPr lang="sl-SI" sz="1400" kern="100" dirty="0">
                          <a:solidFill>
                            <a:schemeClr val="tx1">
                              <a:lumMod val="75000"/>
                              <a:lumOff val="25000"/>
                            </a:schemeClr>
                          </a:solidFill>
                          <a:effectLst/>
                          <a:latin typeface="Arial Nova Light" panose="020B0304020202020204" pitchFamily="34" charset="0"/>
                        </a:rPr>
                        <a:t> </a:t>
                      </a:r>
                      <a:endParaRPr lang="sl-SI" sz="1400" kern="100" dirty="0">
                        <a:solidFill>
                          <a:schemeClr val="tx1">
                            <a:lumMod val="75000"/>
                            <a:lumOff val="25000"/>
                          </a:schemeClr>
                        </a:solidFill>
                        <a:effectLst/>
                        <a:latin typeface="Arial Nova Light" panose="020B0304020202020204" pitchFamily="34" charset="0"/>
                        <a:ea typeface="Aptos" panose="020B0004020202020204" pitchFamily="34" charset="0"/>
                        <a:cs typeface="Times New Roman" panose="02020603050405020304" pitchFamily="18" charset="0"/>
                      </a:endParaRPr>
                    </a:p>
                  </a:txBody>
                  <a:tcPr marL="52488" marR="27293" marT="27293" marB="27293">
                    <a:lnL w="19050" cap="flat" cmpd="sng" algn="ctr">
                      <a:solidFill>
                        <a:srgbClr val="FFFFFF"/>
                      </a:solid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4131816707"/>
                  </a:ext>
                </a:extLst>
              </a:tr>
            </a:tbl>
          </a:graphicData>
        </a:graphic>
      </p:graphicFrame>
    </p:spTree>
    <p:extLst>
      <p:ext uri="{BB962C8B-B14F-4D97-AF65-F5344CB8AC3E}">
        <p14:creationId xmlns:p14="http://schemas.microsoft.com/office/powerpoint/2010/main" val="2923763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C9AD41C-40B3-4446-82D8-FBD9CCF74D53}">
  <we:reference id="wa200005566" version="3.0.0.2" store="sl-SI" storeType="OMEX"/>
  <we:alternateReferences>
    <we:reference id="wa200005566" version="3.0.0.2" store="wa20000556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FC3F21ABC81C841A3696F80BD70E098" ma:contentTypeVersion="16" ma:contentTypeDescription="Ustvari nov dokument." ma:contentTypeScope="" ma:versionID="9f2b323260b4200abd9871fa7e88a1f5">
  <xsd:schema xmlns:xsd="http://www.w3.org/2001/XMLSchema" xmlns:xs="http://www.w3.org/2001/XMLSchema" xmlns:p="http://schemas.microsoft.com/office/2006/metadata/properties" xmlns:ns2="134b4ca0-f170-4e30-98a2-2c513b89ed1f" xmlns:ns3="8f95087f-38bf-43ad-bf6e-4d76814045a6" targetNamespace="http://schemas.microsoft.com/office/2006/metadata/properties" ma:root="true" ma:fieldsID="422e81314d3408d95d7086499217035f" ns2:_="" ns3:_="">
    <xsd:import namespace="134b4ca0-f170-4e30-98a2-2c513b89ed1f"/>
    <xsd:import namespace="8f95087f-38bf-43ad-bf6e-4d76814045a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4b4ca0-f170-4e30-98a2-2c513b89ed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Oznake slike" ma:readOnly="false" ma:fieldId="{5cf76f15-5ced-4ddc-b409-7134ff3c332f}" ma:taxonomyMulti="true" ma:sspId="d90bdafd-232a-4180-8d9b-794c8529d7a8"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95087f-38bf-43ad-bf6e-4d76814045a6" elementFormDefault="qualified">
    <xsd:import namespace="http://schemas.microsoft.com/office/2006/documentManagement/types"/>
    <xsd:import namespace="http://schemas.microsoft.com/office/infopath/2007/PartnerControls"/>
    <xsd:element name="SharedWithUsers" ma:index="11"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V skupni rabi s podrobnostmi" ma:internalName="SharedWithDetails" ma:readOnly="true">
      <xsd:simpleType>
        <xsd:restriction base="dms:Note">
          <xsd:maxLength value="255"/>
        </xsd:restriction>
      </xsd:simpleType>
    </xsd:element>
    <xsd:element name="TaxCatchAll" ma:index="15" nillable="true" ma:displayName="Taxonomy Catch All Column" ma:hidden="true" ma:list="{1d9b627e-f2de-4abc-9ada-b3f57ac66a3c}" ma:internalName="TaxCatchAll" ma:showField="CatchAllData" ma:web="8f95087f-38bf-43ad-bf6e-4d76814045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34b4ca0-f170-4e30-98a2-2c513b89ed1f">
      <Terms xmlns="http://schemas.microsoft.com/office/infopath/2007/PartnerControls"/>
    </lcf76f155ced4ddcb4097134ff3c332f>
    <TaxCatchAll xmlns="8f95087f-38bf-43ad-bf6e-4d76814045a6" xsi:nil="true"/>
  </documentManagement>
</p:properties>
</file>

<file path=customXml/itemProps1.xml><?xml version="1.0" encoding="utf-8"?>
<ds:datastoreItem xmlns:ds="http://schemas.openxmlformats.org/officeDocument/2006/customXml" ds:itemID="{F9A40FA8-79F8-46D1-833A-88626C32E932}"/>
</file>

<file path=customXml/itemProps2.xml><?xml version="1.0" encoding="utf-8"?>
<ds:datastoreItem xmlns:ds="http://schemas.openxmlformats.org/officeDocument/2006/customXml" ds:itemID="{E351F122-FE7F-48A8-80BD-982E86EF3ECB}"/>
</file>

<file path=customXml/itemProps3.xml><?xml version="1.0" encoding="utf-8"?>
<ds:datastoreItem xmlns:ds="http://schemas.openxmlformats.org/officeDocument/2006/customXml" ds:itemID="{7C77237B-A78E-4D4A-AD53-FC28BD1DFF8A}"/>
</file>

<file path=docProps/app.xml><?xml version="1.0" encoding="utf-8"?>
<Properties xmlns="http://schemas.openxmlformats.org/officeDocument/2006/extended-properties" xmlns:vt="http://schemas.openxmlformats.org/officeDocument/2006/docPropsVTypes">
  <TotalTime>15046</TotalTime>
  <Words>6527</Words>
  <Application>Microsoft Office PowerPoint</Application>
  <PresentationFormat>Širokozaslonsko</PresentationFormat>
  <Paragraphs>644</Paragraphs>
  <Slides>33</Slides>
  <Notes>4</Notes>
  <HiddenSlides>0</HiddenSlides>
  <MMClips>0</MMClips>
  <ScaleCrop>false</ScaleCrop>
  <HeadingPairs>
    <vt:vector size="6" baseType="variant">
      <vt:variant>
        <vt:lpstr>Uporabljene pisave</vt:lpstr>
      </vt:variant>
      <vt:variant>
        <vt:i4>9</vt:i4>
      </vt:variant>
      <vt:variant>
        <vt:lpstr>Tema</vt:lpstr>
      </vt:variant>
      <vt:variant>
        <vt:i4>1</vt:i4>
      </vt:variant>
      <vt:variant>
        <vt:lpstr>Naslovi diapozitivov</vt:lpstr>
      </vt:variant>
      <vt:variant>
        <vt:i4>33</vt:i4>
      </vt:variant>
    </vt:vector>
  </HeadingPairs>
  <TitlesOfParts>
    <vt:vector size="43" baseType="lpstr">
      <vt:lpstr>Aptos</vt:lpstr>
      <vt:lpstr>Arial</vt:lpstr>
      <vt:lpstr>Arial Nova Light</vt:lpstr>
      <vt:lpstr>Calibri</vt:lpstr>
      <vt:lpstr>Calibri Light</vt:lpstr>
      <vt:lpstr>Open Sans ExtraBold</vt:lpstr>
      <vt:lpstr>Open Sans Light</vt:lpstr>
      <vt:lpstr>Symbol</vt:lpstr>
      <vt:lpstr>Wingdings</vt:lpstr>
      <vt:lpstr>Officeova tema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PRIJAVA NA JP</vt:lpstr>
      <vt:lpstr>POSTOPEK IZBORA PROJEKTOV</vt:lpstr>
      <vt:lpstr>POSTOPEK IZBORA PROJEKTOV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 PRIPRAVE SLR</dc:title>
  <dc:creator>Danijela</dc:creator>
  <cp:lastModifiedBy>Jasmina Pungartnik</cp:lastModifiedBy>
  <cp:revision>169</cp:revision>
  <cp:lastPrinted>2023-07-24T10:26:18Z</cp:lastPrinted>
  <dcterms:created xsi:type="dcterms:W3CDTF">2023-06-27T08:33:37Z</dcterms:created>
  <dcterms:modified xsi:type="dcterms:W3CDTF">2024-11-14T10:50:17Z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0x0101006FC3F21ABC81C841A3696F80BD70E098</vt:lpwstr>
  </property>
</Properties>
</file>